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sldIdLst>
    <p:sldId id="256" r:id="rId2"/>
    <p:sldId id="353" r:id="rId3"/>
    <p:sldId id="354" r:id="rId4"/>
    <p:sldId id="355" r:id="rId5"/>
    <p:sldId id="257" r:id="rId6"/>
    <p:sldId id="261" r:id="rId7"/>
    <p:sldId id="262" r:id="rId8"/>
    <p:sldId id="260" r:id="rId9"/>
    <p:sldId id="258" r:id="rId10"/>
    <p:sldId id="259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2" r:id="rId25"/>
    <p:sldId id="305" r:id="rId26"/>
    <p:sldId id="306" r:id="rId27"/>
    <p:sldId id="307" r:id="rId28"/>
    <p:sldId id="308" r:id="rId29"/>
    <p:sldId id="309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57" r:id="rId40"/>
    <p:sldId id="356" r:id="rId41"/>
    <p:sldId id="360" r:id="rId42"/>
    <p:sldId id="320" r:id="rId43"/>
    <p:sldId id="321" r:id="rId44"/>
    <p:sldId id="322" r:id="rId45"/>
    <p:sldId id="361" r:id="rId46"/>
    <p:sldId id="362" r:id="rId47"/>
    <p:sldId id="363" r:id="rId48"/>
    <p:sldId id="364" r:id="rId49"/>
    <p:sldId id="365" r:id="rId50"/>
    <p:sldId id="366" r:id="rId51"/>
    <p:sldId id="358" r:id="rId52"/>
    <p:sldId id="367" r:id="rId53"/>
    <p:sldId id="368" r:id="rId54"/>
    <p:sldId id="323" r:id="rId55"/>
    <p:sldId id="324" r:id="rId56"/>
    <p:sldId id="327" r:id="rId57"/>
    <p:sldId id="330" r:id="rId58"/>
    <p:sldId id="331" r:id="rId59"/>
    <p:sldId id="332" r:id="rId60"/>
    <p:sldId id="334" r:id="rId61"/>
    <p:sldId id="335" r:id="rId62"/>
    <p:sldId id="369" r:id="rId63"/>
    <p:sldId id="370" r:id="rId64"/>
    <p:sldId id="342" r:id="rId65"/>
    <p:sldId id="263" r:id="rId66"/>
    <p:sldId id="264" r:id="rId67"/>
    <p:sldId id="265" r:id="rId68"/>
    <p:sldId id="266" r:id="rId69"/>
    <p:sldId id="267" r:id="rId70"/>
    <p:sldId id="268" r:id="rId71"/>
    <p:sldId id="271" r:id="rId72"/>
    <p:sldId id="272" r:id="rId73"/>
    <p:sldId id="273" r:id="rId74"/>
    <p:sldId id="274" r:id="rId75"/>
    <p:sldId id="275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6" r:id="rId84"/>
    <p:sldId id="343" r:id="rId85"/>
    <p:sldId id="344" r:id="rId86"/>
    <p:sldId id="345" r:id="rId87"/>
    <p:sldId id="346" r:id="rId88"/>
    <p:sldId id="349" r:id="rId89"/>
    <p:sldId id="352" r:id="rId9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EACD2-3CC6-44C3-ADA7-5353C005AC49}" v="83" dt="2022-03-16T09:31:35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3D282-C4BF-4740-9977-73339AA4F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079843-584E-44FC-BCC3-723D9F68D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DF013-E0D3-4B5C-A958-48A332A6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9ACCD5-FF5F-440A-A853-E9DB2CBD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0A8C57-69CD-4F05-8AD9-DAC4179E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F5AF2C-66DC-4144-9B60-9DF0CE55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1515DD-339B-4ADC-B857-202DD940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D49665-AD3C-4B1A-A171-2154AF1B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264BB8-727A-473B-B62E-834F55EC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DAB4F3-E702-4C77-9BCA-32B1603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5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30C2829-900A-405A-B52F-71EDF7A61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7EC3FD5-0EE1-48B1-BA2C-1FDEB05CF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7076CA-DEB8-4F97-8E0A-ED67B5EB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C6BE5A-5D40-4990-9DF8-F35E9F63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339DA4-3CD1-4D77-8AB3-5333A53F2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89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9" y="10"/>
            <a:ext cx="2857596" cy="532205"/>
          </a:xfrm>
          <a:custGeom>
            <a:avLst/>
            <a:gdLst/>
            <a:ahLst/>
            <a:cxnLst/>
            <a:rect l="l" t="t" r="r" b="b"/>
            <a:pathLst>
              <a:path w="2363470" h="440055">
                <a:moveTo>
                  <a:pt x="2363406" y="0"/>
                </a:moveTo>
                <a:lnTo>
                  <a:pt x="0" y="0"/>
                </a:lnTo>
                <a:lnTo>
                  <a:pt x="0" y="439915"/>
                </a:lnTo>
                <a:lnTo>
                  <a:pt x="1181887" y="439915"/>
                </a:lnTo>
                <a:lnTo>
                  <a:pt x="2363406" y="439915"/>
                </a:lnTo>
                <a:lnTo>
                  <a:pt x="236340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08716" y="406301"/>
            <a:ext cx="857456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93" b="0" i="0" u="sng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lang="fr-FR" spc="-193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smtClean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‹N°›</a:t>
            </a:fld>
            <a:r>
              <a:rPr u="none" spc="-36"/>
              <a:t> </a:t>
            </a:r>
            <a:r>
              <a:rPr u="none" spc="-73"/>
              <a:t>8</a:t>
            </a:r>
            <a:r>
              <a:rPr u="none" spc="-67"/>
              <a:t>3</a:t>
            </a:r>
            <a:endParaRPr u="none" spc="-67" dirty="0"/>
          </a:p>
        </p:txBody>
      </p:sp>
    </p:spTree>
    <p:extLst>
      <p:ext uri="{BB962C8B-B14F-4D97-AF65-F5344CB8AC3E}">
        <p14:creationId xmlns:p14="http://schemas.microsoft.com/office/powerpoint/2010/main" val="22587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29" b="0" i="0">
                <a:solidFill>
                  <a:srgbClr val="E02128"/>
                </a:solidFill>
                <a:latin typeface="+mj-lt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93" b="0" i="0" u="sng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lang="fr-FR" spc="-193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smtClean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‹N°›</a:t>
            </a:fld>
            <a:r>
              <a:rPr u="none" spc="-36"/>
              <a:t> </a:t>
            </a:r>
            <a:r>
              <a:rPr u="none" spc="-73"/>
              <a:t>8</a:t>
            </a:r>
            <a:r>
              <a:rPr u="none" spc="-67"/>
              <a:t>3</a:t>
            </a:r>
            <a:endParaRPr u="none" spc="-67" dirty="0"/>
          </a:p>
        </p:txBody>
      </p:sp>
    </p:spTree>
    <p:extLst>
      <p:ext uri="{BB962C8B-B14F-4D97-AF65-F5344CB8AC3E}">
        <p14:creationId xmlns:p14="http://schemas.microsoft.com/office/powerpoint/2010/main" val="137265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93" b="0" i="0" u="sng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lang="fr-FR" spc="-193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smtClean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‹N°›</a:t>
            </a:fld>
            <a:r>
              <a:rPr u="none" spc="-36"/>
              <a:t> </a:t>
            </a:r>
            <a:r>
              <a:rPr u="none" spc="-73"/>
              <a:t>8</a:t>
            </a:r>
            <a:r>
              <a:rPr u="none" spc="-67"/>
              <a:t>3</a:t>
            </a:r>
            <a:endParaRPr u="none" spc="-67" dirty="0"/>
          </a:p>
        </p:txBody>
      </p:sp>
    </p:spTree>
    <p:extLst>
      <p:ext uri="{BB962C8B-B14F-4D97-AF65-F5344CB8AC3E}">
        <p14:creationId xmlns:p14="http://schemas.microsoft.com/office/powerpoint/2010/main" val="1721502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29" b="0" i="0">
                <a:solidFill>
                  <a:srgbClr val="E0212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98824" y="1453215"/>
            <a:ext cx="3616909" cy="30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7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93" b="0" i="0" u="sng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lang="fr-FR" spc="-193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smtClean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‹N°›</a:t>
            </a:fld>
            <a:r>
              <a:rPr u="none" spc="-36"/>
              <a:t> </a:t>
            </a:r>
            <a:r>
              <a:rPr u="none" spc="-73"/>
              <a:t>8</a:t>
            </a:r>
            <a:r>
              <a:rPr u="none" spc="-67"/>
              <a:t>3</a:t>
            </a:r>
            <a:endParaRPr u="none" spc="-67" dirty="0"/>
          </a:p>
        </p:txBody>
      </p:sp>
    </p:spTree>
    <p:extLst>
      <p:ext uri="{BB962C8B-B14F-4D97-AF65-F5344CB8AC3E}">
        <p14:creationId xmlns:p14="http://schemas.microsoft.com/office/powerpoint/2010/main" val="253540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D8E5D-4C75-4806-8909-8A6F8F90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BD8560-0897-44E0-BFF8-01776F0F2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5139F-CC7D-409F-B411-7B8ABB22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718ECD-BE41-4289-9B79-99CBDEC0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E36D3E-428D-4E57-AD8A-DB19C2BD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3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0A9239-7583-467E-B30D-FB9153F6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09A6CB-601D-48A4-B0D9-3EC879352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6F19F5-7543-4A3A-AFC4-DC5BAD4F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1C110A-BD60-4911-B15F-9F5102B8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41EAF2-AF5E-40CD-85C1-C8DDFBA9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8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C436E-5039-4383-AD93-2F609AF7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DFA3EF-62BD-4092-8769-36526F85F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7B675A-ECE7-4616-99D0-1EF48493A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161FC4-B8C7-46DB-874D-A7368B88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2523EE-5623-48D2-ABBC-48F3D426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36D777-EC36-4673-A177-0F051530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CD1B51-D587-4D7C-B116-91487F2D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30C054-AACA-4377-9F96-7DFC633CE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2683B6-1915-47B5-A402-FC27A865B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A455D6-7681-4B18-B3E6-396CC0E58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71F816-F8FD-4208-9C99-53E8A8FDF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7A3EB27-25F5-4BE5-BED0-0D7C2B37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A7BDFAB-5137-43B8-8408-D9B9924F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23D94F9-B100-4086-9C85-40C95063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9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75F3F-8CE7-43D5-8FCF-43E9B8C3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D0E2D3-C7BA-4008-989B-1CE97D72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6B8F92-07E6-4916-B22C-5AECB64A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3B951E-104D-4885-930A-77C9DF9C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0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461596-BD96-4679-8289-5AE249366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E46F80-92B1-4F20-BC8F-C91A5FAE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4A295A-A2C3-46AF-B6A7-189AFC07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D3455-95FB-49EC-A402-52C20183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3A5722-95FA-4C59-9BA1-A6B067B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CA4135-02B1-4B91-A312-0DB02282E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FCC7EE-C699-4915-B991-77DAEB49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9DD206-0CDA-4D79-B2DF-B9014BCC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8906EA-AB24-40B0-997E-3BA19F31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2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C2A4F-F7E8-4C97-AC2A-728FF1A2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742272D-D988-480B-91EC-62A06C4AF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FB9E3E-EC49-46BF-9646-683DFC27A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FD90CA-E4B9-43B3-9BE1-12488284F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F845E8-8972-43A2-9272-2C35057B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C3C2F9-1953-457E-9F69-4286F34D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26E4CA3-D0A8-4DC5-9084-E2F64E1F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B2BFAF-0EE7-474F-AF97-9A205A313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388033-C5C3-4B58-AFCC-63F2F3131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348749-102E-49B9-8446-A6AC661DB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6EF3D1-2E33-45E6-8DA0-270B8007A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7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38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image" Target="../media/image115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38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26" Type="http://schemas.openxmlformats.org/officeDocument/2006/relationships/image" Target="../media/image202.png"/><Relationship Id="rId39" Type="http://schemas.openxmlformats.org/officeDocument/2006/relationships/image" Target="../media/image215.png"/><Relationship Id="rId3" Type="http://schemas.openxmlformats.org/officeDocument/2006/relationships/image" Target="../media/image179.png"/><Relationship Id="rId21" Type="http://schemas.openxmlformats.org/officeDocument/2006/relationships/image" Target="../media/image197.png"/><Relationship Id="rId34" Type="http://schemas.openxmlformats.org/officeDocument/2006/relationships/image" Target="../media/image210.png"/><Relationship Id="rId42" Type="http://schemas.openxmlformats.org/officeDocument/2006/relationships/image" Target="../media/image218.png"/><Relationship Id="rId47" Type="http://schemas.openxmlformats.org/officeDocument/2006/relationships/image" Target="../media/image223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5" Type="http://schemas.openxmlformats.org/officeDocument/2006/relationships/image" Target="../media/image201.png"/><Relationship Id="rId33" Type="http://schemas.openxmlformats.org/officeDocument/2006/relationships/image" Target="../media/image209.png"/><Relationship Id="rId38" Type="http://schemas.openxmlformats.org/officeDocument/2006/relationships/image" Target="../media/image214.png"/><Relationship Id="rId46" Type="http://schemas.openxmlformats.org/officeDocument/2006/relationships/image" Target="../media/image222.png"/><Relationship Id="rId2" Type="http://schemas.openxmlformats.org/officeDocument/2006/relationships/image" Target="../media/image178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29" Type="http://schemas.openxmlformats.org/officeDocument/2006/relationships/image" Target="../media/image205.png"/><Relationship Id="rId41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24" Type="http://schemas.openxmlformats.org/officeDocument/2006/relationships/image" Target="../media/image200.png"/><Relationship Id="rId32" Type="http://schemas.openxmlformats.org/officeDocument/2006/relationships/image" Target="../media/image208.png"/><Relationship Id="rId37" Type="http://schemas.openxmlformats.org/officeDocument/2006/relationships/image" Target="../media/image213.png"/><Relationship Id="rId40" Type="http://schemas.openxmlformats.org/officeDocument/2006/relationships/image" Target="../media/image216.png"/><Relationship Id="rId45" Type="http://schemas.openxmlformats.org/officeDocument/2006/relationships/image" Target="../media/image221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28" Type="http://schemas.openxmlformats.org/officeDocument/2006/relationships/image" Target="../media/image204.png"/><Relationship Id="rId36" Type="http://schemas.openxmlformats.org/officeDocument/2006/relationships/image" Target="../media/image212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31" Type="http://schemas.openxmlformats.org/officeDocument/2006/relationships/image" Target="../media/image207.png"/><Relationship Id="rId44" Type="http://schemas.openxmlformats.org/officeDocument/2006/relationships/image" Target="../media/image220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Relationship Id="rId27" Type="http://schemas.openxmlformats.org/officeDocument/2006/relationships/image" Target="../media/image203.png"/><Relationship Id="rId30" Type="http://schemas.openxmlformats.org/officeDocument/2006/relationships/image" Target="../media/image206.png"/><Relationship Id="rId35" Type="http://schemas.openxmlformats.org/officeDocument/2006/relationships/image" Target="../media/image211.png"/><Relationship Id="rId43" Type="http://schemas.openxmlformats.org/officeDocument/2006/relationships/image" Target="../media/image219.png"/><Relationship Id="rId48" Type="http://schemas.openxmlformats.org/officeDocument/2006/relationships/image" Target="../media/image2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9" Type="http://schemas.openxmlformats.org/officeDocument/2006/relationships/image" Target="../media/image262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34" Type="http://schemas.openxmlformats.org/officeDocument/2006/relationships/image" Target="../media/image257.png"/><Relationship Id="rId42" Type="http://schemas.openxmlformats.org/officeDocument/2006/relationships/image" Target="../media/image265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33" Type="http://schemas.openxmlformats.org/officeDocument/2006/relationships/image" Target="../media/image256.png"/><Relationship Id="rId38" Type="http://schemas.openxmlformats.org/officeDocument/2006/relationships/image" Target="../media/image261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41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32" Type="http://schemas.openxmlformats.org/officeDocument/2006/relationships/image" Target="../media/image255.png"/><Relationship Id="rId37" Type="http://schemas.openxmlformats.org/officeDocument/2006/relationships/image" Target="../media/image260.png"/><Relationship Id="rId40" Type="http://schemas.openxmlformats.org/officeDocument/2006/relationships/image" Target="../media/image263.png"/><Relationship Id="rId45" Type="http://schemas.openxmlformats.org/officeDocument/2006/relationships/image" Target="../media/image268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36" Type="http://schemas.openxmlformats.org/officeDocument/2006/relationships/image" Target="../media/image259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31" Type="http://schemas.openxmlformats.org/officeDocument/2006/relationships/image" Target="../media/image254.png"/><Relationship Id="rId44" Type="http://schemas.openxmlformats.org/officeDocument/2006/relationships/image" Target="../media/image267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Relationship Id="rId35" Type="http://schemas.openxmlformats.org/officeDocument/2006/relationships/image" Target="../media/image258.png"/><Relationship Id="rId43" Type="http://schemas.openxmlformats.org/officeDocument/2006/relationships/image" Target="../media/image2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18" Type="http://schemas.openxmlformats.org/officeDocument/2006/relationships/image" Target="../media/image285.png"/><Relationship Id="rId26" Type="http://schemas.openxmlformats.org/officeDocument/2006/relationships/image" Target="../media/image293.png"/><Relationship Id="rId3" Type="http://schemas.openxmlformats.org/officeDocument/2006/relationships/image" Target="../media/image270.png"/><Relationship Id="rId21" Type="http://schemas.openxmlformats.org/officeDocument/2006/relationships/image" Target="../media/image288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5" Type="http://schemas.openxmlformats.org/officeDocument/2006/relationships/image" Target="../media/image292.png"/><Relationship Id="rId2" Type="http://schemas.openxmlformats.org/officeDocument/2006/relationships/image" Target="../media/image269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29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24" Type="http://schemas.openxmlformats.org/officeDocument/2006/relationships/image" Target="../media/image291.png"/><Relationship Id="rId5" Type="http://schemas.openxmlformats.org/officeDocument/2006/relationships/image" Target="../media/image272.png"/><Relationship Id="rId15" Type="http://schemas.openxmlformats.org/officeDocument/2006/relationships/image" Target="../media/image282.png"/><Relationship Id="rId23" Type="http://schemas.openxmlformats.org/officeDocument/2006/relationships/image" Target="../media/image290.png"/><Relationship Id="rId28" Type="http://schemas.openxmlformats.org/officeDocument/2006/relationships/image" Target="../media/image295.png"/><Relationship Id="rId10" Type="http://schemas.openxmlformats.org/officeDocument/2006/relationships/image" Target="../media/image277.png"/><Relationship Id="rId19" Type="http://schemas.openxmlformats.org/officeDocument/2006/relationships/image" Target="../media/image286.png"/><Relationship Id="rId31" Type="http://schemas.openxmlformats.org/officeDocument/2006/relationships/image" Target="../media/image298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Relationship Id="rId22" Type="http://schemas.openxmlformats.org/officeDocument/2006/relationships/image" Target="../media/image289.png"/><Relationship Id="rId27" Type="http://schemas.openxmlformats.org/officeDocument/2006/relationships/image" Target="../media/image294.png"/><Relationship Id="rId30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26" Type="http://schemas.openxmlformats.org/officeDocument/2006/relationships/image" Target="../media/image326.png"/><Relationship Id="rId39" Type="http://schemas.openxmlformats.org/officeDocument/2006/relationships/image" Target="../media/image339.png"/><Relationship Id="rId21" Type="http://schemas.openxmlformats.org/officeDocument/2006/relationships/image" Target="../media/image321.png"/><Relationship Id="rId34" Type="http://schemas.openxmlformats.org/officeDocument/2006/relationships/image" Target="../media/image334.png"/><Relationship Id="rId42" Type="http://schemas.openxmlformats.org/officeDocument/2006/relationships/image" Target="../media/image342.png"/><Relationship Id="rId47" Type="http://schemas.openxmlformats.org/officeDocument/2006/relationships/image" Target="../media/image347.png"/><Relationship Id="rId50" Type="http://schemas.openxmlformats.org/officeDocument/2006/relationships/image" Target="../media/image350.png"/><Relationship Id="rId55" Type="http://schemas.openxmlformats.org/officeDocument/2006/relationships/image" Target="../media/image355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5" Type="http://schemas.openxmlformats.org/officeDocument/2006/relationships/image" Target="../media/image325.png"/><Relationship Id="rId33" Type="http://schemas.openxmlformats.org/officeDocument/2006/relationships/image" Target="../media/image333.png"/><Relationship Id="rId38" Type="http://schemas.openxmlformats.org/officeDocument/2006/relationships/image" Target="../media/image338.png"/><Relationship Id="rId46" Type="http://schemas.openxmlformats.org/officeDocument/2006/relationships/image" Target="../media/image346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29" Type="http://schemas.openxmlformats.org/officeDocument/2006/relationships/image" Target="../media/image329.png"/><Relationship Id="rId41" Type="http://schemas.openxmlformats.org/officeDocument/2006/relationships/image" Target="../media/image341.png"/><Relationship Id="rId54" Type="http://schemas.openxmlformats.org/officeDocument/2006/relationships/image" Target="../media/image3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24" Type="http://schemas.openxmlformats.org/officeDocument/2006/relationships/image" Target="../media/image324.png"/><Relationship Id="rId32" Type="http://schemas.openxmlformats.org/officeDocument/2006/relationships/image" Target="../media/image332.png"/><Relationship Id="rId37" Type="http://schemas.openxmlformats.org/officeDocument/2006/relationships/image" Target="../media/image337.png"/><Relationship Id="rId40" Type="http://schemas.openxmlformats.org/officeDocument/2006/relationships/image" Target="../media/image340.png"/><Relationship Id="rId45" Type="http://schemas.openxmlformats.org/officeDocument/2006/relationships/image" Target="../media/image345.png"/><Relationship Id="rId53" Type="http://schemas.openxmlformats.org/officeDocument/2006/relationships/image" Target="../media/image353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23" Type="http://schemas.openxmlformats.org/officeDocument/2006/relationships/image" Target="../media/image323.png"/><Relationship Id="rId28" Type="http://schemas.openxmlformats.org/officeDocument/2006/relationships/image" Target="../media/image328.png"/><Relationship Id="rId36" Type="http://schemas.openxmlformats.org/officeDocument/2006/relationships/image" Target="../media/image336.png"/><Relationship Id="rId49" Type="http://schemas.openxmlformats.org/officeDocument/2006/relationships/image" Target="../media/image349.pn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31" Type="http://schemas.openxmlformats.org/officeDocument/2006/relationships/image" Target="../media/image331.png"/><Relationship Id="rId44" Type="http://schemas.openxmlformats.org/officeDocument/2006/relationships/image" Target="../media/image344.png"/><Relationship Id="rId52" Type="http://schemas.openxmlformats.org/officeDocument/2006/relationships/image" Target="../media/image352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Relationship Id="rId22" Type="http://schemas.openxmlformats.org/officeDocument/2006/relationships/image" Target="../media/image322.png"/><Relationship Id="rId27" Type="http://schemas.openxmlformats.org/officeDocument/2006/relationships/image" Target="../media/image327.png"/><Relationship Id="rId30" Type="http://schemas.openxmlformats.org/officeDocument/2006/relationships/image" Target="../media/image330.png"/><Relationship Id="rId35" Type="http://schemas.openxmlformats.org/officeDocument/2006/relationships/image" Target="../media/image335.png"/><Relationship Id="rId43" Type="http://schemas.openxmlformats.org/officeDocument/2006/relationships/image" Target="../media/image343.png"/><Relationship Id="rId48" Type="http://schemas.openxmlformats.org/officeDocument/2006/relationships/image" Target="../media/image348.png"/><Relationship Id="rId56" Type="http://schemas.openxmlformats.org/officeDocument/2006/relationships/image" Target="../media/image356.png"/><Relationship Id="rId8" Type="http://schemas.openxmlformats.org/officeDocument/2006/relationships/image" Target="../media/image308.png"/><Relationship Id="rId51" Type="http://schemas.openxmlformats.org/officeDocument/2006/relationships/image" Target="../media/image351.png"/><Relationship Id="rId3" Type="http://schemas.openxmlformats.org/officeDocument/2006/relationships/image" Target="../media/image30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26" Type="http://schemas.openxmlformats.org/officeDocument/2006/relationships/image" Target="../media/image326.png"/><Relationship Id="rId39" Type="http://schemas.openxmlformats.org/officeDocument/2006/relationships/image" Target="../media/image339.png"/><Relationship Id="rId21" Type="http://schemas.openxmlformats.org/officeDocument/2006/relationships/image" Target="../media/image321.png"/><Relationship Id="rId34" Type="http://schemas.openxmlformats.org/officeDocument/2006/relationships/image" Target="../media/image334.png"/><Relationship Id="rId42" Type="http://schemas.openxmlformats.org/officeDocument/2006/relationships/image" Target="../media/image342.png"/><Relationship Id="rId47" Type="http://schemas.openxmlformats.org/officeDocument/2006/relationships/image" Target="../media/image347.png"/><Relationship Id="rId50" Type="http://schemas.openxmlformats.org/officeDocument/2006/relationships/image" Target="../media/image350.png"/><Relationship Id="rId55" Type="http://schemas.openxmlformats.org/officeDocument/2006/relationships/image" Target="../media/image355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5" Type="http://schemas.openxmlformats.org/officeDocument/2006/relationships/image" Target="../media/image325.png"/><Relationship Id="rId33" Type="http://schemas.openxmlformats.org/officeDocument/2006/relationships/image" Target="../media/image333.png"/><Relationship Id="rId38" Type="http://schemas.openxmlformats.org/officeDocument/2006/relationships/image" Target="../media/image338.png"/><Relationship Id="rId46" Type="http://schemas.openxmlformats.org/officeDocument/2006/relationships/image" Target="../media/image346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29" Type="http://schemas.openxmlformats.org/officeDocument/2006/relationships/image" Target="../media/image329.png"/><Relationship Id="rId41" Type="http://schemas.openxmlformats.org/officeDocument/2006/relationships/image" Target="../media/image341.png"/><Relationship Id="rId54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24" Type="http://schemas.openxmlformats.org/officeDocument/2006/relationships/image" Target="../media/image324.png"/><Relationship Id="rId32" Type="http://schemas.openxmlformats.org/officeDocument/2006/relationships/image" Target="../media/image332.png"/><Relationship Id="rId37" Type="http://schemas.openxmlformats.org/officeDocument/2006/relationships/image" Target="../media/image337.png"/><Relationship Id="rId40" Type="http://schemas.openxmlformats.org/officeDocument/2006/relationships/image" Target="../media/image340.png"/><Relationship Id="rId45" Type="http://schemas.openxmlformats.org/officeDocument/2006/relationships/image" Target="../media/image345.png"/><Relationship Id="rId53" Type="http://schemas.openxmlformats.org/officeDocument/2006/relationships/image" Target="../media/image353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23" Type="http://schemas.openxmlformats.org/officeDocument/2006/relationships/image" Target="../media/image323.png"/><Relationship Id="rId28" Type="http://schemas.openxmlformats.org/officeDocument/2006/relationships/image" Target="../media/image328.png"/><Relationship Id="rId36" Type="http://schemas.openxmlformats.org/officeDocument/2006/relationships/image" Target="../media/image336.png"/><Relationship Id="rId49" Type="http://schemas.openxmlformats.org/officeDocument/2006/relationships/image" Target="../media/image349.pn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31" Type="http://schemas.openxmlformats.org/officeDocument/2006/relationships/image" Target="../media/image331.png"/><Relationship Id="rId44" Type="http://schemas.openxmlformats.org/officeDocument/2006/relationships/image" Target="../media/image344.png"/><Relationship Id="rId52" Type="http://schemas.openxmlformats.org/officeDocument/2006/relationships/image" Target="../media/image352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Relationship Id="rId22" Type="http://schemas.openxmlformats.org/officeDocument/2006/relationships/image" Target="../media/image322.png"/><Relationship Id="rId27" Type="http://schemas.openxmlformats.org/officeDocument/2006/relationships/image" Target="../media/image327.png"/><Relationship Id="rId30" Type="http://schemas.openxmlformats.org/officeDocument/2006/relationships/image" Target="../media/image330.png"/><Relationship Id="rId35" Type="http://schemas.openxmlformats.org/officeDocument/2006/relationships/image" Target="../media/image335.png"/><Relationship Id="rId43" Type="http://schemas.openxmlformats.org/officeDocument/2006/relationships/image" Target="../media/image343.png"/><Relationship Id="rId48" Type="http://schemas.openxmlformats.org/officeDocument/2006/relationships/image" Target="../media/image348.png"/><Relationship Id="rId56" Type="http://schemas.openxmlformats.org/officeDocument/2006/relationships/image" Target="../media/image356.png"/><Relationship Id="rId8" Type="http://schemas.openxmlformats.org/officeDocument/2006/relationships/image" Target="../media/image308.png"/><Relationship Id="rId51" Type="http://schemas.openxmlformats.org/officeDocument/2006/relationships/image" Target="../media/image351.png"/><Relationship Id="rId3" Type="http://schemas.openxmlformats.org/officeDocument/2006/relationships/image" Target="../media/image3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05.png"/><Relationship Id="rId18" Type="http://schemas.openxmlformats.org/officeDocument/2006/relationships/image" Target="../media/image367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04.png"/><Relationship Id="rId17" Type="http://schemas.openxmlformats.org/officeDocument/2006/relationships/image" Target="../media/image366.png"/><Relationship Id="rId2" Type="http://schemas.openxmlformats.org/officeDocument/2006/relationships/image" Target="../media/image357.png"/><Relationship Id="rId16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303.png"/><Relationship Id="rId5" Type="http://schemas.openxmlformats.org/officeDocument/2006/relationships/image" Target="../media/image360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Relationship Id="rId14" Type="http://schemas.openxmlformats.org/officeDocument/2006/relationships/image" Target="../media/image3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392.png"/><Relationship Id="rId3" Type="http://schemas.openxmlformats.org/officeDocument/2006/relationships/image" Target="../media/image369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391.png"/><Relationship Id="rId2" Type="http://schemas.openxmlformats.org/officeDocument/2006/relationships/image" Target="../media/image368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29" Type="http://schemas.openxmlformats.org/officeDocument/2006/relationships/image" Target="../media/image3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390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389.png"/><Relationship Id="rId28" Type="http://schemas.openxmlformats.org/officeDocument/2006/relationships/image" Target="../media/image394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Relationship Id="rId22" Type="http://schemas.openxmlformats.org/officeDocument/2006/relationships/image" Target="../media/image388.png"/><Relationship Id="rId27" Type="http://schemas.openxmlformats.org/officeDocument/2006/relationships/image" Target="../media/image39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hyperlink" Target="http://www.larousse.f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416.png"/><Relationship Id="rId18" Type="http://schemas.openxmlformats.org/officeDocument/2006/relationships/image" Target="../media/image421.png"/><Relationship Id="rId3" Type="http://schemas.openxmlformats.org/officeDocument/2006/relationships/image" Target="../media/image406.png"/><Relationship Id="rId21" Type="http://schemas.openxmlformats.org/officeDocument/2006/relationships/image" Target="../media/image424.png"/><Relationship Id="rId7" Type="http://schemas.openxmlformats.org/officeDocument/2006/relationships/image" Target="../media/image410.png"/><Relationship Id="rId12" Type="http://schemas.openxmlformats.org/officeDocument/2006/relationships/image" Target="../media/image415.png"/><Relationship Id="rId17" Type="http://schemas.openxmlformats.org/officeDocument/2006/relationships/image" Target="../media/image420.png"/><Relationship Id="rId25" Type="http://schemas.openxmlformats.org/officeDocument/2006/relationships/image" Target="../media/image428.png"/><Relationship Id="rId2" Type="http://schemas.openxmlformats.org/officeDocument/2006/relationships/image" Target="../media/image405.png"/><Relationship Id="rId16" Type="http://schemas.openxmlformats.org/officeDocument/2006/relationships/image" Target="../media/image419.png"/><Relationship Id="rId20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11" Type="http://schemas.openxmlformats.org/officeDocument/2006/relationships/image" Target="../media/image414.png"/><Relationship Id="rId24" Type="http://schemas.openxmlformats.org/officeDocument/2006/relationships/image" Target="../media/image427.png"/><Relationship Id="rId5" Type="http://schemas.openxmlformats.org/officeDocument/2006/relationships/image" Target="../media/image408.png"/><Relationship Id="rId15" Type="http://schemas.openxmlformats.org/officeDocument/2006/relationships/image" Target="../media/image418.png"/><Relationship Id="rId23" Type="http://schemas.openxmlformats.org/officeDocument/2006/relationships/image" Target="../media/image426.png"/><Relationship Id="rId10" Type="http://schemas.openxmlformats.org/officeDocument/2006/relationships/image" Target="../media/image413.png"/><Relationship Id="rId19" Type="http://schemas.openxmlformats.org/officeDocument/2006/relationships/image" Target="../media/image422.png"/><Relationship Id="rId4" Type="http://schemas.openxmlformats.org/officeDocument/2006/relationships/image" Target="../media/image407.png"/><Relationship Id="rId9" Type="http://schemas.openxmlformats.org/officeDocument/2006/relationships/image" Target="../media/image412.png"/><Relationship Id="rId14" Type="http://schemas.openxmlformats.org/officeDocument/2006/relationships/image" Target="../media/image417.png"/><Relationship Id="rId22" Type="http://schemas.openxmlformats.org/officeDocument/2006/relationships/image" Target="../media/image4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3" Type="http://schemas.openxmlformats.org/officeDocument/2006/relationships/image" Target="../media/image435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2" Type="http://schemas.openxmlformats.org/officeDocument/2006/relationships/image" Target="../media/image4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37.png"/><Relationship Id="rId15" Type="http://schemas.openxmlformats.org/officeDocument/2006/relationships/image" Target="../media/image447.png"/><Relationship Id="rId10" Type="http://schemas.openxmlformats.org/officeDocument/2006/relationships/image" Target="../media/image442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3" Type="http://schemas.openxmlformats.org/officeDocument/2006/relationships/image" Target="../media/image450.png"/><Relationship Id="rId7" Type="http://schemas.openxmlformats.org/officeDocument/2006/relationships/image" Target="../media/image454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8.png"/><Relationship Id="rId18" Type="http://schemas.openxmlformats.org/officeDocument/2006/relationships/image" Target="../media/image473.png"/><Relationship Id="rId26" Type="http://schemas.openxmlformats.org/officeDocument/2006/relationships/image" Target="../media/image481.png"/><Relationship Id="rId39" Type="http://schemas.openxmlformats.org/officeDocument/2006/relationships/image" Target="../media/image494.png"/><Relationship Id="rId3" Type="http://schemas.openxmlformats.org/officeDocument/2006/relationships/image" Target="../media/image458.png"/><Relationship Id="rId21" Type="http://schemas.openxmlformats.org/officeDocument/2006/relationships/image" Target="../media/image476.png"/><Relationship Id="rId34" Type="http://schemas.openxmlformats.org/officeDocument/2006/relationships/image" Target="../media/image489.png"/><Relationship Id="rId42" Type="http://schemas.openxmlformats.org/officeDocument/2006/relationships/image" Target="../media/image497.png"/><Relationship Id="rId47" Type="http://schemas.openxmlformats.org/officeDocument/2006/relationships/image" Target="../media/image502.png"/><Relationship Id="rId50" Type="http://schemas.openxmlformats.org/officeDocument/2006/relationships/image" Target="../media/image505.png"/><Relationship Id="rId7" Type="http://schemas.openxmlformats.org/officeDocument/2006/relationships/image" Target="../media/image462.png"/><Relationship Id="rId12" Type="http://schemas.openxmlformats.org/officeDocument/2006/relationships/image" Target="../media/image467.png"/><Relationship Id="rId17" Type="http://schemas.openxmlformats.org/officeDocument/2006/relationships/image" Target="../media/image472.png"/><Relationship Id="rId25" Type="http://schemas.openxmlformats.org/officeDocument/2006/relationships/image" Target="../media/image480.png"/><Relationship Id="rId33" Type="http://schemas.openxmlformats.org/officeDocument/2006/relationships/image" Target="../media/image488.png"/><Relationship Id="rId38" Type="http://schemas.openxmlformats.org/officeDocument/2006/relationships/image" Target="../media/image493.png"/><Relationship Id="rId46" Type="http://schemas.openxmlformats.org/officeDocument/2006/relationships/image" Target="../media/image501.png"/><Relationship Id="rId2" Type="http://schemas.openxmlformats.org/officeDocument/2006/relationships/image" Target="../media/image457.png"/><Relationship Id="rId16" Type="http://schemas.openxmlformats.org/officeDocument/2006/relationships/image" Target="../media/image471.png"/><Relationship Id="rId20" Type="http://schemas.openxmlformats.org/officeDocument/2006/relationships/image" Target="../media/image475.png"/><Relationship Id="rId29" Type="http://schemas.openxmlformats.org/officeDocument/2006/relationships/image" Target="../media/image484.png"/><Relationship Id="rId41" Type="http://schemas.openxmlformats.org/officeDocument/2006/relationships/image" Target="../media/image496.png"/><Relationship Id="rId54" Type="http://schemas.openxmlformats.org/officeDocument/2006/relationships/image" Target="../media/image50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1.png"/><Relationship Id="rId11" Type="http://schemas.openxmlformats.org/officeDocument/2006/relationships/image" Target="../media/image466.png"/><Relationship Id="rId24" Type="http://schemas.openxmlformats.org/officeDocument/2006/relationships/image" Target="../media/image479.png"/><Relationship Id="rId32" Type="http://schemas.openxmlformats.org/officeDocument/2006/relationships/image" Target="../media/image487.png"/><Relationship Id="rId37" Type="http://schemas.openxmlformats.org/officeDocument/2006/relationships/image" Target="../media/image492.png"/><Relationship Id="rId40" Type="http://schemas.openxmlformats.org/officeDocument/2006/relationships/image" Target="../media/image495.png"/><Relationship Id="rId45" Type="http://schemas.openxmlformats.org/officeDocument/2006/relationships/image" Target="../media/image500.png"/><Relationship Id="rId53" Type="http://schemas.openxmlformats.org/officeDocument/2006/relationships/image" Target="../media/image508.png"/><Relationship Id="rId5" Type="http://schemas.openxmlformats.org/officeDocument/2006/relationships/image" Target="../media/image460.png"/><Relationship Id="rId15" Type="http://schemas.openxmlformats.org/officeDocument/2006/relationships/image" Target="../media/image470.png"/><Relationship Id="rId23" Type="http://schemas.openxmlformats.org/officeDocument/2006/relationships/image" Target="../media/image478.png"/><Relationship Id="rId28" Type="http://schemas.openxmlformats.org/officeDocument/2006/relationships/image" Target="../media/image483.png"/><Relationship Id="rId36" Type="http://schemas.openxmlformats.org/officeDocument/2006/relationships/image" Target="../media/image491.png"/><Relationship Id="rId49" Type="http://schemas.openxmlformats.org/officeDocument/2006/relationships/image" Target="../media/image504.png"/><Relationship Id="rId10" Type="http://schemas.openxmlformats.org/officeDocument/2006/relationships/image" Target="../media/image465.png"/><Relationship Id="rId19" Type="http://schemas.openxmlformats.org/officeDocument/2006/relationships/image" Target="../media/image474.png"/><Relationship Id="rId31" Type="http://schemas.openxmlformats.org/officeDocument/2006/relationships/image" Target="../media/image486.png"/><Relationship Id="rId44" Type="http://schemas.openxmlformats.org/officeDocument/2006/relationships/image" Target="../media/image499.png"/><Relationship Id="rId52" Type="http://schemas.openxmlformats.org/officeDocument/2006/relationships/image" Target="../media/image507.png"/><Relationship Id="rId4" Type="http://schemas.openxmlformats.org/officeDocument/2006/relationships/image" Target="../media/image459.png"/><Relationship Id="rId9" Type="http://schemas.openxmlformats.org/officeDocument/2006/relationships/image" Target="../media/image464.png"/><Relationship Id="rId14" Type="http://schemas.openxmlformats.org/officeDocument/2006/relationships/image" Target="../media/image469.png"/><Relationship Id="rId22" Type="http://schemas.openxmlformats.org/officeDocument/2006/relationships/image" Target="../media/image477.png"/><Relationship Id="rId27" Type="http://schemas.openxmlformats.org/officeDocument/2006/relationships/image" Target="../media/image482.png"/><Relationship Id="rId30" Type="http://schemas.openxmlformats.org/officeDocument/2006/relationships/image" Target="../media/image485.png"/><Relationship Id="rId35" Type="http://schemas.openxmlformats.org/officeDocument/2006/relationships/image" Target="../media/image490.png"/><Relationship Id="rId43" Type="http://schemas.openxmlformats.org/officeDocument/2006/relationships/image" Target="../media/image498.png"/><Relationship Id="rId48" Type="http://schemas.openxmlformats.org/officeDocument/2006/relationships/image" Target="../media/image503.png"/><Relationship Id="rId8" Type="http://schemas.openxmlformats.org/officeDocument/2006/relationships/image" Target="../media/image463.png"/><Relationship Id="rId51" Type="http://schemas.openxmlformats.org/officeDocument/2006/relationships/image" Target="../media/image5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522.png"/><Relationship Id="rId18" Type="http://schemas.openxmlformats.org/officeDocument/2006/relationships/image" Target="../media/image527.png"/><Relationship Id="rId26" Type="http://schemas.openxmlformats.org/officeDocument/2006/relationships/image" Target="../media/image535.png"/><Relationship Id="rId3" Type="http://schemas.openxmlformats.org/officeDocument/2006/relationships/image" Target="../media/image512.png"/><Relationship Id="rId21" Type="http://schemas.openxmlformats.org/officeDocument/2006/relationships/image" Target="../media/image530.png"/><Relationship Id="rId7" Type="http://schemas.openxmlformats.org/officeDocument/2006/relationships/image" Target="../media/image516.png"/><Relationship Id="rId12" Type="http://schemas.openxmlformats.org/officeDocument/2006/relationships/image" Target="../media/image521.png"/><Relationship Id="rId17" Type="http://schemas.openxmlformats.org/officeDocument/2006/relationships/image" Target="../media/image526.png"/><Relationship Id="rId25" Type="http://schemas.openxmlformats.org/officeDocument/2006/relationships/image" Target="../media/image534.png"/><Relationship Id="rId33" Type="http://schemas.openxmlformats.org/officeDocument/2006/relationships/image" Target="../media/image542.png"/><Relationship Id="rId2" Type="http://schemas.openxmlformats.org/officeDocument/2006/relationships/image" Target="../media/image511.png"/><Relationship Id="rId16" Type="http://schemas.openxmlformats.org/officeDocument/2006/relationships/image" Target="../media/image525.png"/><Relationship Id="rId20" Type="http://schemas.openxmlformats.org/officeDocument/2006/relationships/image" Target="../media/image529.png"/><Relationship Id="rId29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11" Type="http://schemas.openxmlformats.org/officeDocument/2006/relationships/image" Target="../media/image520.png"/><Relationship Id="rId24" Type="http://schemas.openxmlformats.org/officeDocument/2006/relationships/image" Target="../media/image533.png"/><Relationship Id="rId32" Type="http://schemas.openxmlformats.org/officeDocument/2006/relationships/image" Target="../media/image541.png"/><Relationship Id="rId5" Type="http://schemas.openxmlformats.org/officeDocument/2006/relationships/image" Target="../media/image514.png"/><Relationship Id="rId15" Type="http://schemas.openxmlformats.org/officeDocument/2006/relationships/image" Target="../media/image524.png"/><Relationship Id="rId23" Type="http://schemas.openxmlformats.org/officeDocument/2006/relationships/image" Target="../media/image532.png"/><Relationship Id="rId28" Type="http://schemas.openxmlformats.org/officeDocument/2006/relationships/image" Target="../media/image537.png"/><Relationship Id="rId10" Type="http://schemas.openxmlformats.org/officeDocument/2006/relationships/image" Target="../media/image519.png"/><Relationship Id="rId19" Type="http://schemas.openxmlformats.org/officeDocument/2006/relationships/image" Target="../media/image528.png"/><Relationship Id="rId31" Type="http://schemas.openxmlformats.org/officeDocument/2006/relationships/image" Target="../media/image540.png"/><Relationship Id="rId4" Type="http://schemas.openxmlformats.org/officeDocument/2006/relationships/image" Target="../media/image513.png"/><Relationship Id="rId9" Type="http://schemas.openxmlformats.org/officeDocument/2006/relationships/image" Target="../media/image518.png"/><Relationship Id="rId14" Type="http://schemas.openxmlformats.org/officeDocument/2006/relationships/image" Target="../media/image523.png"/><Relationship Id="rId22" Type="http://schemas.openxmlformats.org/officeDocument/2006/relationships/image" Target="../media/image531.png"/><Relationship Id="rId27" Type="http://schemas.openxmlformats.org/officeDocument/2006/relationships/image" Target="../media/image536.png"/><Relationship Id="rId30" Type="http://schemas.openxmlformats.org/officeDocument/2006/relationships/image" Target="../media/image5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13" Type="http://schemas.openxmlformats.org/officeDocument/2006/relationships/image" Target="../media/image554.png"/><Relationship Id="rId18" Type="http://schemas.openxmlformats.org/officeDocument/2006/relationships/image" Target="../media/image559.png"/><Relationship Id="rId26" Type="http://schemas.openxmlformats.org/officeDocument/2006/relationships/image" Target="../media/image567.png"/><Relationship Id="rId3" Type="http://schemas.openxmlformats.org/officeDocument/2006/relationships/image" Target="../media/image544.png"/><Relationship Id="rId21" Type="http://schemas.openxmlformats.org/officeDocument/2006/relationships/image" Target="../media/image562.png"/><Relationship Id="rId7" Type="http://schemas.openxmlformats.org/officeDocument/2006/relationships/image" Target="../media/image548.png"/><Relationship Id="rId12" Type="http://schemas.openxmlformats.org/officeDocument/2006/relationships/image" Target="../media/image553.png"/><Relationship Id="rId17" Type="http://schemas.openxmlformats.org/officeDocument/2006/relationships/image" Target="../media/image558.png"/><Relationship Id="rId25" Type="http://schemas.openxmlformats.org/officeDocument/2006/relationships/image" Target="../media/image566.png"/><Relationship Id="rId2" Type="http://schemas.openxmlformats.org/officeDocument/2006/relationships/image" Target="../media/image543.png"/><Relationship Id="rId16" Type="http://schemas.openxmlformats.org/officeDocument/2006/relationships/image" Target="../media/image557.png"/><Relationship Id="rId20" Type="http://schemas.openxmlformats.org/officeDocument/2006/relationships/image" Target="../media/image561.png"/><Relationship Id="rId29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11" Type="http://schemas.openxmlformats.org/officeDocument/2006/relationships/image" Target="../media/image552.png"/><Relationship Id="rId24" Type="http://schemas.openxmlformats.org/officeDocument/2006/relationships/image" Target="../media/image565.png"/><Relationship Id="rId5" Type="http://schemas.openxmlformats.org/officeDocument/2006/relationships/image" Target="../media/image546.png"/><Relationship Id="rId15" Type="http://schemas.openxmlformats.org/officeDocument/2006/relationships/image" Target="../media/image556.png"/><Relationship Id="rId23" Type="http://schemas.openxmlformats.org/officeDocument/2006/relationships/image" Target="../media/image564.png"/><Relationship Id="rId28" Type="http://schemas.openxmlformats.org/officeDocument/2006/relationships/image" Target="../media/image569.png"/><Relationship Id="rId10" Type="http://schemas.openxmlformats.org/officeDocument/2006/relationships/image" Target="../media/image551.png"/><Relationship Id="rId19" Type="http://schemas.openxmlformats.org/officeDocument/2006/relationships/image" Target="../media/image560.png"/><Relationship Id="rId4" Type="http://schemas.openxmlformats.org/officeDocument/2006/relationships/image" Target="../media/image545.png"/><Relationship Id="rId9" Type="http://schemas.openxmlformats.org/officeDocument/2006/relationships/image" Target="../media/image550.png"/><Relationship Id="rId14" Type="http://schemas.openxmlformats.org/officeDocument/2006/relationships/image" Target="../media/image555.png"/><Relationship Id="rId22" Type="http://schemas.openxmlformats.org/officeDocument/2006/relationships/image" Target="../media/image563.png"/><Relationship Id="rId27" Type="http://schemas.openxmlformats.org/officeDocument/2006/relationships/image" Target="../media/image5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26" Type="http://schemas.openxmlformats.org/officeDocument/2006/relationships/image" Target="../media/image595.png"/><Relationship Id="rId39" Type="http://schemas.openxmlformats.org/officeDocument/2006/relationships/image" Target="../media/image608.png"/><Relationship Id="rId3" Type="http://schemas.openxmlformats.org/officeDocument/2006/relationships/image" Target="../media/image572.png"/><Relationship Id="rId21" Type="http://schemas.openxmlformats.org/officeDocument/2006/relationships/image" Target="../media/image590.png"/><Relationship Id="rId34" Type="http://schemas.openxmlformats.org/officeDocument/2006/relationships/image" Target="../media/image603.png"/><Relationship Id="rId42" Type="http://schemas.openxmlformats.org/officeDocument/2006/relationships/image" Target="../media/image611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5" Type="http://schemas.openxmlformats.org/officeDocument/2006/relationships/image" Target="../media/image594.png"/><Relationship Id="rId33" Type="http://schemas.openxmlformats.org/officeDocument/2006/relationships/image" Target="../media/image602.png"/><Relationship Id="rId38" Type="http://schemas.openxmlformats.org/officeDocument/2006/relationships/image" Target="../media/image607.png"/><Relationship Id="rId2" Type="http://schemas.openxmlformats.org/officeDocument/2006/relationships/image" Target="../media/image571.png"/><Relationship Id="rId16" Type="http://schemas.openxmlformats.org/officeDocument/2006/relationships/image" Target="../media/image585.png"/><Relationship Id="rId20" Type="http://schemas.openxmlformats.org/officeDocument/2006/relationships/image" Target="../media/image589.png"/><Relationship Id="rId29" Type="http://schemas.openxmlformats.org/officeDocument/2006/relationships/image" Target="../media/image598.png"/><Relationship Id="rId41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24" Type="http://schemas.openxmlformats.org/officeDocument/2006/relationships/image" Target="../media/image593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40" Type="http://schemas.openxmlformats.org/officeDocument/2006/relationships/image" Target="../media/image609.png"/><Relationship Id="rId45" Type="http://schemas.openxmlformats.org/officeDocument/2006/relationships/image" Target="../media/image614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10" Type="http://schemas.openxmlformats.org/officeDocument/2006/relationships/image" Target="../media/image579.png"/><Relationship Id="rId19" Type="http://schemas.openxmlformats.org/officeDocument/2006/relationships/image" Target="../media/image588.png"/><Relationship Id="rId31" Type="http://schemas.openxmlformats.org/officeDocument/2006/relationships/image" Target="../media/image600.png"/><Relationship Id="rId44" Type="http://schemas.openxmlformats.org/officeDocument/2006/relationships/image" Target="../media/image613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43" Type="http://schemas.openxmlformats.org/officeDocument/2006/relationships/image" Target="../media/image6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2.png"/><Relationship Id="rId4" Type="http://schemas.openxmlformats.org/officeDocument/2006/relationships/image" Target="../media/image4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13" Type="http://schemas.openxmlformats.org/officeDocument/2006/relationships/image" Target="../media/image554.png"/><Relationship Id="rId18" Type="http://schemas.openxmlformats.org/officeDocument/2006/relationships/image" Target="../media/image559.png"/><Relationship Id="rId26" Type="http://schemas.openxmlformats.org/officeDocument/2006/relationships/image" Target="../media/image567.png"/><Relationship Id="rId3" Type="http://schemas.openxmlformats.org/officeDocument/2006/relationships/image" Target="../media/image544.png"/><Relationship Id="rId21" Type="http://schemas.openxmlformats.org/officeDocument/2006/relationships/image" Target="../media/image562.png"/><Relationship Id="rId7" Type="http://schemas.openxmlformats.org/officeDocument/2006/relationships/image" Target="../media/image548.png"/><Relationship Id="rId12" Type="http://schemas.openxmlformats.org/officeDocument/2006/relationships/image" Target="../media/image553.png"/><Relationship Id="rId17" Type="http://schemas.openxmlformats.org/officeDocument/2006/relationships/image" Target="../media/image558.png"/><Relationship Id="rId25" Type="http://schemas.openxmlformats.org/officeDocument/2006/relationships/image" Target="../media/image566.png"/><Relationship Id="rId2" Type="http://schemas.openxmlformats.org/officeDocument/2006/relationships/image" Target="../media/image543.png"/><Relationship Id="rId16" Type="http://schemas.openxmlformats.org/officeDocument/2006/relationships/image" Target="../media/image556.png"/><Relationship Id="rId20" Type="http://schemas.openxmlformats.org/officeDocument/2006/relationships/image" Target="../media/image561.png"/><Relationship Id="rId29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11" Type="http://schemas.openxmlformats.org/officeDocument/2006/relationships/image" Target="../media/image552.png"/><Relationship Id="rId24" Type="http://schemas.openxmlformats.org/officeDocument/2006/relationships/image" Target="../media/image565.png"/><Relationship Id="rId5" Type="http://schemas.openxmlformats.org/officeDocument/2006/relationships/image" Target="../media/image546.png"/><Relationship Id="rId15" Type="http://schemas.openxmlformats.org/officeDocument/2006/relationships/image" Target="../media/image557.png"/><Relationship Id="rId23" Type="http://schemas.openxmlformats.org/officeDocument/2006/relationships/image" Target="../media/image564.png"/><Relationship Id="rId28" Type="http://schemas.openxmlformats.org/officeDocument/2006/relationships/image" Target="../media/image569.png"/><Relationship Id="rId10" Type="http://schemas.openxmlformats.org/officeDocument/2006/relationships/image" Target="../media/image551.png"/><Relationship Id="rId19" Type="http://schemas.openxmlformats.org/officeDocument/2006/relationships/image" Target="../media/image560.png"/><Relationship Id="rId4" Type="http://schemas.openxmlformats.org/officeDocument/2006/relationships/image" Target="../media/image545.png"/><Relationship Id="rId9" Type="http://schemas.openxmlformats.org/officeDocument/2006/relationships/image" Target="../media/image550.png"/><Relationship Id="rId14" Type="http://schemas.openxmlformats.org/officeDocument/2006/relationships/image" Target="../media/image555.png"/><Relationship Id="rId22" Type="http://schemas.openxmlformats.org/officeDocument/2006/relationships/image" Target="../media/image563.png"/><Relationship Id="rId27" Type="http://schemas.openxmlformats.org/officeDocument/2006/relationships/image" Target="../media/image56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26" Type="http://schemas.openxmlformats.org/officeDocument/2006/relationships/image" Target="../media/image595.png"/><Relationship Id="rId39" Type="http://schemas.openxmlformats.org/officeDocument/2006/relationships/image" Target="../media/image608.png"/><Relationship Id="rId3" Type="http://schemas.openxmlformats.org/officeDocument/2006/relationships/image" Target="../media/image572.png"/><Relationship Id="rId21" Type="http://schemas.openxmlformats.org/officeDocument/2006/relationships/image" Target="../media/image590.png"/><Relationship Id="rId34" Type="http://schemas.openxmlformats.org/officeDocument/2006/relationships/image" Target="../media/image603.png"/><Relationship Id="rId42" Type="http://schemas.openxmlformats.org/officeDocument/2006/relationships/image" Target="../media/image611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5" Type="http://schemas.openxmlformats.org/officeDocument/2006/relationships/image" Target="../media/image594.png"/><Relationship Id="rId33" Type="http://schemas.openxmlformats.org/officeDocument/2006/relationships/image" Target="../media/image602.png"/><Relationship Id="rId38" Type="http://schemas.openxmlformats.org/officeDocument/2006/relationships/image" Target="../media/image607.png"/><Relationship Id="rId2" Type="http://schemas.openxmlformats.org/officeDocument/2006/relationships/image" Target="../media/image571.png"/><Relationship Id="rId16" Type="http://schemas.openxmlformats.org/officeDocument/2006/relationships/image" Target="../media/image585.png"/><Relationship Id="rId20" Type="http://schemas.openxmlformats.org/officeDocument/2006/relationships/image" Target="../media/image589.png"/><Relationship Id="rId29" Type="http://schemas.openxmlformats.org/officeDocument/2006/relationships/image" Target="../media/image598.png"/><Relationship Id="rId41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24" Type="http://schemas.openxmlformats.org/officeDocument/2006/relationships/image" Target="../media/image593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40" Type="http://schemas.openxmlformats.org/officeDocument/2006/relationships/image" Target="../media/image609.png"/><Relationship Id="rId45" Type="http://schemas.openxmlformats.org/officeDocument/2006/relationships/image" Target="../media/image614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10" Type="http://schemas.openxmlformats.org/officeDocument/2006/relationships/image" Target="../media/image579.png"/><Relationship Id="rId19" Type="http://schemas.openxmlformats.org/officeDocument/2006/relationships/image" Target="../media/image588.png"/><Relationship Id="rId31" Type="http://schemas.openxmlformats.org/officeDocument/2006/relationships/image" Target="../media/image600.png"/><Relationship Id="rId44" Type="http://schemas.openxmlformats.org/officeDocument/2006/relationships/image" Target="../media/image613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43" Type="http://schemas.openxmlformats.org/officeDocument/2006/relationships/image" Target="../media/image6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35.png"/><Relationship Id="rId18" Type="http://schemas.openxmlformats.org/officeDocument/2006/relationships/image" Target="../media/image640.png"/><Relationship Id="rId26" Type="http://schemas.openxmlformats.org/officeDocument/2006/relationships/image" Target="../media/image648.png"/><Relationship Id="rId39" Type="http://schemas.openxmlformats.org/officeDocument/2006/relationships/image" Target="../media/image661.png"/><Relationship Id="rId3" Type="http://schemas.openxmlformats.org/officeDocument/2006/relationships/image" Target="../media/image625.png"/><Relationship Id="rId21" Type="http://schemas.openxmlformats.org/officeDocument/2006/relationships/image" Target="../media/image643.png"/><Relationship Id="rId34" Type="http://schemas.openxmlformats.org/officeDocument/2006/relationships/image" Target="../media/image656.png"/><Relationship Id="rId7" Type="http://schemas.openxmlformats.org/officeDocument/2006/relationships/image" Target="../media/image629.png"/><Relationship Id="rId12" Type="http://schemas.openxmlformats.org/officeDocument/2006/relationships/image" Target="../media/image634.png"/><Relationship Id="rId17" Type="http://schemas.openxmlformats.org/officeDocument/2006/relationships/image" Target="../media/image639.png"/><Relationship Id="rId25" Type="http://schemas.openxmlformats.org/officeDocument/2006/relationships/image" Target="../media/image647.png"/><Relationship Id="rId33" Type="http://schemas.openxmlformats.org/officeDocument/2006/relationships/image" Target="../media/image655.png"/><Relationship Id="rId38" Type="http://schemas.openxmlformats.org/officeDocument/2006/relationships/image" Target="../media/image660.png"/><Relationship Id="rId2" Type="http://schemas.openxmlformats.org/officeDocument/2006/relationships/image" Target="../media/image624.png"/><Relationship Id="rId16" Type="http://schemas.openxmlformats.org/officeDocument/2006/relationships/image" Target="../media/image638.png"/><Relationship Id="rId20" Type="http://schemas.openxmlformats.org/officeDocument/2006/relationships/image" Target="../media/image642.png"/><Relationship Id="rId29" Type="http://schemas.openxmlformats.org/officeDocument/2006/relationships/image" Target="../media/image651.png"/><Relationship Id="rId41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.png"/><Relationship Id="rId11" Type="http://schemas.openxmlformats.org/officeDocument/2006/relationships/image" Target="../media/image633.png"/><Relationship Id="rId24" Type="http://schemas.openxmlformats.org/officeDocument/2006/relationships/image" Target="../media/image646.png"/><Relationship Id="rId32" Type="http://schemas.openxmlformats.org/officeDocument/2006/relationships/image" Target="../media/image654.png"/><Relationship Id="rId37" Type="http://schemas.openxmlformats.org/officeDocument/2006/relationships/image" Target="../media/image659.png"/><Relationship Id="rId40" Type="http://schemas.openxmlformats.org/officeDocument/2006/relationships/image" Target="../media/image662.png"/><Relationship Id="rId5" Type="http://schemas.openxmlformats.org/officeDocument/2006/relationships/image" Target="../media/image627.png"/><Relationship Id="rId15" Type="http://schemas.openxmlformats.org/officeDocument/2006/relationships/image" Target="../media/image637.png"/><Relationship Id="rId23" Type="http://schemas.openxmlformats.org/officeDocument/2006/relationships/image" Target="../media/image645.png"/><Relationship Id="rId28" Type="http://schemas.openxmlformats.org/officeDocument/2006/relationships/image" Target="../media/image650.png"/><Relationship Id="rId36" Type="http://schemas.openxmlformats.org/officeDocument/2006/relationships/image" Target="../media/image658.png"/><Relationship Id="rId10" Type="http://schemas.openxmlformats.org/officeDocument/2006/relationships/image" Target="../media/image632.png"/><Relationship Id="rId19" Type="http://schemas.openxmlformats.org/officeDocument/2006/relationships/image" Target="../media/image641.png"/><Relationship Id="rId31" Type="http://schemas.openxmlformats.org/officeDocument/2006/relationships/image" Target="../media/image653.png"/><Relationship Id="rId4" Type="http://schemas.openxmlformats.org/officeDocument/2006/relationships/image" Target="../media/image626.png"/><Relationship Id="rId9" Type="http://schemas.openxmlformats.org/officeDocument/2006/relationships/image" Target="../media/image631.png"/><Relationship Id="rId14" Type="http://schemas.openxmlformats.org/officeDocument/2006/relationships/image" Target="../media/image636.png"/><Relationship Id="rId22" Type="http://schemas.openxmlformats.org/officeDocument/2006/relationships/image" Target="../media/image644.png"/><Relationship Id="rId27" Type="http://schemas.openxmlformats.org/officeDocument/2006/relationships/image" Target="../media/image649.png"/><Relationship Id="rId30" Type="http://schemas.openxmlformats.org/officeDocument/2006/relationships/image" Target="../media/image652.png"/><Relationship Id="rId35" Type="http://schemas.openxmlformats.org/officeDocument/2006/relationships/image" Target="../media/image6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65.png"/><Relationship Id="rId7" Type="http://schemas.openxmlformats.org/officeDocument/2006/relationships/image" Target="../media/image669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8.png"/><Relationship Id="rId5" Type="http://schemas.openxmlformats.org/officeDocument/2006/relationships/image" Target="../media/image667.png"/><Relationship Id="rId4" Type="http://schemas.openxmlformats.org/officeDocument/2006/relationships/image" Target="../media/image666.png"/><Relationship Id="rId9" Type="http://schemas.openxmlformats.org/officeDocument/2006/relationships/image" Target="../media/image671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3.png"/><Relationship Id="rId18" Type="http://schemas.openxmlformats.org/officeDocument/2006/relationships/image" Target="../media/image688.png"/><Relationship Id="rId26" Type="http://schemas.openxmlformats.org/officeDocument/2006/relationships/image" Target="../media/image696.png"/><Relationship Id="rId39" Type="http://schemas.openxmlformats.org/officeDocument/2006/relationships/image" Target="../media/image709.png"/><Relationship Id="rId21" Type="http://schemas.openxmlformats.org/officeDocument/2006/relationships/image" Target="../media/image691.png"/><Relationship Id="rId34" Type="http://schemas.openxmlformats.org/officeDocument/2006/relationships/image" Target="../media/image704.png"/><Relationship Id="rId42" Type="http://schemas.openxmlformats.org/officeDocument/2006/relationships/image" Target="../media/image712.png"/><Relationship Id="rId47" Type="http://schemas.openxmlformats.org/officeDocument/2006/relationships/image" Target="../media/image717.png"/><Relationship Id="rId50" Type="http://schemas.openxmlformats.org/officeDocument/2006/relationships/image" Target="../media/image720.png"/><Relationship Id="rId55" Type="http://schemas.openxmlformats.org/officeDocument/2006/relationships/image" Target="../media/image725.png"/><Relationship Id="rId7" Type="http://schemas.openxmlformats.org/officeDocument/2006/relationships/image" Target="../media/image677.png"/><Relationship Id="rId12" Type="http://schemas.openxmlformats.org/officeDocument/2006/relationships/image" Target="../media/image682.png"/><Relationship Id="rId17" Type="http://schemas.openxmlformats.org/officeDocument/2006/relationships/image" Target="../media/image687.png"/><Relationship Id="rId25" Type="http://schemas.openxmlformats.org/officeDocument/2006/relationships/image" Target="../media/image695.png"/><Relationship Id="rId33" Type="http://schemas.openxmlformats.org/officeDocument/2006/relationships/image" Target="../media/image703.png"/><Relationship Id="rId38" Type="http://schemas.openxmlformats.org/officeDocument/2006/relationships/image" Target="../media/image708.png"/><Relationship Id="rId46" Type="http://schemas.openxmlformats.org/officeDocument/2006/relationships/image" Target="../media/image716.png"/><Relationship Id="rId59" Type="http://schemas.openxmlformats.org/officeDocument/2006/relationships/image" Target="../media/image729.png"/><Relationship Id="rId2" Type="http://schemas.openxmlformats.org/officeDocument/2006/relationships/image" Target="../media/image672.png"/><Relationship Id="rId16" Type="http://schemas.openxmlformats.org/officeDocument/2006/relationships/image" Target="../media/image686.png"/><Relationship Id="rId20" Type="http://schemas.openxmlformats.org/officeDocument/2006/relationships/image" Target="../media/image690.png"/><Relationship Id="rId29" Type="http://schemas.openxmlformats.org/officeDocument/2006/relationships/image" Target="../media/image699.png"/><Relationship Id="rId41" Type="http://schemas.openxmlformats.org/officeDocument/2006/relationships/image" Target="../media/image711.png"/><Relationship Id="rId54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11" Type="http://schemas.openxmlformats.org/officeDocument/2006/relationships/image" Target="../media/image681.png"/><Relationship Id="rId24" Type="http://schemas.openxmlformats.org/officeDocument/2006/relationships/image" Target="../media/image694.png"/><Relationship Id="rId32" Type="http://schemas.openxmlformats.org/officeDocument/2006/relationships/image" Target="../media/image702.png"/><Relationship Id="rId37" Type="http://schemas.openxmlformats.org/officeDocument/2006/relationships/image" Target="../media/image707.png"/><Relationship Id="rId40" Type="http://schemas.openxmlformats.org/officeDocument/2006/relationships/image" Target="../media/image710.png"/><Relationship Id="rId45" Type="http://schemas.openxmlformats.org/officeDocument/2006/relationships/image" Target="../media/image715.png"/><Relationship Id="rId53" Type="http://schemas.openxmlformats.org/officeDocument/2006/relationships/image" Target="../media/image723.png"/><Relationship Id="rId58" Type="http://schemas.openxmlformats.org/officeDocument/2006/relationships/image" Target="../media/image728.png"/><Relationship Id="rId5" Type="http://schemas.openxmlformats.org/officeDocument/2006/relationships/image" Target="../media/image675.png"/><Relationship Id="rId15" Type="http://schemas.openxmlformats.org/officeDocument/2006/relationships/image" Target="../media/image685.png"/><Relationship Id="rId23" Type="http://schemas.openxmlformats.org/officeDocument/2006/relationships/image" Target="../media/image693.png"/><Relationship Id="rId28" Type="http://schemas.openxmlformats.org/officeDocument/2006/relationships/image" Target="../media/image698.png"/><Relationship Id="rId36" Type="http://schemas.openxmlformats.org/officeDocument/2006/relationships/image" Target="../media/image706.png"/><Relationship Id="rId49" Type="http://schemas.openxmlformats.org/officeDocument/2006/relationships/image" Target="../media/image719.png"/><Relationship Id="rId57" Type="http://schemas.openxmlformats.org/officeDocument/2006/relationships/image" Target="../media/image727.png"/><Relationship Id="rId10" Type="http://schemas.openxmlformats.org/officeDocument/2006/relationships/image" Target="../media/image680.png"/><Relationship Id="rId19" Type="http://schemas.openxmlformats.org/officeDocument/2006/relationships/image" Target="../media/image689.png"/><Relationship Id="rId31" Type="http://schemas.openxmlformats.org/officeDocument/2006/relationships/image" Target="../media/image701.png"/><Relationship Id="rId44" Type="http://schemas.openxmlformats.org/officeDocument/2006/relationships/image" Target="../media/image714.png"/><Relationship Id="rId52" Type="http://schemas.openxmlformats.org/officeDocument/2006/relationships/image" Target="../media/image722.png"/><Relationship Id="rId4" Type="http://schemas.openxmlformats.org/officeDocument/2006/relationships/image" Target="../media/image674.png"/><Relationship Id="rId9" Type="http://schemas.openxmlformats.org/officeDocument/2006/relationships/image" Target="../media/image679.png"/><Relationship Id="rId14" Type="http://schemas.openxmlformats.org/officeDocument/2006/relationships/image" Target="../media/image684.png"/><Relationship Id="rId22" Type="http://schemas.openxmlformats.org/officeDocument/2006/relationships/image" Target="../media/image692.png"/><Relationship Id="rId27" Type="http://schemas.openxmlformats.org/officeDocument/2006/relationships/image" Target="../media/image697.png"/><Relationship Id="rId30" Type="http://schemas.openxmlformats.org/officeDocument/2006/relationships/image" Target="../media/image700.png"/><Relationship Id="rId35" Type="http://schemas.openxmlformats.org/officeDocument/2006/relationships/image" Target="../media/image705.png"/><Relationship Id="rId43" Type="http://schemas.openxmlformats.org/officeDocument/2006/relationships/image" Target="../media/image713.png"/><Relationship Id="rId48" Type="http://schemas.openxmlformats.org/officeDocument/2006/relationships/image" Target="../media/image718.png"/><Relationship Id="rId56" Type="http://schemas.openxmlformats.org/officeDocument/2006/relationships/image" Target="../media/image726.png"/><Relationship Id="rId8" Type="http://schemas.openxmlformats.org/officeDocument/2006/relationships/image" Target="../media/image678.png"/><Relationship Id="rId51" Type="http://schemas.openxmlformats.org/officeDocument/2006/relationships/image" Target="../media/image721.png"/><Relationship Id="rId3" Type="http://schemas.openxmlformats.org/officeDocument/2006/relationships/image" Target="../media/image6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44.pn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5" Type="http://schemas.openxmlformats.org/officeDocument/2006/relationships/image" Target="../media/image742.png"/><Relationship Id="rId4" Type="http://schemas.openxmlformats.org/officeDocument/2006/relationships/image" Target="../media/image74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49.png"/><Relationship Id="rId4" Type="http://schemas.openxmlformats.org/officeDocument/2006/relationships/image" Target="../media/image74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png"/><Relationship Id="rId13" Type="http://schemas.openxmlformats.org/officeDocument/2006/relationships/image" Target="../media/image761.png"/><Relationship Id="rId3" Type="http://schemas.openxmlformats.org/officeDocument/2006/relationships/image" Target="../media/image746.png"/><Relationship Id="rId7" Type="http://schemas.openxmlformats.org/officeDocument/2006/relationships/image" Target="../media/image755.png"/><Relationship Id="rId12" Type="http://schemas.openxmlformats.org/officeDocument/2006/relationships/image" Target="../media/image760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4.png"/><Relationship Id="rId11" Type="http://schemas.openxmlformats.org/officeDocument/2006/relationships/image" Target="../media/image759.png"/><Relationship Id="rId5" Type="http://schemas.openxmlformats.org/officeDocument/2006/relationships/image" Target="../media/image753.png"/><Relationship Id="rId10" Type="http://schemas.openxmlformats.org/officeDocument/2006/relationships/image" Target="../media/image758.png"/><Relationship Id="rId4" Type="http://schemas.openxmlformats.org/officeDocument/2006/relationships/image" Target="../media/image752.png"/><Relationship Id="rId9" Type="http://schemas.openxmlformats.org/officeDocument/2006/relationships/image" Target="../media/image757.png"/><Relationship Id="rId14" Type="http://schemas.openxmlformats.org/officeDocument/2006/relationships/image" Target="../media/image7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46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5.png"/><Relationship Id="rId11" Type="http://schemas.openxmlformats.org/officeDocument/2006/relationships/image" Target="../media/image770.png"/><Relationship Id="rId5" Type="http://schemas.openxmlformats.org/officeDocument/2006/relationships/image" Target="../media/image764.png"/><Relationship Id="rId10" Type="http://schemas.openxmlformats.org/officeDocument/2006/relationships/image" Target="../media/image769.png"/><Relationship Id="rId4" Type="http://schemas.openxmlformats.org/officeDocument/2006/relationships/image" Target="../media/image763.png"/><Relationship Id="rId9" Type="http://schemas.openxmlformats.org/officeDocument/2006/relationships/image" Target="../media/image76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46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5.png"/><Relationship Id="rId11" Type="http://schemas.openxmlformats.org/officeDocument/2006/relationships/image" Target="../media/image770.png"/><Relationship Id="rId5" Type="http://schemas.openxmlformats.org/officeDocument/2006/relationships/image" Target="../media/image764.png"/><Relationship Id="rId10" Type="http://schemas.openxmlformats.org/officeDocument/2006/relationships/image" Target="../media/image769.png"/><Relationship Id="rId4" Type="http://schemas.openxmlformats.org/officeDocument/2006/relationships/image" Target="../media/image763.png"/><Relationship Id="rId9" Type="http://schemas.openxmlformats.org/officeDocument/2006/relationships/image" Target="../media/image7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5372" TargetMode="External"/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png"/><Relationship Id="rId13" Type="http://schemas.openxmlformats.org/officeDocument/2006/relationships/image" Target="../media/image789.png"/><Relationship Id="rId3" Type="http://schemas.openxmlformats.org/officeDocument/2006/relationships/image" Target="../media/image781.png"/><Relationship Id="rId7" Type="http://schemas.openxmlformats.org/officeDocument/2006/relationships/image" Target="../media/image668.png"/><Relationship Id="rId12" Type="http://schemas.openxmlformats.org/officeDocument/2006/relationships/image" Target="../media/image788.png"/><Relationship Id="rId17" Type="http://schemas.openxmlformats.org/officeDocument/2006/relationships/image" Target="../media/image793.png"/><Relationship Id="rId2" Type="http://schemas.openxmlformats.org/officeDocument/2006/relationships/image" Target="../media/image780.png"/><Relationship Id="rId16" Type="http://schemas.openxmlformats.org/officeDocument/2006/relationships/image" Target="../media/image79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7.png"/><Relationship Id="rId11" Type="http://schemas.openxmlformats.org/officeDocument/2006/relationships/image" Target="../media/image787.png"/><Relationship Id="rId5" Type="http://schemas.openxmlformats.org/officeDocument/2006/relationships/image" Target="../media/image783.png"/><Relationship Id="rId15" Type="http://schemas.openxmlformats.org/officeDocument/2006/relationships/image" Target="../media/image791.png"/><Relationship Id="rId10" Type="http://schemas.openxmlformats.org/officeDocument/2006/relationships/image" Target="../media/image786.png"/><Relationship Id="rId4" Type="http://schemas.openxmlformats.org/officeDocument/2006/relationships/image" Target="../media/image782.png"/><Relationship Id="rId9" Type="http://schemas.openxmlformats.org/officeDocument/2006/relationships/image" Target="../media/image785.png"/><Relationship Id="rId14" Type="http://schemas.openxmlformats.org/officeDocument/2006/relationships/image" Target="../media/image79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7.png"/><Relationship Id="rId3" Type="http://schemas.openxmlformats.org/officeDocument/2006/relationships/image" Target="../media/image668.png"/><Relationship Id="rId7" Type="http://schemas.openxmlformats.org/officeDocument/2006/relationships/image" Target="../media/image79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6.png"/><Relationship Id="rId5" Type="http://schemas.openxmlformats.org/officeDocument/2006/relationships/image" Target="../media/image795.png"/><Relationship Id="rId4" Type="http://schemas.openxmlformats.org/officeDocument/2006/relationships/image" Target="../media/image794.png"/><Relationship Id="rId9" Type="http://schemas.openxmlformats.org/officeDocument/2006/relationships/image" Target="../media/image79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1CEF891-A3E0-4B49-A18F-18FB0845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fr-FR" sz="7200">
                <a:solidFill>
                  <a:schemeClr val="bg1"/>
                </a:solidFill>
              </a:rPr>
              <a:t>Deeplearning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0768E8-3278-4C4E-B2E7-D72CE4B34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8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12ED66-E5D9-47A5-A75E-A144E922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deeplearnig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DF4F5C-8750-492C-9728-552FE9074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3B6C8D9D-EF8C-4D2E-9B2F-C137EA1972A8}"/>
              </a:ext>
            </a:extLst>
          </p:cNvPr>
          <p:cNvGrpSpPr/>
          <p:nvPr/>
        </p:nvGrpSpPr>
        <p:grpSpPr>
          <a:xfrm>
            <a:off x="4505642" y="2806541"/>
            <a:ext cx="3180715" cy="2389505"/>
            <a:chOff x="641526" y="1577525"/>
            <a:chExt cx="3180715" cy="2389505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1F5B2A4F-DBA3-4510-8D24-E62B8CC119F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136" y="1599488"/>
              <a:ext cx="2919502" cy="2360164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9252004A-F6A1-4C04-83C3-64D265B77C1B}"/>
                </a:ext>
              </a:extLst>
            </p:cNvPr>
            <p:cNvSpPr/>
            <p:nvPr/>
          </p:nvSpPr>
          <p:spPr>
            <a:xfrm>
              <a:off x="644766" y="1580765"/>
              <a:ext cx="3174365" cy="2382520"/>
            </a:xfrm>
            <a:custGeom>
              <a:avLst/>
              <a:gdLst/>
              <a:ahLst/>
              <a:cxnLst/>
              <a:rect l="l" t="t" r="r" b="b"/>
              <a:pathLst>
                <a:path w="3174365" h="2382520">
                  <a:moveTo>
                    <a:pt x="0" y="0"/>
                  </a:moveTo>
                  <a:lnTo>
                    <a:pt x="3174111" y="0"/>
                  </a:lnTo>
                  <a:lnTo>
                    <a:pt x="3174111" y="2382481"/>
                  </a:lnTo>
                  <a:lnTo>
                    <a:pt x="0" y="2382481"/>
                  </a:lnTo>
                  <a:lnTo>
                    <a:pt x="0" y="0"/>
                  </a:lnTo>
                  <a:close/>
                </a:path>
              </a:pathLst>
            </a:custGeom>
            <a:ln w="647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85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338" y="961"/>
            <a:ext cx="2642624" cy="49935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3144" spc="-28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144" spc="-15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144" spc="-1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144" spc="-2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44" spc="-25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144" spc="-272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44" spc="-32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44" spc="-30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44" spc="-2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44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144" spc="-3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44" spc="-2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44" spc="-145" dirty="0">
                <a:solidFill>
                  <a:srgbClr val="FFFFFF"/>
                </a:solidFill>
                <a:latin typeface="Trebuchet MS"/>
                <a:cs typeface="Trebuchet MS"/>
              </a:rPr>
              <a:t>ssion</a:t>
            </a:r>
            <a:endParaRPr sz="31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0125" y="1694583"/>
            <a:ext cx="8939776" cy="4530541"/>
            <a:chOff x="1067041" y="1400767"/>
            <a:chExt cx="7393940" cy="3747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4243" y="1673284"/>
              <a:ext cx="105841" cy="1112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58403" y="1725125"/>
              <a:ext cx="106680" cy="38735"/>
            </a:xfrm>
            <a:custGeom>
              <a:avLst/>
              <a:gdLst/>
              <a:ahLst/>
              <a:cxnLst/>
              <a:rect l="l" t="t" r="r" b="b"/>
              <a:pathLst>
                <a:path w="106680" h="38735">
                  <a:moveTo>
                    <a:pt x="106553" y="32042"/>
                  </a:moveTo>
                  <a:lnTo>
                    <a:pt x="0" y="32042"/>
                  </a:lnTo>
                  <a:lnTo>
                    <a:pt x="0" y="38519"/>
                  </a:lnTo>
                  <a:lnTo>
                    <a:pt x="106553" y="38519"/>
                  </a:lnTo>
                  <a:lnTo>
                    <a:pt x="106553" y="32042"/>
                  </a:lnTo>
                  <a:close/>
                </a:path>
                <a:path w="106680" h="38735">
                  <a:moveTo>
                    <a:pt x="106553" y="0"/>
                  </a:moveTo>
                  <a:lnTo>
                    <a:pt x="0" y="0"/>
                  </a:lnTo>
                  <a:lnTo>
                    <a:pt x="0" y="6477"/>
                  </a:lnTo>
                  <a:lnTo>
                    <a:pt x="106553" y="6477"/>
                  </a:lnTo>
                  <a:lnTo>
                    <a:pt x="106553" y="0"/>
                  </a:lnTo>
                  <a:close/>
                </a:path>
              </a:pathLst>
            </a:custGeom>
            <a:solidFill>
              <a:srgbClr val="5082A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115" y="1673284"/>
              <a:ext cx="119164" cy="111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6794" y="1735933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2966" y="0"/>
                  </a:moveTo>
                  <a:lnTo>
                    <a:pt x="3606" y="0"/>
                  </a:lnTo>
                  <a:lnTo>
                    <a:pt x="0" y="3949"/>
                  </a:lnTo>
                  <a:lnTo>
                    <a:pt x="0" y="13309"/>
                  </a:lnTo>
                  <a:lnTo>
                    <a:pt x="3606" y="16916"/>
                  </a:lnTo>
                  <a:lnTo>
                    <a:pt x="12966" y="16916"/>
                  </a:lnTo>
                  <a:lnTo>
                    <a:pt x="16929" y="13309"/>
                  </a:lnTo>
                  <a:lnTo>
                    <a:pt x="16929" y="8636"/>
                  </a:lnTo>
                  <a:lnTo>
                    <a:pt x="16929" y="3949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5082A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9883" y="1671493"/>
              <a:ext cx="66230" cy="1148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87599" y="1690924"/>
              <a:ext cx="107314" cy="107314"/>
            </a:xfrm>
            <a:custGeom>
              <a:avLst/>
              <a:gdLst/>
              <a:ahLst/>
              <a:cxnLst/>
              <a:rect l="l" t="t" r="r" b="b"/>
              <a:pathLst>
                <a:path w="107314" h="107314">
                  <a:moveTo>
                    <a:pt x="106921" y="50406"/>
                  </a:moveTo>
                  <a:lnTo>
                    <a:pt x="56883" y="50406"/>
                  </a:lnTo>
                  <a:lnTo>
                    <a:pt x="56883" y="0"/>
                  </a:lnTo>
                  <a:lnTo>
                    <a:pt x="50406" y="0"/>
                  </a:lnTo>
                  <a:lnTo>
                    <a:pt x="50406" y="50406"/>
                  </a:lnTo>
                  <a:lnTo>
                    <a:pt x="0" y="50406"/>
                  </a:lnTo>
                  <a:lnTo>
                    <a:pt x="0" y="56883"/>
                  </a:lnTo>
                  <a:lnTo>
                    <a:pt x="50406" y="56883"/>
                  </a:lnTo>
                  <a:lnTo>
                    <a:pt x="50406" y="106921"/>
                  </a:lnTo>
                  <a:lnTo>
                    <a:pt x="56883" y="106921"/>
                  </a:lnTo>
                  <a:lnTo>
                    <a:pt x="56883" y="56883"/>
                  </a:lnTo>
                  <a:lnTo>
                    <a:pt x="106921" y="56883"/>
                  </a:lnTo>
                  <a:lnTo>
                    <a:pt x="106921" y="50406"/>
                  </a:lnTo>
                  <a:close/>
                </a:path>
              </a:pathLst>
            </a:custGeom>
            <a:solidFill>
              <a:srgbClr val="5082A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4642" y="1673284"/>
              <a:ext cx="106197" cy="1112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8594" y="1673284"/>
              <a:ext cx="273608" cy="1130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22790" y="1455847"/>
              <a:ext cx="88265" cy="577215"/>
            </a:xfrm>
            <a:custGeom>
              <a:avLst/>
              <a:gdLst/>
              <a:ahLst/>
              <a:cxnLst/>
              <a:rect l="l" t="t" r="r" b="b"/>
              <a:pathLst>
                <a:path w="88264" h="577214">
                  <a:moveTo>
                    <a:pt x="87845" y="0"/>
                  </a:moveTo>
                  <a:lnTo>
                    <a:pt x="81368" y="0"/>
                  </a:lnTo>
                  <a:lnTo>
                    <a:pt x="59474" y="15913"/>
                  </a:lnTo>
                  <a:lnTo>
                    <a:pt x="45008" y="34429"/>
                  </a:lnTo>
                  <a:lnTo>
                    <a:pt x="37020" y="53822"/>
                  </a:lnTo>
                  <a:lnTo>
                    <a:pt x="34569" y="72364"/>
                  </a:lnTo>
                  <a:lnTo>
                    <a:pt x="34569" y="142557"/>
                  </a:lnTo>
                  <a:lnTo>
                    <a:pt x="34569" y="145796"/>
                  </a:lnTo>
                  <a:lnTo>
                    <a:pt x="34569" y="214922"/>
                  </a:lnTo>
                  <a:lnTo>
                    <a:pt x="33642" y="228206"/>
                  </a:lnTo>
                  <a:lnTo>
                    <a:pt x="29387" y="246113"/>
                  </a:lnTo>
                  <a:lnTo>
                    <a:pt x="19532" y="265696"/>
                  </a:lnTo>
                  <a:lnTo>
                    <a:pt x="1803" y="284035"/>
                  </a:lnTo>
                  <a:lnTo>
                    <a:pt x="0" y="285838"/>
                  </a:lnTo>
                  <a:lnTo>
                    <a:pt x="0" y="291604"/>
                  </a:lnTo>
                  <a:lnTo>
                    <a:pt x="368" y="291604"/>
                  </a:lnTo>
                  <a:lnTo>
                    <a:pt x="1803" y="293039"/>
                  </a:lnTo>
                  <a:lnTo>
                    <a:pt x="6172" y="296519"/>
                  </a:lnTo>
                  <a:lnTo>
                    <a:pt x="29095" y="330885"/>
                  </a:lnTo>
                  <a:lnTo>
                    <a:pt x="34569" y="362521"/>
                  </a:lnTo>
                  <a:lnTo>
                    <a:pt x="34569" y="431279"/>
                  </a:lnTo>
                  <a:lnTo>
                    <a:pt x="34569" y="434517"/>
                  </a:lnTo>
                  <a:lnTo>
                    <a:pt x="34569" y="504723"/>
                  </a:lnTo>
                  <a:lnTo>
                    <a:pt x="37020" y="523481"/>
                  </a:lnTo>
                  <a:lnTo>
                    <a:pt x="45008" y="542937"/>
                  </a:lnTo>
                  <a:lnTo>
                    <a:pt x="59474" y="561378"/>
                  </a:lnTo>
                  <a:lnTo>
                    <a:pt x="81368" y="577075"/>
                  </a:lnTo>
                  <a:lnTo>
                    <a:pt x="87845" y="577075"/>
                  </a:lnTo>
                  <a:lnTo>
                    <a:pt x="87845" y="570242"/>
                  </a:lnTo>
                  <a:lnTo>
                    <a:pt x="87134" y="569887"/>
                  </a:lnTo>
                  <a:lnTo>
                    <a:pt x="82296" y="566127"/>
                  </a:lnTo>
                  <a:lnTo>
                    <a:pt x="58953" y="534035"/>
                  </a:lnTo>
                  <a:lnTo>
                    <a:pt x="53644" y="504723"/>
                  </a:lnTo>
                  <a:lnTo>
                    <a:pt x="53644" y="434517"/>
                  </a:lnTo>
                  <a:lnTo>
                    <a:pt x="53644" y="431279"/>
                  </a:lnTo>
                  <a:lnTo>
                    <a:pt x="53644" y="362521"/>
                  </a:lnTo>
                  <a:lnTo>
                    <a:pt x="51777" y="345833"/>
                  </a:lnTo>
                  <a:lnTo>
                    <a:pt x="44996" y="326440"/>
                  </a:lnTo>
                  <a:lnTo>
                    <a:pt x="31470" y="306641"/>
                  </a:lnTo>
                  <a:lnTo>
                    <a:pt x="9372" y="288721"/>
                  </a:lnTo>
                  <a:lnTo>
                    <a:pt x="31623" y="270560"/>
                  </a:lnTo>
                  <a:lnTo>
                    <a:pt x="45135" y="250571"/>
                  </a:lnTo>
                  <a:lnTo>
                    <a:pt x="51828" y="231114"/>
                  </a:lnTo>
                  <a:lnTo>
                    <a:pt x="53594" y="214922"/>
                  </a:lnTo>
                  <a:lnTo>
                    <a:pt x="53632" y="145796"/>
                  </a:lnTo>
                  <a:lnTo>
                    <a:pt x="53644" y="142557"/>
                  </a:lnTo>
                  <a:lnTo>
                    <a:pt x="53644" y="72364"/>
                  </a:lnTo>
                  <a:lnTo>
                    <a:pt x="54648" y="59778"/>
                  </a:lnTo>
                  <a:lnTo>
                    <a:pt x="58991" y="43205"/>
                  </a:lnTo>
                  <a:lnTo>
                    <a:pt x="68681" y="25285"/>
                  </a:lnTo>
                  <a:lnTo>
                    <a:pt x="85686" y="8636"/>
                  </a:lnTo>
                  <a:lnTo>
                    <a:pt x="87845" y="6845"/>
                  </a:lnTo>
                  <a:lnTo>
                    <a:pt x="87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1042" y="1565652"/>
              <a:ext cx="66243" cy="1148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21963" y="1446132"/>
              <a:ext cx="273050" cy="385445"/>
            </a:xfrm>
            <a:custGeom>
              <a:avLst/>
              <a:gdLst/>
              <a:ahLst/>
              <a:cxnLst/>
              <a:rect l="l" t="t" r="r" b="b"/>
              <a:pathLst>
                <a:path w="273050" h="385444">
                  <a:moveTo>
                    <a:pt x="106921" y="205193"/>
                  </a:moveTo>
                  <a:lnTo>
                    <a:pt x="0" y="205193"/>
                  </a:lnTo>
                  <a:lnTo>
                    <a:pt x="0" y="211670"/>
                  </a:lnTo>
                  <a:lnTo>
                    <a:pt x="106921" y="211670"/>
                  </a:lnTo>
                  <a:lnTo>
                    <a:pt x="106921" y="205193"/>
                  </a:lnTo>
                  <a:close/>
                </a:path>
                <a:path w="273050" h="385444">
                  <a:moveTo>
                    <a:pt x="106921" y="173151"/>
                  </a:moveTo>
                  <a:lnTo>
                    <a:pt x="0" y="173151"/>
                  </a:lnTo>
                  <a:lnTo>
                    <a:pt x="0" y="179641"/>
                  </a:lnTo>
                  <a:lnTo>
                    <a:pt x="106921" y="179641"/>
                  </a:lnTo>
                  <a:lnTo>
                    <a:pt x="106921" y="173151"/>
                  </a:lnTo>
                  <a:close/>
                </a:path>
                <a:path w="273050" h="385444">
                  <a:moveTo>
                    <a:pt x="272872" y="0"/>
                  </a:moveTo>
                  <a:lnTo>
                    <a:pt x="267119" y="0"/>
                  </a:lnTo>
                  <a:lnTo>
                    <a:pt x="264591" y="2159"/>
                  </a:lnTo>
                  <a:lnTo>
                    <a:pt x="230936" y="43002"/>
                  </a:lnTo>
                  <a:lnTo>
                    <a:pt x="209194" y="90182"/>
                  </a:lnTo>
                  <a:lnTo>
                    <a:pt x="197510" y="140881"/>
                  </a:lnTo>
                  <a:lnTo>
                    <a:pt x="194030" y="192239"/>
                  </a:lnTo>
                  <a:lnTo>
                    <a:pt x="196913" y="239369"/>
                  </a:lnTo>
                  <a:lnTo>
                    <a:pt x="206311" y="285216"/>
                  </a:lnTo>
                  <a:lnTo>
                    <a:pt x="223342" y="328218"/>
                  </a:lnTo>
                  <a:lnTo>
                    <a:pt x="249110" y="366839"/>
                  </a:lnTo>
                  <a:lnTo>
                    <a:pt x="264960" y="382676"/>
                  </a:lnTo>
                  <a:lnTo>
                    <a:pt x="267119" y="384835"/>
                  </a:lnTo>
                  <a:lnTo>
                    <a:pt x="272872" y="384835"/>
                  </a:lnTo>
                  <a:lnTo>
                    <a:pt x="272872" y="382676"/>
                  </a:lnTo>
                  <a:lnTo>
                    <a:pt x="272516" y="382320"/>
                  </a:lnTo>
                  <a:lnTo>
                    <a:pt x="272161" y="381596"/>
                  </a:lnTo>
                  <a:lnTo>
                    <a:pt x="244792" y="347751"/>
                  </a:lnTo>
                  <a:lnTo>
                    <a:pt x="216344" y="277698"/>
                  </a:lnTo>
                  <a:lnTo>
                    <a:pt x="209550" y="236842"/>
                  </a:lnTo>
                  <a:lnTo>
                    <a:pt x="207352" y="192239"/>
                  </a:lnTo>
                  <a:lnTo>
                    <a:pt x="208661" y="158013"/>
                  </a:lnTo>
                  <a:lnTo>
                    <a:pt x="223291" y="82791"/>
                  </a:lnTo>
                  <a:lnTo>
                    <a:pt x="239395" y="45720"/>
                  </a:lnTo>
                  <a:lnTo>
                    <a:pt x="266115" y="9271"/>
                  </a:lnTo>
                  <a:lnTo>
                    <a:pt x="272516" y="2870"/>
                  </a:lnTo>
                  <a:lnTo>
                    <a:pt x="272872" y="2159"/>
                  </a:lnTo>
                  <a:lnTo>
                    <a:pt x="272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5714" y="1501212"/>
              <a:ext cx="64084" cy="755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3924" y="1675443"/>
              <a:ext cx="72720" cy="1130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94200" y="1446132"/>
              <a:ext cx="79375" cy="385445"/>
            </a:xfrm>
            <a:custGeom>
              <a:avLst/>
              <a:gdLst/>
              <a:ahLst/>
              <a:cxnLst/>
              <a:rect l="l" t="t" r="r" b="b"/>
              <a:pathLst>
                <a:path w="79375" h="385444">
                  <a:moveTo>
                    <a:pt x="5753" y="0"/>
                  </a:moveTo>
                  <a:lnTo>
                    <a:pt x="0" y="0"/>
                  </a:lnTo>
                  <a:lnTo>
                    <a:pt x="0" y="2159"/>
                  </a:lnTo>
                  <a:lnTo>
                    <a:pt x="723" y="2870"/>
                  </a:lnTo>
                  <a:lnTo>
                    <a:pt x="723" y="3238"/>
                  </a:lnTo>
                  <a:lnTo>
                    <a:pt x="28079" y="37071"/>
                  </a:lnTo>
                  <a:lnTo>
                    <a:pt x="56519" y="106959"/>
                  </a:lnTo>
                  <a:lnTo>
                    <a:pt x="63314" y="147692"/>
                  </a:lnTo>
                  <a:lnTo>
                    <a:pt x="65519" y="192239"/>
                  </a:lnTo>
                  <a:lnTo>
                    <a:pt x="64207" y="226672"/>
                  </a:lnTo>
                  <a:lnTo>
                    <a:pt x="49569" y="301891"/>
                  </a:lnTo>
                  <a:lnTo>
                    <a:pt x="33477" y="338759"/>
                  </a:lnTo>
                  <a:lnTo>
                    <a:pt x="6752" y="375410"/>
                  </a:lnTo>
                  <a:lnTo>
                    <a:pt x="723" y="381596"/>
                  </a:lnTo>
                  <a:lnTo>
                    <a:pt x="355" y="382320"/>
                  </a:lnTo>
                  <a:lnTo>
                    <a:pt x="0" y="382676"/>
                  </a:lnTo>
                  <a:lnTo>
                    <a:pt x="0" y="384835"/>
                  </a:lnTo>
                  <a:lnTo>
                    <a:pt x="5753" y="384835"/>
                  </a:lnTo>
                  <a:lnTo>
                    <a:pt x="8280" y="382320"/>
                  </a:lnTo>
                  <a:lnTo>
                    <a:pt x="41936" y="341483"/>
                  </a:lnTo>
                  <a:lnTo>
                    <a:pt x="63677" y="294300"/>
                  </a:lnTo>
                  <a:lnTo>
                    <a:pt x="75360" y="243607"/>
                  </a:lnTo>
                  <a:lnTo>
                    <a:pt x="78841" y="192239"/>
                  </a:lnTo>
                  <a:lnTo>
                    <a:pt x="75955" y="145167"/>
                  </a:lnTo>
                  <a:lnTo>
                    <a:pt x="66555" y="99445"/>
                  </a:lnTo>
                  <a:lnTo>
                    <a:pt x="49529" y="56560"/>
                  </a:lnTo>
                  <a:lnTo>
                    <a:pt x="23761" y="17995"/>
                  </a:lnTo>
                  <a:lnTo>
                    <a:pt x="7924" y="179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3997" y="1604526"/>
              <a:ext cx="127800" cy="759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9404" y="1607409"/>
              <a:ext cx="86398" cy="10403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24121" y="1619283"/>
              <a:ext cx="106680" cy="38735"/>
            </a:xfrm>
            <a:custGeom>
              <a:avLst/>
              <a:gdLst/>
              <a:ahLst/>
              <a:cxnLst/>
              <a:rect l="l" t="t" r="r" b="b"/>
              <a:pathLst>
                <a:path w="106679" h="38735">
                  <a:moveTo>
                    <a:pt x="106553" y="32042"/>
                  </a:moveTo>
                  <a:lnTo>
                    <a:pt x="0" y="32042"/>
                  </a:lnTo>
                  <a:lnTo>
                    <a:pt x="0" y="38519"/>
                  </a:lnTo>
                  <a:lnTo>
                    <a:pt x="106553" y="38519"/>
                  </a:lnTo>
                  <a:lnTo>
                    <a:pt x="106553" y="32042"/>
                  </a:lnTo>
                  <a:close/>
                </a:path>
                <a:path w="106679" h="38735">
                  <a:moveTo>
                    <a:pt x="106553" y="0"/>
                  </a:moveTo>
                  <a:lnTo>
                    <a:pt x="0" y="0"/>
                  </a:lnTo>
                  <a:lnTo>
                    <a:pt x="0" y="6489"/>
                  </a:lnTo>
                  <a:lnTo>
                    <a:pt x="106553" y="6489"/>
                  </a:lnTo>
                  <a:lnTo>
                    <a:pt x="106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5113" y="1604526"/>
              <a:ext cx="64084" cy="7595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12842" y="1630091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4">
                  <a:moveTo>
                    <a:pt x="12953" y="0"/>
                  </a:moveTo>
                  <a:lnTo>
                    <a:pt x="3594" y="0"/>
                  </a:lnTo>
                  <a:lnTo>
                    <a:pt x="0" y="3962"/>
                  </a:lnTo>
                  <a:lnTo>
                    <a:pt x="0" y="12953"/>
                  </a:lnTo>
                  <a:lnTo>
                    <a:pt x="3594" y="16916"/>
                  </a:lnTo>
                  <a:lnTo>
                    <a:pt x="12953" y="16916"/>
                  </a:lnTo>
                  <a:lnTo>
                    <a:pt x="16916" y="12953"/>
                  </a:lnTo>
                  <a:lnTo>
                    <a:pt x="16916" y="8280"/>
                  </a:lnTo>
                  <a:lnTo>
                    <a:pt x="16916" y="3962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79086" y="1607409"/>
              <a:ext cx="86398" cy="7128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12639" y="1585082"/>
              <a:ext cx="106680" cy="107314"/>
            </a:xfrm>
            <a:custGeom>
              <a:avLst/>
              <a:gdLst/>
              <a:ahLst/>
              <a:cxnLst/>
              <a:rect l="l" t="t" r="r" b="b"/>
              <a:pathLst>
                <a:path w="106679" h="107314">
                  <a:moveTo>
                    <a:pt x="106565" y="50406"/>
                  </a:moveTo>
                  <a:lnTo>
                    <a:pt x="56515" y="50406"/>
                  </a:lnTo>
                  <a:lnTo>
                    <a:pt x="56515" y="0"/>
                  </a:lnTo>
                  <a:lnTo>
                    <a:pt x="50038" y="0"/>
                  </a:lnTo>
                  <a:lnTo>
                    <a:pt x="50038" y="50406"/>
                  </a:lnTo>
                  <a:lnTo>
                    <a:pt x="0" y="50406"/>
                  </a:lnTo>
                  <a:lnTo>
                    <a:pt x="0" y="56527"/>
                  </a:lnTo>
                  <a:lnTo>
                    <a:pt x="50038" y="56527"/>
                  </a:lnTo>
                  <a:lnTo>
                    <a:pt x="50038" y="106921"/>
                  </a:lnTo>
                  <a:lnTo>
                    <a:pt x="56515" y="106921"/>
                  </a:lnTo>
                  <a:lnTo>
                    <a:pt x="56515" y="56527"/>
                  </a:lnTo>
                  <a:lnTo>
                    <a:pt x="106565" y="56527"/>
                  </a:lnTo>
                  <a:lnTo>
                    <a:pt x="106565" y="50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7155" y="1567442"/>
              <a:ext cx="72720" cy="1130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69678" y="1887127"/>
              <a:ext cx="106565" cy="1112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621963" y="1889285"/>
              <a:ext cx="490220" cy="111125"/>
            </a:xfrm>
            <a:custGeom>
              <a:avLst/>
              <a:gdLst/>
              <a:ahLst/>
              <a:cxnLst/>
              <a:rect l="l" t="t" r="r" b="b"/>
              <a:pathLst>
                <a:path w="490220" h="111125">
                  <a:moveTo>
                    <a:pt x="106921" y="82080"/>
                  </a:moveTo>
                  <a:lnTo>
                    <a:pt x="0" y="82080"/>
                  </a:lnTo>
                  <a:lnTo>
                    <a:pt x="0" y="88201"/>
                  </a:lnTo>
                  <a:lnTo>
                    <a:pt x="106921" y="88201"/>
                  </a:lnTo>
                  <a:lnTo>
                    <a:pt x="106921" y="82080"/>
                  </a:lnTo>
                  <a:close/>
                </a:path>
                <a:path w="490220" h="111125">
                  <a:moveTo>
                    <a:pt x="106921" y="50038"/>
                  </a:moveTo>
                  <a:lnTo>
                    <a:pt x="0" y="50038"/>
                  </a:lnTo>
                  <a:lnTo>
                    <a:pt x="0" y="56159"/>
                  </a:lnTo>
                  <a:lnTo>
                    <a:pt x="106921" y="56159"/>
                  </a:lnTo>
                  <a:lnTo>
                    <a:pt x="106921" y="50038"/>
                  </a:lnTo>
                  <a:close/>
                </a:path>
                <a:path w="490220" h="111125">
                  <a:moveTo>
                    <a:pt x="230390" y="61556"/>
                  </a:moveTo>
                  <a:lnTo>
                    <a:pt x="208432" y="36360"/>
                  </a:lnTo>
                  <a:lnTo>
                    <a:pt x="198843" y="38074"/>
                  </a:lnTo>
                  <a:lnTo>
                    <a:pt x="191731" y="41948"/>
                  </a:lnTo>
                  <a:lnTo>
                    <a:pt x="187109" y="46088"/>
                  </a:lnTo>
                  <a:lnTo>
                    <a:pt x="185039" y="48602"/>
                  </a:lnTo>
                  <a:lnTo>
                    <a:pt x="185039" y="37084"/>
                  </a:lnTo>
                  <a:lnTo>
                    <a:pt x="173520" y="37084"/>
                  </a:lnTo>
                  <a:lnTo>
                    <a:pt x="173520" y="109080"/>
                  </a:lnTo>
                  <a:lnTo>
                    <a:pt x="186118" y="109080"/>
                  </a:lnTo>
                  <a:lnTo>
                    <a:pt x="186118" y="69837"/>
                  </a:lnTo>
                  <a:lnTo>
                    <a:pt x="186918" y="61734"/>
                  </a:lnTo>
                  <a:lnTo>
                    <a:pt x="189623" y="54051"/>
                  </a:lnTo>
                  <a:lnTo>
                    <a:pt x="194373" y="48602"/>
                  </a:lnTo>
                  <a:lnTo>
                    <a:pt x="194614" y="48336"/>
                  </a:lnTo>
                  <a:lnTo>
                    <a:pt x="202311" y="46088"/>
                  </a:lnTo>
                  <a:lnTo>
                    <a:pt x="217792" y="46088"/>
                  </a:lnTo>
                  <a:lnTo>
                    <a:pt x="217792" y="109080"/>
                  </a:lnTo>
                  <a:lnTo>
                    <a:pt x="230390" y="109080"/>
                  </a:lnTo>
                  <a:lnTo>
                    <a:pt x="230390" y="61556"/>
                  </a:lnTo>
                  <a:close/>
                </a:path>
                <a:path w="490220" h="111125">
                  <a:moveTo>
                    <a:pt x="318592" y="73799"/>
                  </a:moveTo>
                  <a:lnTo>
                    <a:pt x="315810" y="58826"/>
                  </a:lnTo>
                  <a:lnTo>
                    <a:pt x="308368" y="46710"/>
                  </a:lnTo>
                  <a:lnTo>
                    <a:pt x="308241" y="46558"/>
                  </a:lnTo>
                  <a:lnTo>
                    <a:pt x="306362" y="45161"/>
                  </a:lnTo>
                  <a:lnTo>
                    <a:pt x="306362" y="72364"/>
                  </a:lnTo>
                  <a:lnTo>
                    <a:pt x="304431" y="84861"/>
                  </a:lnTo>
                  <a:lnTo>
                    <a:pt x="299288" y="93738"/>
                  </a:lnTo>
                  <a:lnTo>
                    <a:pt x="291922" y="99047"/>
                  </a:lnTo>
                  <a:lnTo>
                    <a:pt x="283311" y="100799"/>
                  </a:lnTo>
                  <a:lnTo>
                    <a:pt x="275259" y="99098"/>
                  </a:lnTo>
                  <a:lnTo>
                    <a:pt x="268097" y="93878"/>
                  </a:lnTo>
                  <a:lnTo>
                    <a:pt x="262966" y="85013"/>
                  </a:lnTo>
                  <a:lnTo>
                    <a:pt x="260997" y="72364"/>
                  </a:lnTo>
                  <a:lnTo>
                    <a:pt x="263004" y="59893"/>
                  </a:lnTo>
                  <a:lnTo>
                    <a:pt x="268236" y="51396"/>
                  </a:lnTo>
                  <a:lnTo>
                    <a:pt x="275412" y="46558"/>
                  </a:lnTo>
                  <a:lnTo>
                    <a:pt x="283311" y="45008"/>
                  </a:lnTo>
                  <a:lnTo>
                    <a:pt x="291769" y="46609"/>
                  </a:lnTo>
                  <a:lnTo>
                    <a:pt x="299148" y="51536"/>
                  </a:lnTo>
                  <a:lnTo>
                    <a:pt x="304368" y="60045"/>
                  </a:lnTo>
                  <a:lnTo>
                    <a:pt x="306362" y="72364"/>
                  </a:lnTo>
                  <a:lnTo>
                    <a:pt x="306362" y="45161"/>
                  </a:lnTo>
                  <a:lnTo>
                    <a:pt x="306171" y="45008"/>
                  </a:lnTo>
                  <a:lnTo>
                    <a:pt x="297180" y="38315"/>
                  </a:lnTo>
                  <a:lnTo>
                    <a:pt x="283679" y="35280"/>
                  </a:lnTo>
                  <a:lnTo>
                    <a:pt x="269811" y="38366"/>
                  </a:lnTo>
                  <a:lnTo>
                    <a:pt x="258610" y="46710"/>
                  </a:lnTo>
                  <a:lnTo>
                    <a:pt x="251117" y="58978"/>
                  </a:lnTo>
                  <a:lnTo>
                    <a:pt x="248399" y="73799"/>
                  </a:lnTo>
                  <a:lnTo>
                    <a:pt x="251218" y="88569"/>
                  </a:lnTo>
                  <a:lnTo>
                    <a:pt x="258826" y="100317"/>
                  </a:lnTo>
                  <a:lnTo>
                    <a:pt x="269951" y="108089"/>
                  </a:lnTo>
                  <a:lnTo>
                    <a:pt x="283311" y="110883"/>
                  </a:lnTo>
                  <a:lnTo>
                    <a:pt x="297014" y="108026"/>
                  </a:lnTo>
                  <a:lnTo>
                    <a:pt x="307340" y="100799"/>
                  </a:lnTo>
                  <a:lnTo>
                    <a:pt x="308241" y="100177"/>
                  </a:lnTo>
                  <a:lnTo>
                    <a:pt x="315810" y="88404"/>
                  </a:lnTo>
                  <a:lnTo>
                    <a:pt x="318592" y="73799"/>
                  </a:lnTo>
                  <a:close/>
                </a:path>
                <a:path w="490220" h="111125">
                  <a:moveTo>
                    <a:pt x="348830" y="38163"/>
                  </a:moveTo>
                  <a:lnTo>
                    <a:pt x="336600" y="38163"/>
                  </a:lnTo>
                  <a:lnTo>
                    <a:pt x="336600" y="109080"/>
                  </a:lnTo>
                  <a:lnTo>
                    <a:pt x="348830" y="109080"/>
                  </a:lnTo>
                  <a:lnTo>
                    <a:pt x="348830" y="38163"/>
                  </a:lnTo>
                  <a:close/>
                </a:path>
                <a:path w="490220" h="111125">
                  <a:moveTo>
                    <a:pt x="349910" y="0"/>
                  </a:moveTo>
                  <a:lnTo>
                    <a:pt x="335521" y="0"/>
                  </a:lnTo>
                  <a:lnTo>
                    <a:pt x="335521" y="14401"/>
                  </a:lnTo>
                  <a:lnTo>
                    <a:pt x="349910" y="14401"/>
                  </a:lnTo>
                  <a:lnTo>
                    <a:pt x="349910" y="0"/>
                  </a:lnTo>
                  <a:close/>
                </a:path>
                <a:path w="490220" h="111125">
                  <a:moveTo>
                    <a:pt x="419760" y="79921"/>
                  </a:moveTo>
                  <a:lnTo>
                    <a:pt x="413994" y="74523"/>
                  </a:lnTo>
                  <a:lnTo>
                    <a:pt x="413639" y="73799"/>
                  </a:lnTo>
                  <a:lnTo>
                    <a:pt x="407517" y="68402"/>
                  </a:lnTo>
                  <a:lnTo>
                    <a:pt x="403199" y="67322"/>
                  </a:lnTo>
                  <a:lnTo>
                    <a:pt x="394919" y="65887"/>
                  </a:lnTo>
                  <a:lnTo>
                    <a:pt x="386270" y="64084"/>
                  </a:lnTo>
                  <a:lnTo>
                    <a:pt x="378714" y="62636"/>
                  </a:lnTo>
                  <a:lnTo>
                    <a:pt x="378714" y="44640"/>
                  </a:lnTo>
                  <a:lnTo>
                    <a:pt x="397433" y="44640"/>
                  </a:lnTo>
                  <a:lnTo>
                    <a:pt x="406082" y="45364"/>
                  </a:lnTo>
                  <a:lnTo>
                    <a:pt x="415074" y="50761"/>
                  </a:lnTo>
                  <a:lnTo>
                    <a:pt x="416331" y="44640"/>
                  </a:lnTo>
                  <a:lnTo>
                    <a:pt x="417233" y="40322"/>
                  </a:lnTo>
                  <a:lnTo>
                    <a:pt x="408952" y="36728"/>
                  </a:lnTo>
                  <a:lnTo>
                    <a:pt x="402120" y="35280"/>
                  </a:lnTo>
                  <a:lnTo>
                    <a:pt x="394195" y="35280"/>
                  </a:lnTo>
                  <a:lnTo>
                    <a:pt x="388200" y="35610"/>
                  </a:lnTo>
                  <a:lnTo>
                    <a:pt x="379247" y="37896"/>
                  </a:lnTo>
                  <a:lnTo>
                    <a:pt x="371106" y="44094"/>
                  </a:lnTo>
                  <a:lnTo>
                    <a:pt x="367550" y="56159"/>
                  </a:lnTo>
                  <a:lnTo>
                    <a:pt x="367550" y="64084"/>
                  </a:lnTo>
                  <a:lnTo>
                    <a:pt x="371881" y="69126"/>
                  </a:lnTo>
                  <a:lnTo>
                    <a:pt x="376199" y="72364"/>
                  </a:lnTo>
                  <a:lnTo>
                    <a:pt x="380873" y="75958"/>
                  </a:lnTo>
                  <a:lnTo>
                    <a:pt x="384479" y="76682"/>
                  </a:lnTo>
                  <a:lnTo>
                    <a:pt x="393471" y="78117"/>
                  </a:lnTo>
                  <a:lnTo>
                    <a:pt x="399237" y="79565"/>
                  </a:lnTo>
                  <a:lnTo>
                    <a:pt x="408597" y="81368"/>
                  </a:lnTo>
                  <a:lnTo>
                    <a:pt x="408597" y="100799"/>
                  </a:lnTo>
                  <a:lnTo>
                    <a:pt x="393471" y="100799"/>
                  </a:lnTo>
                  <a:lnTo>
                    <a:pt x="384517" y="99872"/>
                  </a:lnTo>
                  <a:lnTo>
                    <a:pt x="377266" y="97663"/>
                  </a:lnTo>
                  <a:lnTo>
                    <a:pt x="371894" y="95046"/>
                  </a:lnTo>
                  <a:lnTo>
                    <a:pt x="368630" y="92887"/>
                  </a:lnTo>
                  <a:lnTo>
                    <a:pt x="366471" y="104038"/>
                  </a:lnTo>
                  <a:lnTo>
                    <a:pt x="371144" y="106184"/>
                  </a:lnTo>
                  <a:lnTo>
                    <a:pt x="377139" y="108419"/>
                  </a:lnTo>
                  <a:lnTo>
                    <a:pt x="384543" y="110172"/>
                  </a:lnTo>
                  <a:lnTo>
                    <a:pt x="393471" y="110883"/>
                  </a:lnTo>
                  <a:lnTo>
                    <a:pt x="405358" y="110883"/>
                  </a:lnTo>
                  <a:lnTo>
                    <a:pt x="412191" y="105841"/>
                  </a:lnTo>
                  <a:lnTo>
                    <a:pt x="417233" y="101879"/>
                  </a:lnTo>
                  <a:lnTo>
                    <a:pt x="417677" y="100799"/>
                  </a:lnTo>
                  <a:lnTo>
                    <a:pt x="419760" y="95758"/>
                  </a:lnTo>
                  <a:lnTo>
                    <a:pt x="419760" y="79921"/>
                  </a:lnTo>
                  <a:close/>
                </a:path>
                <a:path w="490220" h="111125">
                  <a:moveTo>
                    <a:pt x="489953" y="74168"/>
                  </a:moveTo>
                  <a:lnTo>
                    <a:pt x="489851" y="68986"/>
                  </a:lnTo>
                  <a:lnTo>
                    <a:pt x="489445" y="65163"/>
                  </a:lnTo>
                  <a:lnTo>
                    <a:pt x="489140" y="62153"/>
                  </a:lnTo>
                  <a:lnTo>
                    <a:pt x="487210" y="54584"/>
                  </a:lnTo>
                  <a:lnTo>
                    <a:pt x="483476" y="47167"/>
                  </a:lnTo>
                  <a:lnTo>
                    <a:pt x="482079" y="45008"/>
                  </a:lnTo>
                  <a:lnTo>
                    <a:pt x="480961" y="43268"/>
                  </a:lnTo>
                  <a:lnTo>
                    <a:pt x="480961" y="65163"/>
                  </a:lnTo>
                  <a:lnTo>
                    <a:pt x="441350" y="65163"/>
                  </a:lnTo>
                  <a:lnTo>
                    <a:pt x="480961" y="65163"/>
                  </a:lnTo>
                  <a:lnTo>
                    <a:pt x="480961" y="43268"/>
                  </a:lnTo>
                  <a:lnTo>
                    <a:pt x="476999" y="37084"/>
                  </a:lnTo>
                  <a:lnTo>
                    <a:pt x="467271" y="35280"/>
                  </a:lnTo>
                  <a:lnTo>
                    <a:pt x="461518" y="35280"/>
                  </a:lnTo>
                  <a:lnTo>
                    <a:pt x="448856" y="38252"/>
                  </a:lnTo>
                  <a:lnTo>
                    <a:pt x="438569" y="46355"/>
                  </a:lnTo>
                  <a:lnTo>
                    <a:pt x="431647" y="58369"/>
                  </a:lnTo>
                  <a:lnTo>
                    <a:pt x="429120" y="73088"/>
                  </a:lnTo>
                  <a:lnTo>
                    <a:pt x="431838" y="87960"/>
                  </a:lnTo>
                  <a:lnTo>
                    <a:pt x="439280" y="99949"/>
                  </a:lnTo>
                  <a:lnTo>
                    <a:pt x="450380" y="107975"/>
                  </a:lnTo>
                  <a:lnTo>
                    <a:pt x="464032" y="110883"/>
                  </a:lnTo>
                  <a:lnTo>
                    <a:pt x="471360" y="110248"/>
                  </a:lnTo>
                  <a:lnTo>
                    <a:pt x="478167" y="108496"/>
                  </a:lnTo>
                  <a:lnTo>
                    <a:pt x="484276" y="105879"/>
                  </a:lnTo>
                  <a:lnTo>
                    <a:pt x="489597" y="102603"/>
                  </a:lnTo>
                  <a:lnTo>
                    <a:pt x="489445" y="101168"/>
                  </a:lnTo>
                  <a:lnTo>
                    <a:pt x="488518" y="92163"/>
                  </a:lnTo>
                  <a:lnTo>
                    <a:pt x="480936" y="97066"/>
                  </a:lnTo>
                  <a:lnTo>
                    <a:pt x="473837" y="99771"/>
                  </a:lnTo>
                  <a:lnTo>
                    <a:pt x="467956" y="100926"/>
                  </a:lnTo>
                  <a:lnTo>
                    <a:pt x="464032" y="101168"/>
                  </a:lnTo>
                  <a:lnTo>
                    <a:pt x="454952" y="99187"/>
                  </a:lnTo>
                  <a:lnTo>
                    <a:pt x="447598" y="93611"/>
                  </a:lnTo>
                  <a:lnTo>
                    <a:pt x="442620" y="85077"/>
                  </a:lnTo>
                  <a:lnTo>
                    <a:pt x="440639" y="74168"/>
                  </a:lnTo>
                  <a:lnTo>
                    <a:pt x="489953" y="741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041" y="1400767"/>
              <a:ext cx="7393317" cy="374688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099158" y="1154296"/>
            <a:ext cx="6062986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200" dirty="0">
                <a:latin typeface="Trebuchet MS"/>
                <a:cs typeface="Trebuchet MS"/>
              </a:rPr>
              <a:t>We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have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phenomenon,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for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27" dirty="0">
                <a:latin typeface="Trebuchet MS"/>
                <a:cs typeface="Trebuchet MS"/>
              </a:rPr>
              <a:t>which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we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have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27" dirty="0">
                <a:latin typeface="Trebuchet MS"/>
                <a:cs typeface="Trebuchet MS"/>
              </a:rPr>
              <a:t>observations</a:t>
            </a:r>
            <a:endParaRPr sz="2176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0410801" y="7777198"/>
            <a:ext cx="3316715" cy="261422"/>
          </a:xfrm>
          <a:prstGeom prst="rect">
            <a:avLst/>
          </a:prstGeom>
        </p:spPr>
        <p:txBody>
          <a:bodyPr vert="horz" wrap="square" lIns="0" tIns="42994" rIns="0" bIns="0" rtlCol="0" anchor="ctr">
            <a:spAutoFit/>
          </a:bodyPr>
          <a:lstStyle/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spc="-193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dirty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11</a:t>
            </a:fld>
            <a:r>
              <a:rPr u="none" spc="-36" dirty="0"/>
              <a:t> </a:t>
            </a:r>
            <a:r>
              <a:rPr u="none" spc="-73" dirty="0"/>
              <a:t>8</a:t>
            </a:r>
            <a:r>
              <a:rPr u="none" spc="-67" dirty="0"/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6995" y="4179938"/>
            <a:ext cx="3504816" cy="1487915"/>
            <a:chOff x="1329118" y="3456363"/>
            <a:chExt cx="2898775" cy="1230630"/>
          </a:xfrm>
        </p:grpSpPr>
        <p:sp>
          <p:nvSpPr>
            <p:cNvPr id="3" name="object 3"/>
            <p:cNvSpPr/>
            <p:nvPr/>
          </p:nvSpPr>
          <p:spPr>
            <a:xfrm>
              <a:off x="1383842" y="3459602"/>
              <a:ext cx="2800985" cy="1223645"/>
            </a:xfrm>
            <a:custGeom>
              <a:avLst/>
              <a:gdLst/>
              <a:ahLst/>
              <a:cxnLst/>
              <a:rect l="l" t="t" r="r" b="b"/>
              <a:pathLst>
                <a:path w="2800985" h="1223645">
                  <a:moveTo>
                    <a:pt x="2787840" y="1223645"/>
                  </a:moveTo>
                  <a:lnTo>
                    <a:pt x="2800794" y="0"/>
                  </a:lnTo>
                </a:path>
                <a:path w="2800985" h="1223645">
                  <a:moveTo>
                    <a:pt x="2739237" y="70205"/>
                  </a:moveTo>
                  <a:lnTo>
                    <a:pt x="0" y="107645"/>
                  </a:lnTo>
                </a:path>
              </a:pathLst>
            </a:custGeom>
            <a:ln w="6479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080" y="3486603"/>
              <a:ext cx="104762" cy="111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29118" y="3565444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4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19079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6" name="object 6"/>
          <p:cNvSpPr/>
          <p:nvPr/>
        </p:nvSpPr>
        <p:spPr>
          <a:xfrm>
            <a:off x="5043848" y="5789990"/>
            <a:ext cx="0" cy="131287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000"/>
                </a:lnTo>
              </a:path>
            </a:pathLst>
          </a:custGeom>
          <a:ln w="1907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" name="object 7"/>
          <p:cNvSpPr/>
          <p:nvPr/>
        </p:nvSpPr>
        <p:spPr>
          <a:xfrm>
            <a:off x="429" y="970"/>
            <a:ext cx="2857596" cy="532056"/>
          </a:xfrm>
          <a:custGeom>
            <a:avLst/>
            <a:gdLst/>
            <a:ahLst/>
            <a:cxnLst/>
            <a:rect l="l" t="t" r="r" b="b"/>
            <a:pathLst>
              <a:path w="2363470" h="440055">
                <a:moveTo>
                  <a:pt x="2363406" y="0"/>
                </a:moveTo>
                <a:lnTo>
                  <a:pt x="0" y="0"/>
                </a:lnTo>
                <a:lnTo>
                  <a:pt x="0" y="439915"/>
                </a:lnTo>
                <a:lnTo>
                  <a:pt x="1181887" y="439915"/>
                </a:lnTo>
                <a:lnTo>
                  <a:pt x="2363406" y="439915"/>
                </a:lnTo>
                <a:lnTo>
                  <a:pt x="236340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089" y="6179"/>
            <a:ext cx="2641856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42" dirty="0">
                <a:solidFill>
                  <a:srgbClr val="FFFFFF"/>
                </a:solidFill>
              </a:rPr>
              <a:t>L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242" dirty="0">
                <a:solidFill>
                  <a:srgbClr val="FFFFFF"/>
                </a:solidFill>
              </a:rPr>
              <a:t>a</a:t>
            </a:r>
            <a:r>
              <a:rPr sz="3144" spc="-272" dirty="0">
                <a:solidFill>
                  <a:srgbClr val="FFFFFF"/>
                </a:solidFill>
              </a:rPr>
              <a:t>r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12" dirty="0">
                <a:solidFill>
                  <a:srgbClr val="FFFFFF"/>
                </a:solidFill>
              </a:rPr>
              <a:t>g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84" dirty="0">
                <a:solidFill>
                  <a:srgbClr val="FFFFFF"/>
                </a:solidFill>
              </a:rPr>
              <a:t>e</a:t>
            </a:r>
            <a:r>
              <a:rPr sz="3144" spc="-175" dirty="0">
                <a:solidFill>
                  <a:srgbClr val="FFFFFF"/>
                </a:solidFill>
              </a:rPr>
              <a:t>ss</a:t>
            </a:r>
            <a:r>
              <a:rPr sz="3144" spc="-115" dirty="0">
                <a:solidFill>
                  <a:srgbClr val="FFFFFF"/>
                </a:solidFill>
              </a:rPr>
              <a:t>i</a:t>
            </a:r>
            <a:r>
              <a:rPr sz="3144" spc="-133" dirty="0">
                <a:solidFill>
                  <a:srgbClr val="FFFFFF"/>
                </a:solidFill>
              </a:rPr>
              <a:t>o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endParaRPr sz="3144"/>
          </a:p>
        </p:txBody>
      </p:sp>
      <p:sp>
        <p:nvSpPr>
          <p:cNvPr id="9" name="object 9"/>
          <p:cNvSpPr txBox="1"/>
          <p:nvPr/>
        </p:nvSpPr>
        <p:spPr>
          <a:xfrm>
            <a:off x="2099157" y="1164753"/>
            <a:ext cx="4683325" cy="63105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2405"/>
              </a:lnSpc>
              <a:spcBef>
                <a:spcPts val="121"/>
              </a:spcBef>
            </a:pPr>
            <a:r>
              <a:rPr sz="2176" spc="-218" dirty="0">
                <a:latin typeface="Trebuchet MS"/>
                <a:cs typeface="Trebuchet MS"/>
              </a:rPr>
              <a:t>W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212" dirty="0">
                <a:latin typeface="Trebuchet MS"/>
                <a:cs typeface="Trebuchet MS"/>
              </a:rPr>
              <a:t>r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loo</a:t>
            </a:r>
            <a:r>
              <a:rPr sz="2176" spc="-115" dirty="0">
                <a:latin typeface="Trebuchet MS"/>
                <a:cs typeface="Trebuchet MS"/>
              </a:rPr>
              <a:t>k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30" dirty="0">
                <a:latin typeface="Trebuchet MS"/>
                <a:cs typeface="Trebuchet MS"/>
              </a:rPr>
              <a:t>ng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254" dirty="0">
                <a:latin typeface="Trebuchet MS"/>
                <a:cs typeface="Trebuchet MS"/>
              </a:rPr>
              <a:t>f</a:t>
            </a:r>
            <a:r>
              <a:rPr sz="2176" spc="-138" dirty="0">
                <a:latin typeface="Trebuchet MS"/>
                <a:cs typeface="Trebuchet MS"/>
              </a:rPr>
              <a:t>or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r>
              <a:rPr sz="2176" spc="-200" dirty="0">
                <a:latin typeface="Trebuchet MS"/>
                <a:cs typeface="Trebuchet MS"/>
              </a:rPr>
              <a:t>r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24" dirty="0">
                <a:latin typeface="Trebuchet MS"/>
                <a:cs typeface="Trebuchet MS"/>
              </a:rPr>
              <a:t>g</a:t>
            </a:r>
            <a:r>
              <a:rPr sz="2176" spc="-97" dirty="0">
                <a:latin typeface="Trebuchet MS"/>
                <a:cs typeface="Trebuchet MS"/>
              </a:rPr>
              <a:t>h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57" dirty="0">
                <a:latin typeface="Trebuchet MS"/>
                <a:cs typeface="Trebuchet MS"/>
              </a:rPr>
              <a:t>li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r>
              <a:rPr sz="2176" spc="-133" dirty="0">
                <a:latin typeface="Trebuchet MS"/>
                <a:cs typeface="Trebuchet MS"/>
              </a:rPr>
              <a:t>h</a:t>
            </a:r>
            <a:r>
              <a:rPr sz="2176" spc="-145" dirty="0">
                <a:latin typeface="Trebuchet MS"/>
                <a:cs typeface="Trebuchet MS"/>
              </a:rPr>
              <a:t>a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85" dirty="0">
                <a:latin typeface="Trebuchet MS"/>
                <a:cs typeface="Trebuchet MS"/>
              </a:rPr>
              <a:t>p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91" dirty="0">
                <a:latin typeface="Trebuchet MS"/>
                <a:cs typeface="Trebuchet MS"/>
              </a:rPr>
              <a:t>ss</a:t>
            </a:r>
            <a:r>
              <a:rPr sz="2176" spc="-138" dirty="0">
                <a:latin typeface="Trebuchet MS"/>
                <a:cs typeface="Trebuchet MS"/>
              </a:rPr>
              <a:t>es</a:t>
            </a:r>
            <a:endParaRPr sz="2176">
              <a:latin typeface="Trebuchet MS"/>
              <a:cs typeface="Trebuchet MS"/>
            </a:endParaRPr>
          </a:p>
          <a:p>
            <a:pPr marL="15356">
              <a:lnSpc>
                <a:spcPts val="2405"/>
              </a:lnSpc>
            </a:pPr>
            <a:r>
              <a:rPr sz="2176" spc="-272" dirty="0">
                <a:latin typeface="Trebuchet MS"/>
                <a:cs typeface="Trebuchet MS"/>
              </a:rPr>
              <a:t>«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38" dirty="0">
                <a:latin typeface="Trebuchet MS"/>
                <a:cs typeface="Trebuchet MS"/>
              </a:rPr>
              <a:t>as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close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38" dirty="0">
                <a:latin typeface="Trebuchet MS"/>
                <a:cs typeface="Trebuchet MS"/>
              </a:rPr>
              <a:t>as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possible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272" dirty="0">
                <a:latin typeface="Trebuchet MS"/>
                <a:cs typeface="Trebuchet MS"/>
              </a:rPr>
              <a:t>»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to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27" dirty="0">
                <a:latin typeface="Trebuchet MS"/>
                <a:cs typeface="Trebuchet MS"/>
              </a:rPr>
              <a:t>our</a:t>
            </a:r>
            <a:r>
              <a:rPr sz="2176" spc="-254" dirty="0">
                <a:latin typeface="Trebuchet MS"/>
                <a:cs typeface="Trebuchet MS"/>
              </a:rPr>
              <a:t> </a:t>
            </a:r>
            <a:r>
              <a:rPr sz="2176" spc="-157" dirty="0">
                <a:latin typeface="Trebuchet MS"/>
                <a:cs typeface="Trebuchet MS"/>
              </a:rPr>
              <a:t>points.</a:t>
            </a:r>
            <a:endParaRPr sz="2176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5331" y="2379684"/>
            <a:ext cx="133636" cy="2328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042" y="4251325"/>
            <a:ext cx="162350" cy="1958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69407" y="6022420"/>
            <a:ext cx="162795" cy="13276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4118" y="2191216"/>
            <a:ext cx="290319" cy="15582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520611" y="2191216"/>
            <a:ext cx="545108" cy="155855"/>
            <a:chOff x="2084755" y="1811524"/>
            <a:chExt cx="450850" cy="12890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4755" y="1854005"/>
              <a:ext cx="218528" cy="863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8125" y="1854005"/>
              <a:ext cx="122758" cy="863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1039" y="1811524"/>
              <a:ext cx="64439" cy="12672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66543" y="2136382"/>
            <a:ext cx="117527" cy="21065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43281" y="2046708"/>
            <a:ext cx="93573" cy="15539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40657" y="2286986"/>
            <a:ext cx="100114" cy="21065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4081910" y="2191216"/>
            <a:ext cx="525914" cy="155855"/>
            <a:chOff x="3376079" y="1811524"/>
            <a:chExt cx="434975" cy="128905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6079" y="1811524"/>
              <a:ext cx="201244" cy="1267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8557" y="1854005"/>
              <a:ext cx="69126" cy="863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8194" y="1854005"/>
              <a:ext cx="122770" cy="86398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88238" y="2191215"/>
            <a:ext cx="118818" cy="19848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21761" y="2191216"/>
            <a:ext cx="93144" cy="15582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74645" y="2246494"/>
            <a:ext cx="118388" cy="9793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83798" y="2136382"/>
            <a:ext cx="99670" cy="21065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59648" y="2191216"/>
            <a:ext cx="193260" cy="1558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642567" y="2242578"/>
            <a:ext cx="78357" cy="10446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30176" y="2191216"/>
            <a:ext cx="358649" cy="195870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7267614" y="2194271"/>
            <a:ext cx="428409" cy="152783"/>
            <a:chOff x="6010922" y="1814051"/>
            <a:chExt cx="354330" cy="126364"/>
          </a:xfrm>
        </p:grpSpPr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10922" y="1814051"/>
              <a:ext cx="169913" cy="12635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00279" y="1854005"/>
              <a:ext cx="79921" cy="8639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00723" y="1855085"/>
              <a:ext cx="64439" cy="83159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228320" y="1694583"/>
            <a:ext cx="9001965" cy="4530541"/>
            <a:chOff x="1015923" y="1400767"/>
            <a:chExt cx="7445375" cy="3747135"/>
          </a:xfrm>
        </p:grpSpPr>
        <p:sp>
          <p:nvSpPr>
            <p:cNvPr id="37" name="object 37"/>
            <p:cNvSpPr/>
            <p:nvPr/>
          </p:nvSpPr>
          <p:spPr>
            <a:xfrm>
              <a:off x="1015923" y="1673652"/>
              <a:ext cx="7336155" cy="1821180"/>
            </a:xfrm>
            <a:custGeom>
              <a:avLst/>
              <a:gdLst/>
              <a:ahLst/>
              <a:cxnLst/>
              <a:rect l="l" t="t" r="r" b="b"/>
              <a:pathLst>
                <a:path w="7336155" h="1821179">
                  <a:moveTo>
                    <a:pt x="85674" y="1820875"/>
                  </a:moveTo>
                  <a:lnTo>
                    <a:pt x="66421" y="1790280"/>
                  </a:lnTo>
                  <a:lnTo>
                    <a:pt x="59397" y="1779117"/>
                  </a:lnTo>
                  <a:lnTo>
                    <a:pt x="43916" y="1779117"/>
                  </a:lnTo>
                  <a:lnTo>
                    <a:pt x="0" y="1820875"/>
                  </a:lnTo>
                  <a:lnTo>
                    <a:pt x="15113" y="1820875"/>
                  </a:lnTo>
                  <a:lnTo>
                    <a:pt x="49314" y="1790280"/>
                  </a:lnTo>
                  <a:lnTo>
                    <a:pt x="70561" y="1820875"/>
                  </a:lnTo>
                  <a:lnTo>
                    <a:pt x="85674" y="1820875"/>
                  </a:lnTo>
                  <a:close/>
                </a:path>
                <a:path w="7336155" h="1821179">
                  <a:moveTo>
                    <a:pt x="1868030" y="233641"/>
                  </a:moveTo>
                  <a:lnTo>
                    <a:pt x="1746719" y="233641"/>
                  </a:lnTo>
                  <a:lnTo>
                    <a:pt x="1746719" y="240830"/>
                  </a:lnTo>
                  <a:lnTo>
                    <a:pt x="1868030" y="240830"/>
                  </a:lnTo>
                  <a:lnTo>
                    <a:pt x="1868030" y="233641"/>
                  </a:lnTo>
                  <a:close/>
                </a:path>
                <a:path w="7336155" h="1821179">
                  <a:moveTo>
                    <a:pt x="1868030" y="196913"/>
                  </a:moveTo>
                  <a:lnTo>
                    <a:pt x="1746719" y="196913"/>
                  </a:lnTo>
                  <a:lnTo>
                    <a:pt x="1746719" y="204470"/>
                  </a:lnTo>
                  <a:lnTo>
                    <a:pt x="1868030" y="204470"/>
                  </a:lnTo>
                  <a:lnTo>
                    <a:pt x="1868030" y="196913"/>
                  </a:lnTo>
                  <a:close/>
                </a:path>
                <a:path w="7336155" h="1821179">
                  <a:moveTo>
                    <a:pt x="2056676" y="0"/>
                  </a:moveTo>
                  <a:lnTo>
                    <a:pt x="2049830" y="0"/>
                  </a:lnTo>
                  <a:lnTo>
                    <a:pt x="2046960" y="2870"/>
                  </a:lnTo>
                  <a:lnTo>
                    <a:pt x="2015236" y="39243"/>
                  </a:lnTo>
                  <a:lnTo>
                    <a:pt x="1992401" y="80670"/>
                  </a:lnTo>
                  <a:lnTo>
                    <a:pt x="1977402" y="125539"/>
                  </a:lnTo>
                  <a:lnTo>
                    <a:pt x="1969173" y="172148"/>
                  </a:lnTo>
                  <a:lnTo>
                    <a:pt x="1966671" y="218871"/>
                  </a:lnTo>
                  <a:lnTo>
                    <a:pt x="1969973" y="272453"/>
                  </a:lnTo>
                  <a:lnTo>
                    <a:pt x="1980755" y="324535"/>
                  </a:lnTo>
                  <a:lnTo>
                    <a:pt x="2000237" y="373392"/>
                  </a:lnTo>
                  <a:lnTo>
                    <a:pt x="2029675" y="417233"/>
                  </a:lnTo>
                  <a:lnTo>
                    <a:pt x="2049830" y="437756"/>
                  </a:lnTo>
                  <a:lnTo>
                    <a:pt x="2056676" y="437756"/>
                  </a:lnTo>
                  <a:lnTo>
                    <a:pt x="2056676" y="435952"/>
                  </a:lnTo>
                  <a:lnTo>
                    <a:pt x="2056676" y="435241"/>
                  </a:lnTo>
                  <a:lnTo>
                    <a:pt x="2055952" y="434873"/>
                  </a:lnTo>
                  <a:lnTo>
                    <a:pt x="2055596" y="434162"/>
                  </a:lnTo>
                  <a:lnTo>
                    <a:pt x="2049741" y="428193"/>
                  </a:lnTo>
                  <a:lnTo>
                    <a:pt x="2024634" y="395630"/>
                  </a:lnTo>
                  <a:lnTo>
                    <a:pt x="2005482" y="358000"/>
                  </a:lnTo>
                  <a:lnTo>
                    <a:pt x="1992147" y="315899"/>
                  </a:lnTo>
                  <a:lnTo>
                    <a:pt x="1984336" y="269481"/>
                  </a:lnTo>
                  <a:lnTo>
                    <a:pt x="1981796" y="218871"/>
                  </a:lnTo>
                  <a:lnTo>
                    <a:pt x="1983320" y="179819"/>
                  </a:lnTo>
                  <a:lnTo>
                    <a:pt x="1988947" y="137566"/>
                  </a:lnTo>
                  <a:lnTo>
                    <a:pt x="2000173" y="94297"/>
                  </a:lnTo>
                  <a:lnTo>
                    <a:pt x="2018512" y="52197"/>
                  </a:lnTo>
                  <a:lnTo>
                    <a:pt x="2048789" y="10591"/>
                  </a:lnTo>
                  <a:lnTo>
                    <a:pt x="2056676" y="2870"/>
                  </a:lnTo>
                  <a:lnTo>
                    <a:pt x="2056676" y="0"/>
                  </a:lnTo>
                  <a:close/>
                </a:path>
                <a:path w="7336155" h="1821179">
                  <a:moveTo>
                    <a:pt x="2258999" y="218871"/>
                  </a:moveTo>
                  <a:lnTo>
                    <a:pt x="2255685" y="165303"/>
                  </a:lnTo>
                  <a:lnTo>
                    <a:pt x="2244902" y="113220"/>
                  </a:lnTo>
                  <a:lnTo>
                    <a:pt x="2225421" y="64376"/>
                  </a:lnTo>
                  <a:lnTo>
                    <a:pt x="2195995" y="20510"/>
                  </a:lnTo>
                  <a:lnTo>
                    <a:pt x="2177999" y="2159"/>
                  </a:lnTo>
                  <a:lnTo>
                    <a:pt x="2175840" y="0"/>
                  </a:lnTo>
                  <a:lnTo>
                    <a:pt x="2169350" y="0"/>
                  </a:lnTo>
                  <a:lnTo>
                    <a:pt x="2169350" y="2514"/>
                  </a:lnTo>
                  <a:lnTo>
                    <a:pt x="2170430" y="3594"/>
                  </a:lnTo>
                  <a:lnTo>
                    <a:pt x="2176068" y="9563"/>
                  </a:lnTo>
                  <a:lnTo>
                    <a:pt x="2201037" y="42113"/>
                  </a:lnTo>
                  <a:lnTo>
                    <a:pt x="2220176" y="79768"/>
                  </a:lnTo>
                  <a:lnTo>
                    <a:pt x="2233511" y="121869"/>
                  </a:lnTo>
                  <a:lnTo>
                    <a:pt x="2241321" y="168275"/>
                  </a:lnTo>
                  <a:lnTo>
                    <a:pt x="2243874" y="218871"/>
                  </a:lnTo>
                  <a:lnTo>
                    <a:pt x="2242337" y="257937"/>
                  </a:lnTo>
                  <a:lnTo>
                    <a:pt x="2236711" y="300189"/>
                  </a:lnTo>
                  <a:lnTo>
                    <a:pt x="2225497" y="343471"/>
                  </a:lnTo>
                  <a:lnTo>
                    <a:pt x="2207158" y="385559"/>
                  </a:lnTo>
                  <a:lnTo>
                    <a:pt x="2177021" y="427024"/>
                  </a:lnTo>
                  <a:lnTo>
                    <a:pt x="2170074" y="434162"/>
                  </a:lnTo>
                  <a:lnTo>
                    <a:pt x="2169718" y="434873"/>
                  </a:lnTo>
                  <a:lnTo>
                    <a:pt x="2169350" y="435241"/>
                  </a:lnTo>
                  <a:lnTo>
                    <a:pt x="2169350" y="437756"/>
                  </a:lnTo>
                  <a:lnTo>
                    <a:pt x="2175840" y="437756"/>
                  </a:lnTo>
                  <a:lnTo>
                    <a:pt x="2178710" y="434873"/>
                  </a:lnTo>
                  <a:lnTo>
                    <a:pt x="2210422" y="398526"/>
                  </a:lnTo>
                  <a:lnTo>
                    <a:pt x="2233257" y="357085"/>
                  </a:lnTo>
                  <a:lnTo>
                    <a:pt x="2248255" y="312229"/>
                  </a:lnTo>
                  <a:lnTo>
                    <a:pt x="2256485" y="265607"/>
                  </a:lnTo>
                  <a:lnTo>
                    <a:pt x="2258999" y="218871"/>
                  </a:lnTo>
                  <a:close/>
                </a:path>
                <a:path w="7336155" h="1821179">
                  <a:moveTo>
                    <a:pt x="3147110" y="233641"/>
                  </a:moveTo>
                  <a:lnTo>
                    <a:pt x="3026156" y="233641"/>
                  </a:lnTo>
                  <a:lnTo>
                    <a:pt x="3026156" y="240830"/>
                  </a:lnTo>
                  <a:lnTo>
                    <a:pt x="3147110" y="240830"/>
                  </a:lnTo>
                  <a:lnTo>
                    <a:pt x="3147110" y="233641"/>
                  </a:lnTo>
                  <a:close/>
                </a:path>
                <a:path w="7336155" h="1821179">
                  <a:moveTo>
                    <a:pt x="3147110" y="196913"/>
                  </a:moveTo>
                  <a:lnTo>
                    <a:pt x="3026156" y="196913"/>
                  </a:lnTo>
                  <a:lnTo>
                    <a:pt x="3026156" y="204470"/>
                  </a:lnTo>
                  <a:lnTo>
                    <a:pt x="3147110" y="204470"/>
                  </a:lnTo>
                  <a:lnTo>
                    <a:pt x="3147110" y="196913"/>
                  </a:lnTo>
                  <a:close/>
                </a:path>
                <a:path w="7336155" h="1821179">
                  <a:moveTo>
                    <a:pt x="3373196" y="213829"/>
                  </a:moveTo>
                  <a:lnTo>
                    <a:pt x="3368878" y="209156"/>
                  </a:lnTo>
                  <a:lnTo>
                    <a:pt x="3358070" y="209156"/>
                  </a:lnTo>
                  <a:lnTo>
                    <a:pt x="3353752" y="213829"/>
                  </a:lnTo>
                  <a:lnTo>
                    <a:pt x="3353752" y="224282"/>
                  </a:lnTo>
                  <a:lnTo>
                    <a:pt x="3358070" y="228600"/>
                  </a:lnTo>
                  <a:lnTo>
                    <a:pt x="3368878" y="228600"/>
                  </a:lnTo>
                  <a:lnTo>
                    <a:pt x="3373196" y="224282"/>
                  </a:lnTo>
                  <a:lnTo>
                    <a:pt x="3373196" y="218871"/>
                  </a:lnTo>
                  <a:lnTo>
                    <a:pt x="3373196" y="213829"/>
                  </a:lnTo>
                  <a:close/>
                </a:path>
                <a:path w="7336155" h="1821179">
                  <a:moveTo>
                    <a:pt x="3701872" y="215277"/>
                  </a:moveTo>
                  <a:lnTo>
                    <a:pt x="3645001" y="215277"/>
                  </a:lnTo>
                  <a:lnTo>
                    <a:pt x="3645001" y="158038"/>
                  </a:lnTo>
                  <a:lnTo>
                    <a:pt x="3637800" y="158038"/>
                  </a:lnTo>
                  <a:lnTo>
                    <a:pt x="3637800" y="215277"/>
                  </a:lnTo>
                  <a:lnTo>
                    <a:pt x="3580561" y="215277"/>
                  </a:lnTo>
                  <a:lnTo>
                    <a:pt x="3580561" y="222478"/>
                  </a:lnTo>
                  <a:lnTo>
                    <a:pt x="3637800" y="222478"/>
                  </a:lnTo>
                  <a:lnTo>
                    <a:pt x="3637800" y="279717"/>
                  </a:lnTo>
                  <a:lnTo>
                    <a:pt x="3645001" y="279717"/>
                  </a:lnTo>
                  <a:lnTo>
                    <a:pt x="3645001" y="222478"/>
                  </a:lnTo>
                  <a:lnTo>
                    <a:pt x="3701872" y="222478"/>
                  </a:lnTo>
                  <a:lnTo>
                    <a:pt x="3701872" y="215277"/>
                  </a:lnTo>
                  <a:close/>
                </a:path>
                <a:path w="7336155" h="1821179">
                  <a:moveTo>
                    <a:pt x="7336079" y="274675"/>
                  </a:moveTo>
                  <a:lnTo>
                    <a:pt x="7315136" y="241554"/>
                  </a:lnTo>
                  <a:lnTo>
                    <a:pt x="7307631" y="229679"/>
                  </a:lnTo>
                  <a:lnTo>
                    <a:pt x="7291070" y="229679"/>
                  </a:lnTo>
                  <a:lnTo>
                    <a:pt x="7243915" y="274675"/>
                  </a:lnTo>
                  <a:lnTo>
                    <a:pt x="7260120" y="274675"/>
                  </a:lnTo>
                  <a:lnTo>
                    <a:pt x="7297191" y="241554"/>
                  </a:lnTo>
                  <a:lnTo>
                    <a:pt x="7319873" y="274675"/>
                  </a:lnTo>
                  <a:lnTo>
                    <a:pt x="7336079" y="274675"/>
                  </a:lnTo>
                  <a:close/>
                </a:path>
              </a:pathLst>
            </a:custGeom>
            <a:solidFill>
              <a:srgbClr val="FF6246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8" name="object 38"/>
            <p:cNvSpPr/>
            <p:nvPr/>
          </p:nvSpPr>
          <p:spPr>
            <a:xfrm>
              <a:off x="4931638" y="1811523"/>
              <a:ext cx="1059180" cy="127000"/>
            </a:xfrm>
            <a:custGeom>
              <a:avLst/>
              <a:gdLst/>
              <a:ahLst/>
              <a:cxnLst/>
              <a:rect l="l" t="t" r="r" b="b"/>
              <a:pathLst>
                <a:path w="1059179" h="127000">
                  <a:moveTo>
                    <a:pt x="119164" y="45720"/>
                  </a:moveTo>
                  <a:lnTo>
                    <a:pt x="105841" y="45720"/>
                  </a:lnTo>
                  <a:lnTo>
                    <a:pt x="94208" y="84607"/>
                  </a:lnTo>
                  <a:lnTo>
                    <a:pt x="92214" y="91135"/>
                  </a:lnTo>
                  <a:lnTo>
                    <a:pt x="89636" y="100228"/>
                  </a:lnTo>
                  <a:lnTo>
                    <a:pt x="87337" y="109512"/>
                  </a:lnTo>
                  <a:lnTo>
                    <a:pt x="86042" y="117005"/>
                  </a:lnTo>
                  <a:lnTo>
                    <a:pt x="85686" y="117005"/>
                  </a:lnTo>
                  <a:lnTo>
                    <a:pt x="68592" y="55803"/>
                  </a:lnTo>
                  <a:lnTo>
                    <a:pt x="65519" y="45720"/>
                  </a:lnTo>
                  <a:lnTo>
                    <a:pt x="52565" y="45720"/>
                  </a:lnTo>
                  <a:lnTo>
                    <a:pt x="42481" y="79921"/>
                  </a:lnTo>
                  <a:lnTo>
                    <a:pt x="40259" y="87083"/>
                  </a:lnTo>
                  <a:lnTo>
                    <a:pt x="37376" y="97434"/>
                  </a:lnTo>
                  <a:lnTo>
                    <a:pt x="34874" y="107886"/>
                  </a:lnTo>
                  <a:lnTo>
                    <a:pt x="33477" y="116649"/>
                  </a:lnTo>
                  <a:lnTo>
                    <a:pt x="33121" y="116649"/>
                  </a:lnTo>
                  <a:lnTo>
                    <a:pt x="23406" y="77406"/>
                  </a:lnTo>
                  <a:lnTo>
                    <a:pt x="14046" y="45720"/>
                  </a:lnTo>
                  <a:lnTo>
                    <a:pt x="0" y="45720"/>
                  </a:lnTo>
                  <a:lnTo>
                    <a:pt x="24841" y="126720"/>
                  </a:lnTo>
                  <a:lnTo>
                    <a:pt x="39243" y="126720"/>
                  </a:lnTo>
                  <a:lnTo>
                    <a:pt x="40932" y="121640"/>
                  </a:lnTo>
                  <a:lnTo>
                    <a:pt x="42506" y="116649"/>
                  </a:lnTo>
                  <a:lnTo>
                    <a:pt x="43916" y="112191"/>
                  </a:lnTo>
                  <a:lnTo>
                    <a:pt x="55562" y="71882"/>
                  </a:lnTo>
                  <a:lnTo>
                    <a:pt x="59042" y="55803"/>
                  </a:lnTo>
                  <a:lnTo>
                    <a:pt x="59778" y="60972"/>
                  </a:lnTo>
                  <a:lnTo>
                    <a:pt x="61239" y="67640"/>
                  </a:lnTo>
                  <a:lnTo>
                    <a:pt x="63030" y="74790"/>
                  </a:lnTo>
                  <a:lnTo>
                    <a:pt x="64795" y="81381"/>
                  </a:lnTo>
                  <a:lnTo>
                    <a:pt x="78117" y="126720"/>
                  </a:lnTo>
                  <a:lnTo>
                    <a:pt x="94322" y="126720"/>
                  </a:lnTo>
                  <a:lnTo>
                    <a:pt x="97294" y="117005"/>
                  </a:lnTo>
                  <a:lnTo>
                    <a:pt x="119164" y="45720"/>
                  </a:lnTo>
                  <a:close/>
                </a:path>
                <a:path w="1059179" h="127000">
                  <a:moveTo>
                    <a:pt x="150482" y="45720"/>
                  </a:moveTo>
                  <a:lnTo>
                    <a:pt x="136804" y="45720"/>
                  </a:lnTo>
                  <a:lnTo>
                    <a:pt x="136804" y="126720"/>
                  </a:lnTo>
                  <a:lnTo>
                    <a:pt x="150482" y="126720"/>
                  </a:lnTo>
                  <a:lnTo>
                    <a:pt x="150482" y="45720"/>
                  </a:lnTo>
                  <a:close/>
                </a:path>
                <a:path w="1059179" h="127000">
                  <a:moveTo>
                    <a:pt x="151561" y="2527"/>
                  </a:moveTo>
                  <a:lnTo>
                    <a:pt x="135356" y="2527"/>
                  </a:lnTo>
                  <a:lnTo>
                    <a:pt x="135356" y="18719"/>
                  </a:lnTo>
                  <a:lnTo>
                    <a:pt x="151561" y="18719"/>
                  </a:lnTo>
                  <a:lnTo>
                    <a:pt x="151561" y="2527"/>
                  </a:lnTo>
                  <a:close/>
                </a:path>
                <a:path w="1059179" h="127000">
                  <a:moveTo>
                    <a:pt x="194043" y="0"/>
                  </a:moveTo>
                  <a:lnTo>
                    <a:pt x="180365" y="0"/>
                  </a:lnTo>
                  <a:lnTo>
                    <a:pt x="180365" y="126720"/>
                  </a:lnTo>
                  <a:lnTo>
                    <a:pt x="194043" y="126720"/>
                  </a:lnTo>
                  <a:lnTo>
                    <a:pt x="194043" y="0"/>
                  </a:lnTo>
                  <a:close/>
                </a:path>
                <a:path w="1059179" h="127000">
                  <a:moveTo>
                    <a:pt x="237604" y="0"/>
                  </a:moveTo>
                  <a:lnTo>
                    <a:pt x="223926" y="0"/>
                  </a:lnTo>
                  <a:lnTo>
                    <a:pt x="223926" y="126720"/>
                  </a:lnTo>
                  <a:lnTo>
                    <a:pt x="237604" y="126720"/>
                  </a:lnTo>
                  <a:lnTo>
                    <a:pt x="237604" y="0"/>
                  </a:lnTo>
                  <a:close/>
                </a:path>
                <a:path w="1059179" h="127000">
                  <a:moveTo>
                    <a:pt x="1057681" y="45720"/>
                  </a:moveTo>
                  <a:lnTo>
                    <a:pt x="1044003" y="45720"/>
                  </a:lnTo>
                  <a:lnTo>
                    <a:pt x="1044003" y="126720"/>
                  </a:lnTo>
                  <a:lnTo>
                    <a:pt x="1057681" y="126720"/>
                  </a:lnTo>
                  <a:lnTo>
                    <a:pt x="1057681" y="45720"/>
                  </a:lnTo>
                  <a:close/>
                </a:path>
                <a:path w="1059179" h="127000">
                  <a:moveTo>
                    <a:pt x="1058760" y="2527"/>
                  </a:moveTo>
                  <a:lnTo>
                    <a:pt x="1042555" y="2527"/>
                  </a:lnTo>
                  <a:lnTo>
                    <a:pt x="1042555" y="18719"/>
                  </a:lnTo>
                  <a:lnTo>
                    <a:pt x="1058760" y="18719"/>
                  </a:lnTo>
                  <a:lnTo>
                    <a:pt x="1058760" y="2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7396" y="1400767"/>
              <a:ext cx="7393317" cy="3746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89" y="961"/>
            <a:ext cx="2641856" cy="49935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3144" spc="-242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144" spc="-206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144" spc="-1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144" spc="-2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44" spc="-242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144" spc="-272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44" spc="-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44" spc="-30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44" spc="-2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44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144" spc="-30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44" spc="-28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44" spc="-17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144" spc="-1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144" spc="-133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144" spc="-1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144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9157" y="1513393"/>
            <a:ext cx="5487936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>
              <a:lnSpc>
                <a:spcPts val="2188"/>
              </a:lnSpc>
              <a:spcBef>
                <a:spcPts val="544"/>
              </a:spcBef>
            </a:pPr>
            <a:r>
              <a:rPr sz="2176" spc="-97" dirty="0">
                <a:latin typeface="Trebuchet MS"/>
                <a:cs typeface="Trebuchet MS"/>
              </a:rPr>
              <a:t>"As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close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as</a:t>
            </a:r>
            <a:r>
              <a:rPr sz="2176" spc="-218" dirty="0">
                <a:latin typeface="Trebuchet MS"/>
                <a:cs typeface="Trebuchet MS"/>
              </a:rPr>
              <a:t> </a:t>
            </a:r>
            <a:r>
              <a:rPr sz="2176" spc="-109" dirty="0">
                <a:latin typeface="Trebuchet MS"/>
                <a:cs typeface="Trebuchet MS"/>
              </a:rPr>
              <a:t>possible"</a:t>
            </a:r>
            <a:r>
              <a:rPr sz="2176" spc="-254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means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"minimize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57" dirty="0">
                <a:latin typeface="Trebuchet MS"/>
                <a:cs typeface="Trebuchet MS"/>
              </a:rPr>
              <a:t>the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distance </a:t>
            </a:r>
            <a:r>
              <a:rPr sz="2176" spc="-635" dirty="0">
                <a:latin typeface="Trebuchet MS"/>
                <a:cs typeface="Trebuchet MS"/>
              </a:rPr>
              <a:t> </a:t>
            </a:r>
            <a:r>
              <a:rPr sz="2176" spc="-85" dirty="0">
                <a:latin typeface="Trebuchet MS"/>
                <a:cs typeface="Trebuchet MS"/>
              </a:rPr>
              <a:t>b</a:t>
            </a:r>
            <a:r>
              <a:rPr sz="2176" spc="-224" dirty="0">
                <a:latin typeface="Trebuchet MS"/>
                <a:cs typeface="Trebuchet MS"/>
              </a:rPr>
              <a:t>e</a:t>
            </a:r>
            <a:r>
              <a:rPr sz="2176" spc="-151" dirty="0">
                <a:latin typeface="Trebuchet MS"/>
                <a:cs typeface="Trebuchet MS"/>
              </a:rPr>
              <a:t>tw</a:t>
            </a:r>
            <a:r>
              <a:rPr sz="2176" spc="-200" dirty="0">
                <a:latin typeface="Trebuchet MS"/>
                <a:cs typeface="Trebuchet MS"/>
              </a:rPr>
              <a:t>e</a:t>
            </a:r>
            <a:r>
              <a:rPr sz="2176" spc="-133" dirty="0">
                <a:latin typeface="Trebuchet MS"/>
                <a:cs typeface="Trebuchet MS"/>
              </a:rPr>
              <a:t>en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r>
              <a:rPr sz="2176" spc="-133" dirty="0">
                <a:latin typeface="Trebuchet MS"/>
                <a:cs typeface="Trebuchet MS"/>
              </a:rPr>
              <a:t>he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l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33" dirty="0">
                <a:latin typeface="Trebuchet MS"/>
                <a:cs typeface="Trebuchet MS"/>
              </a:rPr>
              <a:t>ne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91" dirty="0">
                <a:latin typeface="Trebuchet MS"/>
                <a:cs typeface="Trebuchet MS"/>
              </a:rPr>
              <a:t>nd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our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97" dirty="0">
                <a:latin typeface="Trebuchet MS"/>
                <a:cs typeface="Trebuchet MS"/>
              </a:rPr>
              <a:t>p</a:t>
            </a:r>
            <a:r>
              <a:rPr sz="2176" spc="-115" dirty="0">
                <a:latin typeface="Trebuchet MS"/>
                <a:cs typeface="Trebuchet MS"/>
              </a:rPr>
              <a:t>oi</a:t>
            </a:r>
            <a:r>
              <a:rPr sz="2176" spc="-97" dirty="0">
                <a:latin typeface="Trebuchet MS"/>
                <a:cs typeface="Trebuchet MS"/>
              </a:rPr>
              <a:t>n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218" dirty="0">
                <a:latin typeface="Trebuchet MS"/>
                <a:cs typeface="Trebuchet MS"/>
              </a:rPr>
              <a:t>(</a:t>
            </a:r>
            <a:r>
              <a:rPr sz="2176" spc="-85" dirty="0">
                <a:latin typeface="Trebuchet MS"/>
                <a:cs typeface="Trebuchet MS"/>
              </a:rPr>
              <a:t>ob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18" dirty="0">
                <a:latin typeface="Trebuchet MS"/>
                <a:cs typeface="Trebuchet MS"/>
              </a:rPr>
              <a:t>e</a:t>
            </a:r>
            <a:r>
              <a:rPr sz="2176" spc="-109" dirty="0">
                <a:latin typeface="Trebuchet MS"/>
                <a:cs typeface="Trebuchet MS"/>
              </a:rPr>
              <a:t>r</a:t>
            </a:r>
            <a:r>
              <a:rPr sz="2176" spc="-127" dirty="0">
                <a:latin typeface="Trebuchet MS"/>
                <a:cs typeface="Trebuchet MS"/>
              </a:rPr>
              <a:t>v</a:t>
            </a:r>
            <a:r>
              <a:rPr sz="2176" spc="-193" dirty="0">
                <a:latin typeface="Trebuchet MS"/>
                <a:cs typeface="Trebuchet MS"/>
              </a:rPr>
              <a:t>a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97" dirty="0">
                <a:latin typeface="Trebuchet MS"/>
                <a:cs typeface="Trebuchet MS"/>
              </a:rPr>
              <a:t>o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18" dirty="0">
                <a:latin typeface="Trebuchet MS"/>
                <a:cs typeface="Trebuchet MS"/>
              </a:rPr>
              <a:t>)</a:t>
            </a:r>
            <a:r>
              <a:rPr sz="2176" spc="-230" dirty="0">
                <a:latin typeface="Trebuchet MS"/>
                <a:cs typeface="Trebuchet MS"/>
              </a:rPr>
              <a:t>"</a:t>
            </a:r>
            <a:r>
              <a:rPr sz="2176" spc="-363" dirty="0">
                <a:latin typeface="Trebuchet MS"/>
                <a:cs typeface="Trebuchet MS"/>
              </a:rPr>
              <a:t>.</a:t>
            </a:r>
            <a:endParaRPr sz="2176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5331" y="2379684"/>
            <a:ext cx="133636" cy="2328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90555" y="1694583"/>
            <a:ext cx="8939776" cy="4530541"/>
            <a:chOff x="1067396" y="1400767"/>
            <a:chExt cx="7393940" cy="3747135"/>
          </a:xfrm>
        </p:grpSpPr>
        <p:sp>
          <p:nvSpPr>
            <p:cNvPr id="6" name="object 6"/>
            <p:cNvSpPr/>
            <p:nvPr/>
          </p:nvSpPr>
          <p:spPr>
            <a:xfrm>
              <a:off x="8259838" y="1903332"/>
              <a:ext cx="92710" cy="45085"/>
            </a:xfrm>
            <a:custGeom>
              <a:avLst/>
              <a:gdLst/>
              <a:ahLst/>
              <a:cxnLst/>
              <a:rect l="l" t="t" r="r" b="b"/>
              <a:pathLst>
                <a:path w="92709" h="45085">
                  <a:moveTo>
                    <a:pt x="63715" y="0"/>
                  </a:moveTo>
                  <a:lnTo>
                    <a:pt x="47155" y="0"/>
                  </a:lnTo>
                  <a:lnTo>
                    <a:pt x="0" y="44996"/>
                  </a:lnTo>
                  <a:lnTo>
                    <a:pt x="16205" y="44996"/>
                  </a:lnTo>
                  <a:lnTo>
                    <a:pt x="53276" y="11874"/>
                  </a:lnTo>
                  <a:lnTo>
                    <a:pt x="71223" y="11874"/>
                  </a:lnTo>
                  <a:lnTo>
                    <a:pt x="63715" y="0"/>
                  </a:lnTo>
                  <a:close/>
                </a:path>
                <a:path w="92709" h="45085">
                  <a:moveTo>
                    <a:pt x="71223" y="11874"/>
                  </a:moveTo>
                  <a:lnTo>
                    <a:pt x="53276" y="11874"/>
                  </a:lnTo>
                  <a:lnTo>
                    <a:pt x="75958" y="44996"/>
                  </a:lnTo>
                  <a:lnTo>
                    <a:pt x="92163" y="44996"/>
                  </a:lnTo>
                  <a:lnTo>
                    <a:pt x="71223" y="11874"/>
                  </a:lnTo>
                  <a:close/>
                </a:path>
              </a:pathLst>
            </a:custGeom>
            <a:solidFill>
              <a:srgbClr val="FF6246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" name="object 7"/>
            <p:cNvSpPr/>
            <p:nvPr/>
          </p:nvSpPr>
          <p:spPr>
            <a:xfrm>
              <a:off x="4314240" y="2763363"/>
              <a:ext cx="1199515" cy="1082040"/>
            </a:xfrm>
            <a:custGeom>
              <a:avLst/>
              <a:gdLst/>
              <a:ahLst/>
              <a:cxnLst/>
              <a:rect l="l" t="t" r="r" b="b"/>
              <a:pathLst>
                <a:path w="1199514" h="1082039">
                  <a:moveTo>
                    <a:pt x="725754" y="0"/>
                  </a:moveTo>
                  <a:lnTo>
                    <a:pt x="725754" y="422998"/>
                  </a:lnTo>
                </a:path>
                <a:path w="1199514" h="1082039">
                  <a:moveTo>
                    <a:pt x="689762" y="504367"/>
                  </a:moveTo>
                  <a:lnTo>
                    <a:pt x="689762" y="927366"/>
                  </a:lnTo>
                </a:path>
                <a:path w="1199514" h="1082039">
                  <a:moveTo>
                    <a:pt x="920153" y="168122"/>
                  </a:moveTo>
                  <a:lnTo>
                    <a:pt x="920153" y="348488"/>
                  </a:lnTo>
                </a:path>
                <a:path w="1199514" h="1082039">
                  <a:moveTo>
                    <a:pt x="1199514" y="303479"/>
                  </a:moveTo>
                  <a:lnTo>
                    <a:pt x="1199514" y="718921"/>
                  </a:lnTo>
                </a:path>
                <a:path w="1199514" h="1082039">
                  <a:moveTo>
                    <a:pt x="123837" y="714603"/>
                  </a:moveTo>
                  <a:lnTo>
                    <a:pt x="123837" y="1081811"/>
                  </a:lnTo>
                </a:path>
                <a:path w="1199514" h="1082039">
                  <a:moveTo>
                    <a:pt x="0" y="365760"/>
                  </a:moveTo>
                  <a:lnTo>
                    <a:pt x="0" y="685800"/>
                  </a:lnTo>
                </a:path>
                <a:path w="1199514" h="1082039">
                  <a:moveTo>
                    <a:pt x="226796" y="665645"/>
                  </a:moveTo>
                  <a:lnTo>
                    <a:pt x="226796" y="749884"/>
                  </a:lnTo>
                </a:path>
                <a:path w="1199514" h="1082039">
                  <a:moveTo>
                    <a:pt x="1041476" y="122402"/>
                  </a:moveTo>
                  <a:lnTo>
                    <a:pt x="1041476" y="306730"/>
                  </a:lnTo>
                </a:path>
                <a:path w="1199514" h="1082039">
                  <a:moveTo>
                    <a:pt x="822236" y="444245"/>
                  </a:moveTo>
                  <a:lnTo>
                    <a:pt x="822236" y="968044"/>
                  </a:lnTo>
                </a:path>
              </a:pathLst>
            </a:custGeom>
            <a:ln w="17999">
              <a:solidFill>
                <a:srgbClr val="FFB56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" name="object 8"/>
            <p:cNvSpPr/>
            <p:nvPr/>
          </p:nvSpPr>
          <p:spPr>
            <a:xfrm>
              <a:off x="4848478" y="325260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-8999" y="7918"/>
                  </a:moveTo>
                  <a:lnTo>
                    <a:pt x="8999" y="7918"/>
                  </a:lnTo>
                </a:path>
              </a:pathLst>
            </a:custGeom>
            <a:ln w="15836">
              <a:solidFill>
                <a:srgbClr val="FFB56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" name="object 9"/>
            <p:cNvSpPr/>
            <p:nvPr/>
          </p:nvSpPr>
          <p:spPr>
            <a:xfrm>
              <a:off x="5448236" y="3095646"/>
              <a:ext cx="0" cy="619760"/>
            </a:xfrm>
            <a:custGeom>
              <a:avLst/>
              <a:gdLst/>
              <a:ahLst/>
              <a:cxnLst/>
              <a:rect l="l" t="t" r="r" b="b"/>
              <a:pathLst>
                <a:path h="619760">
                  <a:moveTo>
                    <a:pt x="0" y="0"/>
                  </a:moveTo>
                  <a:lnTo>
                    <a:pt x="0" y="619201"/>
                  </a:lnTo>
                </a:path>
              </a:pathLst>
            </a:custGeom>
            <a:ln w="17999">
              <a:solidFill>
                <a:srgbClr val="FFB56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396" y="1400767"/>
              <a:ext cx="7393317" cy="374688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0410801" y="7777198"/>
            <a:ext cx="3316715" cy="261422"/>
          </a:xfrm>
          <a:prstGeom prst="rect">
            <a:avLst/>
          </a:prstGeom>
        </p:spPr>
        <p:txBody>
          <a:bodyPr vert="horz" wrap="square" lIns="0" tIns="42994" rIns="0" bIns="0" rtlCol="0" anchor="ctr">
            <a:spAutoFit/>
          </a:bodyPr>
          <a:lstStyle/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spc="-193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dirty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13</a:t>
            </a:fld>
            <a:r>
              <a:rPr u="none" spc="-36" dirty="0"/>
              <a:t> </a:t>
            </a:r>
            <a:r>
              <a:rPr u="none" spc="-73" dirty="0"/>
              <a:t>8</a:t>
            </a:r>
            <a:r>
              <a:rPr u="none" spc="-67" dirty="0"/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" y="970"/>
            <a:ext cx="2857596" cy="532056"/>
          </a:xfrm>
          <a:custGeom>
            <a:avLst/>
            <a:gdLst/>
            <a:ahLst/>
            <a:cxnLst/>
            <a:rect l="l" t="t" r="r" b="b"/>
            <a:pathLst>
              <a:path w="2363470" h="440055">
                <a:moveTo>
                  <a:pt x="2363406" y="0"/>
                </a:moveTo>
                <a:lnTo>
                  <a:pt x="0" y="0"/>
                </a:lnTo>
                <a:lnTo>
                  <a:pt x="0" y="439915"/>
                </a:lnTo>
                <a:lnTo>
                  <a:pt x="1181887" y="439915"/>
                </a:lnTo>
                <a:lnTo>
                  <a:pt x="2363406" y="439915"/>
                </a:lnTo>
                <a:lnTo>
                  <a:pt x="236340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089" y="6179"/>
            <a:ext cx="2641856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42" dirty="0">
                <a:solidFill>
                  <a:srgbClr val="FFFFFF"/>
                </a:solidFill>
              </a:rPr>
              <a:t>L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242" dirty="0">
                <a:solidFill>
                  <a:srgbClr val="FFFFFF"/>
                </a:solidFill>
              </a:rPr>
              <a:t>a</a:t>
            </a:r>
            <a:r>
              <a:rPr sz="3144" spc="-272" dirty="0">
                <a:solidFill>
                  <a:srgbClr val="FFFFFF"/>
                </a:solidFill>
              </a:rPr>
              <a:t>r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12" dirty="0">
                <a:solidFill>
                  <a:srgbClr val="FFFFFF"/>
                </a:solidFill>
              </a:rPr>
              <a:t>g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84" dirty="0">
                <a:solidFill>
                  <a:srgbClr val="FFFFFF"/>
                </a:solidFill>
              </a:rPr>
              <a:t>e</a:t>
            </a:r>
            <a:r>
              <a:rPr sz="3144" spc="-175" dirty="0">
                <a:solidFill>
                  <a:srgbClr val="FFFFFF"/>
                </a:solidFill>
              </a:rPr>
              <a:t>ss</a:t>
            </a:r>
            <a:r>
              <a:rPr sz="3144" spc="-115" dirty="0">
                <a:solidFill>
                  <a:srgbClr val="FFFFFF"/>
                </a:solidFill>
              </a:rPr>
              <a:t>i</a:t>
            </a:r>
            <a:r>
              <a:rPr sz="3144" spc="-133" dirty="0">
                <a:solidFill>
                  <a:srgbClr val="FFFFFF"/>
                </a:solidFill>
              </a:rPr>
              <a:t>o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endParaRPr sz="3144"/>
          </a:p>
        </p:txBody>
      </p:sp>
      <p:sp>
        <p:nvSpPr>
          <p:cNvPr id="4" name="object 4"/>
          <p:cNvSpPr txBox="1"/>
          <p:nvPr/>
        </p:nvSpPr>
        <p:spPr>
          <a:xfrm>
            <a:off x="2012969" y="1209575"/>
            <a:ext cx="5963178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>
              <a:lnSpc>
                <a:spcPts val="2188"/>
              </a:lnSpc>
              <a:spcBef>
                <a:spcPts val="544"/>
              </a:spcBef>
            </a:pPr>
            <a:r>
              <a:rPr sz="2176" spc="-175" dirty="0">
                <a:latin typeface="Trebuchet MS"/>
                <a:cs typeface="Trebuchet MS"/>
              </a:rPr>
              <a:t>For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81" dirty="0">
                <a:latin typeface="Trebuchet MS"/>
                <a:cs typeface="Trebuchet MS"/>
              </a:rPr>
              <a:t>this,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we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will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use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27" dirty="0">
                <a:latin typeface="Trebuchet MS"/>
                <a:cs typeface="Trebuchet MS"/>
              </a:rPr>
              <a:t>an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«loss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function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314" dirty="0">
                <a:latin typeface="Trebuchet MS"/>
                <a:cs typeface="Trebuchet MS"/>
              </a:rPr>
              <a:t>»,</a:t>
            </a:r>
            <a:r>
              <a:rPr sz="2176" spc="-254" dirty="0">
                <a:latin typeface="Trebuchet MS"/>
                <a:cs typeface="Trebuchet MS"/>
              </a:rPr>
              <a:t> </a:t>
            </a:r>
            <a:r>
              <a:rPr sz="2176" spc="-127" dirty="0">
                <a:latin typeface="Trebuchet MS"/>
                <a:cs typeface="Trebuchet MS"/>
              </a:rPr>
              <a:t>which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we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will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57" dirty="0">
                <a:latin typeface="Trebuchet MS"/>
                <a:cs typeface="Trebuchet MS"/>
              </a:rPr>
              <a:t>try </a:t>
            </a:r>
            <a:r>
              <a:rPr sz="2176" spc="-641" dirty="0">
                <a:latin typeface="Trebuchet MS"/>
                <a:cs typeface="Trebuchet MS"/>
              </a:rPr>
              <a:t> </a:t>
            </a:r>
            <a:r>
              <a:rPr sz="2176" spc="-212" dirty="0">
                <a:latin typeface="Trebuchet MS"/>
                <a:cs typeface="Trebuchet MS"/>
              </a:rPr>
              <a:t>t</a:t>
            </a:r>
            <a:r>
              <a:rPr sz="2176" spc="-85" dirty="0">
                <a:latin typeface="Trebuchet MS"/>
                <a:cs typeface="Trebuchet MS"/>
              </a:rPr>
              <a:t>o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93" dirty="0">
                <a:latin typeface="Trebuchet MS"/>
                <a:cs typeface="Trebuchet MS"/>
              </a:rPr>
              <a:t>z</a:t>
            </a:r>
            <a:r>
              <a:rPr sz="2176" spc="-224" dirty="0">
                <a:latin typeface="Trebuchet MS"/>
                <a:cs typeface="Trebuchet MS"/>
              </a:rPr>
              <a:t>e</a:t>
            </a:r>
            <a:r>
              <a:rPr sz="2176" spc="-363" dirty="0">
                <a:latin typeface="Trebuchet MS"/>
                <a:cs typeface="Trebuchet MS"/>
              </a:rPr>
              <a:t>.</a:t>
            </a:r>
            <a:endParaRPr sz="2176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331" y="2302218"/>
            <a:ext cx="173513" cy="310942"/>
            <a:chOff x="8209076" y="1903332"/>
            <a:chExt cx="143510" cy="257175"/>
          </a:xfrm>
        </p:grpSpPr>
        <p:sp>
          <p:nvSpPr>
            <p:cNvPr id="6" name="object 6"/>
            <p:cNvSpPr/>
            <p:nvPr/>
          </p:nvSpPr>
          <p:spPr>
            <a:xfrm>
              <a:off x="8259838" y="1903332"/>
              <a:ext cx="92710" cy="45085"/>
            </a:xfrm>
            <a:custGeom>
              <a:avLst/>
              <a:gdLst/>
              <a:ahLst/>
              <a:cxnLst/>
              <a:rect l="l" t="t" r="r" b="b"/>
              <a:pathLst>
                <a:path w="92709" h="45085">
                  <a:moveTo>
                    <a:pt x="63715" y="0"/>
                  </a:moveTo>
                  <a:lnTo>
                    <a:pt x="47155" y="0"/>
                  </a:lnTo>
                  <a:lnTo>
                    <a:pt x="0" y="44996"/>
                  </a:lnTo>
                  <a:lnTo>
                    <a:pt x="16205" y="44996"/>
                  </a:lnTo>
                  <a:lnTo>
                    <a:pt x="53276" y="11874"/>
                  </a:lnTo>
                  <a:lnTo>
                    <a:pt x="71223" y="11874"/>
                  </a:lnTo>
                  <a:lnTo>
                    <a:pt x="63715" y="0"/>
                  </a:lnTo>
                  <a:close/>
                </a:path>
                <a:path w="92709" h="45085">
                  <a:moveTo>
                    <a:pt x="71223" y="11874"/>
                  </a:moveTo>
                  <a:lnTo>
                    <a:pt x="53276" y="11874"/>
                  </a:lnTo>
                  <a:lnTo>
                    <a:pt x="75958" y="44996"/>
                  </a:lnTo>
                  <a:lnTo>
                    <a:pt x="92163" y="44996"/>
                  </a:lnTo>
                  <a:lnTo>
                    <a:pt x="71223" y="11874"/>
                  </a:lnTo>
                  <a:close/>
                </a:path>
              </a:pathLst>
            </a:custGeom>
            <a:solidFill>
              <a:srgbClr val="FF6246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9076" y="1967403"/>
              <a:ext cx="110528" cy="19260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6093697" y="3342054"/>
            <a:ext cx="0" cy="512095"/>
          </a:xfrm>
          <a:custGeom>
            <a:avLst/>
            <a:gdLst/>
            <a:ahLst/>
            <a:cxnLst/>
            <a:rect l="l" t="t" r="r" b="b"/>
            <a:pathLst>
              <a:path h="423544">
                <a:moveTo>
                  <a:pt x="0" y="0"/>
                </a:moveTo>
                <a:lnTo>
                  <a:pt x="0" y="422998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" name="object 9"/>
          <p:cNvSpPr/>
          <p:nvPr/>
        </p:nvSpPr>
        <p:spPr>
          <a:xfrm>
            <a:off x="6050180" y="3951869"/>
            <a:ext cx="0" cy="512095"/>
          </a:xfrm>
          <a:custGeom>
            <a:avLst/>
            <a:gdLst/>
            <a:ahLst/>
            <a:cxnLst/>
            <a:rect l="l" t="t" r="r" b="b"/>
            <a:pathLst>
              <a:path h="423545">
                <a:moveTo>
                  <a:pt x="0" y="0"/>
                </a:moveTo>
                <a:lnTo>
                  <a:pt x="0" y="422998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" name="object 10"/>
          <p:cNvSpPr/>
          <p:nvPr/>
        </p:nvSpPr>
        <p:spPr>
          <a:xfrm>
            <a:off x="6328738" y="3545326"/>
            <a:ext cx="0" cy="218811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0"/>
                </a:moveTo>
                <a:lnTo>
                  <a:pt x="0" y="180365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" name="object 11"/>
          <p:cNvSpPr/>
          <p:nvPr/>
        </p:nvSpPr>
        <p:spPr>
          <a:xfrm>
            <a:off x="6666505" y="3708981"/>
            <a:ext cx="0" cy="502882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0"/>
                </a:moveTo>
                <a:lnTo>
                  <a:pt x="0" y="415442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2" name="object 12"/>
          <p:cNvSpPr/>
          <p:nvPr/>
        </p:nvSpPr>
        <p:spPr>
          <a:xfrm>
            <a:off x="5365938" y="4206059"/>
            <a:ext cx="0" cy="444532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207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3" name="object 13"/>
          <p:cNvSpPr/>
          <p:nvPr/>
        </p:nvSpPr>
        <p:spPr>
          <a:xfrm>
            <a:off x="5216210" y="3784282"/>
            <a:ext cx="0" cy="386950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0"/>
                </a:moveTo>
                <a:lnTo>
                  <a:pt x="0" y="320039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4" name="object 14"/>
          <p:cNvSpPr/>
          <p:nvPr/>
        </p:nvSpPr>
        <p:spPr>
          <a:xfrm>
            <a:off x="5490423" y="4146864"/>
            <a:ext cx="0" cy="102112"/>
          </a:xfrm>
          <a:custGeom>
            <a:avLst/>
            <a:gdLst/>
            <a:ahLst/>
            <a:cxnLst/>
            <a:rect l="l" t="t" r="r" b="b"/>
            <a:pathLst>
              <a:path h="84454">
                <a:moveTo>
                  <a:pt x="0" y="0"/>
                </a:moveTo>
                <a:lnTo>
                  <a:pt x="0" y="84239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5" name="object 15"/>
          <p:cNvSpPr/>
          <p:nvPr/>
        </p:nvSpPr>
        <p:spPr>
          <a:xfrm>
            <a:off x="6475425" y="3490047"/>
            <a:ext cx="0" cy="223418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327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6" name="object 16"/>
          <p:cNvSpPr/>
          <p:nvPr/>
        </p:nvSpPr>
        <p:spPr>
          <a:xfrm>
            <a:off x="6210349" y="3879177"/>
            <a:ext cx="0" cy="633401"/>
          </a:xfrm>
          <a:custGeom>
            <a:avLst/>
            <a:gdLst/>
            <a:ahLst/>
            <a:cxnLst/>
            <a:rect l="l" t="t" r="r" b="b"/>
            <a:pathLst>
              <a:path h="523875">
                <a:moveTo>
                  <a:pt x="0" y="0"/>
                </a:moveTo>
                <a:lnTo>
                  <a:pt x="0" y="523798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7" name="object 17"/>
          <p:cNvSpPr/>
          <p:nvPr/>
        </p:nvSpPr>
        <p:spPr>
          <a:xfrm>
            <a:off x="6587288" y="3743806"/>
            <a:ext cx="0" cy="749332"/>
          </a:xfrm>
          <a:custGeom>
            <a:avLst/>
            <a:gdLst/>
            <a:ahLst/>
            <a:cxnLst/>
            <a:rect l="l" t="t" r="r" b="b"/>
            <a:pathLst>
              <a:path h="619760">
                <a:moveTo>
                  <a:pt x="0" y="0"/>
                </a:moveTo>
                <a:lnTo>
                  <a:pt x="0" y="619201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8" name="object 18"/>
          <p:cNvSpPr txBox="1"/>
          <p:nvPr/>
        </p:nvSpPr>
        <p:spPr>
          <a:xfrm>
            <a:off x="7132566" y="4430980"/>
            <a:ext cx="3065658" cy="493386"/>
          </a:xfrm>
          <a:prstGeom prst="rect">
            <a:avLst/>
          </a:prstGeom>
        </p:spPr>
        <p:txBody>
          <a:bodyPr vert="horz" wrap="square" lIns="0" tIns="56814" rIns="0" bIns="0" rtlCol="0">
            <a:spAutoFit/>
          </a:bodyPr>
          <a:lstStyle/>
          <a:p>
            <a:pPr marL="669503" marR="6142" indent="-654915">
              <a:lnSpc>
                <a:spcPts val="1705"/>
              </a:lnSpc>
              <a:spcBef>
                <a:spcPts val="447"/>
              </a:spcBef>
            </a:pPr>
            <a:r>
              <a:rPr sz="1693" spc="-133" dirty="0">
                <a:latin typeface="Trebuchet MS"/>
                <a:cs typeface="Trebuchet MS"/>
              </a:rPr>
              <a:t>R</a:t>
            </a:r>
            <a:r>
              <a:rPr sz="1693" dirty="0">
                <a:latin typeface="Trebuchet MS"/>
                <a:cs typeface="Trebuchet MS"/>
              </a:rPr>
              <a:t>M</a:t>
            </a:r>
            <a:r>
              <a:rPr sz="1693" spc="-6" dirty="0">
                <a:latin typeface="Trebuchet MS"/>
                <a:cs typeface="Trebuchet MS"/>
              </a:rPr>
              <a:t>S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163" dirty="0">
                <a:latin typeface="Trebuchet MS"/>
                <a:cs typeface="Trebuchet MS"/>
              </a:rPr>
              <a:t> </a:t>
            </a:r>
            <a:r>
              <a:rPr sz="1693" spc="-277" dirty="0">
                <a:latin typeface="Trebuchet MS"/>
                <a:cs typeface="Trebuchet MS"/>
              </a:rPr>
              <a:t>:</a:t>
            </a:r>
            <a:r>
              <a:rPr sz="1693" dirty="0">
                <a:latin typeface="Trebuchet MS"/>
                <a:cs typeface="Trebuchet MS"/>
              </a:rPr>
              <a:t> </a:t>
            </a:r>
            <a:r>
              <a:rPr sz="1693" spc="-200" dirty="0">
                <a:latin typeface="Trebuchet MS"/>
                <a:cs typeface="Trebuchet MS"/>
              </a:rPr>
              <a:t> </a:t>
            </a:r>
            <a:r>
              <a:rPr sz="1693" spc="-133" dirty="0">
                <a:latin typeface="Trebuchet MS"/>
                <a:cs typeface="Trebuchet MS"/>
              </a:rPr>
              <a:t>R</a:t>
            </a:r>
            <a:r>
              <a:rPr sz="1693" spc="-67" dirty="0">
                <a:latin typeface="Trebuchet MS"/>
                <a:cs typeface="Trebuchet MS"/>
              </a:rPr>
              <a:t>o</a:t>
            </a:r>
            <a:r>
              <a:rPr sz="1693" spc="-79" dirty="0">
                <a:latin typeface="Trebuchet MS"/>
                <a:cs typeface="Trebuchet MS"/>
              </a:rPr>
              <a:t>o</a:t>
            </a:r>
            <a:r>
              <a:rPr sz="1693" spc="-151" dirty="0">
                <a:latin typeface="Trebuchet MS"/>
                <a:cs typeface="Trebuchet MS"/>
              </a:rPr>
              <a:t>t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60" dirty="0">
                <a:latin typeface="Trebuchet MS"/>
                <a:cs typeface="Trebuchet MS"/>
              </a:rPr>
              <a:t>M</a:t>
            </a:r>
            <a:r>
              <a:rPr sz="1693" spc="-145" dirty="0">
                <a:latin typeface="Trebuchet MS"/>
                <a:cs typeface="Trebuchet MS"/>
              </a:rPr>
              <a:t>ea</a:t>
            </a:r>
            <a:r>
              <a:rPr sz="1693" spc="-67" dirty="0">
                <a:latin typeface="Trebuchet MS"/>
                <a:cs typeface="Trebuchet MS"/>
              </a:rPr>
              <a:t>n</a:t>
            </a:r>
            <a:r>
              <a:rPr sz="1693" spc="-181" dirty="0">
                <a:latin typeface="Trebuchet MS"/>
                <a:cs typeface="Trebuchet MS"/>
              </a:rPr>
              <a:t> </a:t>
            </a:r>
            <a:r>
              <a:rPr sz="1693" spc="-36" dirty="0">
                <a:latin typeface="Trebuchet MS"/>
                <a:cs typeface="Trebuchet MS"/>
              </a:rPr>
              <a:t>S</a:t>
            </a:r>
            <a:r>
              <a:rPr sz="1693" spc="-73" dirty="0">
                <a:latin typeface="Trebuchet MS"/>
                <a:cs typeface="Trebuchet MS"/>
              </a:rPr>
              <a:t>qu</a:t>
            </a:r>
            <a:r>
              <a:rPr sz="1693" spc="-133" dirty="0">
                <a:latin typeface="Trebuchet MS"/>
                <a:cs typeface="Trebuchet MS"/>
              </a:rPr>
              <a:t>a</a:t>
            </a:r>
            <a:r>
              <a:rPr sz="1693" spc="-175" dirty="0">
                <a:latin typeface="Trebuchet MS"/>
                <a:cs typeface="Trebuchet MS"/>
              </a:rPr>
              <a:t>r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181" dirty="0">
                <a:latin typeface="Trebuchet MS"/>
                <a:cs typeface="Trebuchet MS"/>
              </a:rPr>
              <a:t> </a:t>
            </a:r>
            <a:r>
              <a:rPr sz="1693" spc="-138" dirty="0">
                <a:latin typeface="Trebuchet MS"/>
                <a:cs typeface="Trebuchet MS"/>
              </a:rPr>
              <a:t>E</a:t>
            </a:r>
            <a:r>
              <a:rPr sz="1693" spc="-151" dirty="0">
                <a:latin typeface="Trebuchet MS"/>
                <a:cs typeface="Trebuchet MS"/>
              </a:rPr>
              <a:t>r</a:t>
            </a:r>
            <a:r>
              <a:rPr sz="1693" spc="-163" dirty="0">
                <a:latin typeface="Trebuchet MS"/>
                <a:cs typeface="Trebuchet MS"/>
              </a:rPr>
              <a:t>r</a:t>
            </a:r>
            <a:r>
              <a:rPr sz="1693" spc="-79" dirty="0">
                <a:latin typeface="Trebuchet MS"/>
                <a:cs typeface="Trebuchet MS"/>
              </a:rPr>
              <a:t>o</a:t>
            </a:r>
            <a:r>
              <a:rPr sz="1693" spc="-127" dirty="0">
                <a:latin typeface="Trebuchet MS"/>
                <a:cs typeface="Trebuchet MS"/>
              </a:rPr>
              <a:t>r  </a:t>
            </a:r>
            <a:r>
              <a:rPr sz="1693" spc="-138" dirty="0">
                <a:latin typeface="Trebuchet MS"/>
                <a:cs typeface="Trebuchet MS"/>
              </a:rPr>
              <a:t>E</a:t>
            </a:r>
            <a:r>
              <a:rPr sz="1693" spc="-151" dirty="0">
                <a:latin typeface="Trebuchet MS"/>
                <a:cs typeface="Trebuchet MS"/>
              </a:rPr>
              <a:t>r</a:t>
            </a:r>
            <a:r>
              <a:rPr sz="1693" spc="-163" dirty="0">
                <a:latin typeface="Trebuchet MS"/>
                <a:cs typeface="Trebuchet MS"/>
              </a:rPr>
              <a:t>r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85" dirty="0">
                <a:latin typeface="Trebuchet MS"/>
                <a:cs typeface="Trebuchet MS"/>
              </a:rPr>
              <a:t>u</a:t>
            </a:r>
            <a:r>
              <a:rPr sz="1693" spc="-145" dirty="0">
                <a:latin typeface="Trebuchet MS"/>
                <a:cs typeface="Trebuchet MS"/>
              </a:rPr>
              <a:t>r</a:t>
            </a:r>
            <a:r>
              <a:rPr sz="1693" spc="-181" dirty="0">
                <a:latin typeface="Trebuchet MS"/>
                <a:cs typeface="Trebuchet MS"/>
              </a:rPr>
              <a:t> </a:t>
            </a:r>
            <a:r>
              <a:rPr sz="1693" spc="-73" dirty="0">
                <a:latin typeface="Trebuchet MS"/>
                <a:cs typeface="Trebuchet MS"/>
              </a:rPr>
              <a:t>qu</a:t>
            </a:r>
            <a:r>
              <a:rPr sz="1693" spc="-145" dirty="0">
                <a:latin typeface="Trebuchet MS"/>
                <a:cs typeface="Trebuchet MS"/>
              </a:rPr>
              <a:t>a</a:t>
            </a:r>
            <a:r>
              <a:rPr sz="1693" spc="-133" dirty="0">
                <a:latin typeface="Trebuchet MS"/>
                <a:cs typeface="Trebuchet MS"/>
              </a:rPr>
              <a:t>d</a:t>
            </a:r>
            <a:r>
              <a:rPr sz="1693" spc="-97" dirty="0">
                <a:latin typeface="Trebuchet MS"/>
                <a:cs typeface="Trebuchet MS"/>
              </a:rPr>
              <a:t>r</a:t>
            </a:r>
            <a:r>
              <a:rPr sz="1693" spc="-133" dirty="0">
                <a:latin typeface="Trebuchet MS"/>
                <a:cs typeface="Trebuchet MS"/>
              </a:rPr>
              <a:t>a</a:t>
            </a:r>
            <a:r>
              <a:rPr sz="1693" spc="-157" dirty="0">
                <a:latin typeface="Trebuchet MS"/>
                <a:cs typeface="Trebuchet MS"/>
              </a:rPr>
              <a:t>t</a:t>
            </a:r>
            <a:r>
              <a:rPr sz="1693" spc="-115" dirty="0">
                <a:latin typeface="Trebuchet MS"/>
                <a:cs typeface="Trebuchet MS"/>
              </a:rPr>
              <a:t>i</a:t>
            </a:r>
            <a:r>
              <a:rPr sz="1693" spc="-73" dirty="0">
                <a:latin typeface="Trebuchet MS"/>
                <a:cs typeface="Trebuchet MS"/>
              </a:rPr>
              <a:t>qu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181" dirty="0">
                <a:latin typeface="Trebuchet MS"/>
                <a:cs typeface="Trebuchet MS"/>
              </a:rPr>
              <a:t> </a:t>
            </a:r>
            <a:r>
              <a:rPr sz="1693" spc="-103" dirty="0">
                <a:latin typeface="Trebuchet MS"/>
                <a:cs typeface="Trebuchet MS"/>
              </a:rPr>
              <a:t>mo</a:t>
            </a:r>
            <a:r>
              <a:rPr sz="1693" spc="-97" dirty="0">
                <a:latin typeface="Trebuchet MS"/>
                <a:cs typeface="Trebuchet MS"/>
              </a:rPr>
              <a:t>y</a:t>
            </a:r>
            <a:r>
              <a:rPr sz="1693" spc="-151" dirty="0">
                <a:latin typeface="Trebuchet MS"/>
                <a:cs typeface="Trebuchet MS"/>
              </a:rPr>
              <a:t>e</a:t>
            </a:r>
            <a:r>
              <a:rPr sz="1693" spc="-67" dirty="0">
                <a:latin typeface="Trebuchet MS"/>
                <a:cs typeface="Trebuchet MS"/>
              </a:rPr>
              <a:t>nn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32566" y="4949801"/>
            <a:ext cx="47217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dirty="0">
                <a:latin typeface="Trebuchet MS"/>
                <a:cs typeface="Trebuchet MS"/>
              </a:rPr>
              <a:t>MS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277" dirty="0">
                <a:latin typeface="Trebuchet MS"/>
                <a:cs typeface="Trebuchet MS"/>
              </a:rPr>
              <a:t>: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86756" y="4949801"/>
            <a:ext cx="2470646" cy="493386"/>
          </a:xfrm>
          <a:prstGeom prst="rect">
            <a:avLst/>
          </a:prstGeom>
        </p:spPr>
        <p:txBody>
          <a:bodyPr vert="horz" wrap="square" lIns="0" tIns="56814" rIns="0" bIns="0" rtlCol="0">
            <a:spAutoFit/>
          </a:bodyPr>
          <a:lstStyle/>
          <a:p>
            <a:pPr marL="15356" marR="6142">
              <a:lnSpc>
                <a:spcPts val="1705"/>
              </a:lnSpc>
              <a:spcBef>
                <a:spcPts val="447"/>
              </a:spcBef>
            </a:pPr>
            <a:r>
              <a:rPr sz="1693" spc="60" dirty="0">
                <a:latin typeface="Trebuchet MS"/>
                <a:cs typeface="Trebuchet MS"/>
              </a:rPr>
              <a:t>M</a:t>
            </a:r>
            <a:r>
              <a:rPr sz="1693" spc="-145" dirty="0">
                <a:latin typeface="Trebuchet MS"/>
                <a:cs typeface="Trebuchet MS"/>
              </a:rPr>
              <a:t>ea</a:t>
            </a:r>
            <a:r>
              <a:rPr sz="1693" spc="-67" dirty="0">
                <a:latin typeface="Trebuchet MS"/>
                <a:cs typeface="Trebuchet MS"/>
              </a:rPr>
              <a:t>n</a:t>
            </a:r>
            <a:r>
              <a:rPr sz="1693" spc="-181" dirty="0">
                <a:latin typeface="Trebuchet MS"/>
                <a:cs typeface="Trebuchet MS"/>
              </a:rPr>
              <a:t> </a:t>
            </a:r>
            <a:r>
              <a:rPr sz="1693" spc="-36" dirty="0">
                <a:latin typeface="Trebuchet MS"/>
                <a:cs typeface="Trebuchet MS"/>
              </a:rPr>
              <a:t>S</a:t>
            </a:r>
            <a:r>
              <a:rPr sz="1693" spc="-73" dirty="0">
                <a:latin typeface="Trebuchet MS"/>
                <a:cs typeface="Trebuchet MS"/>
              </a:rPr>
              <a:t>qu</a:t>
            </a:r>
            <a:r>
              <a:rPr sz="1693" spc="-133" dirty="0">
                <a:latin typeface="Trebuchet MS"/>
                <a:cs typeface="Trebuchet MS"/>
              </a:rPr>
              <a:t>a</a:t>
            </a:r>
            <a:r>
              <a:rPr sz="1693" spc="-175" dirty="0">
                <a:latin typeface="Trebuchet MS"/>
                <a:cs typeface="Trebuchet MS"/>
              </a:rPr>
              <a:t>r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79" dirty="0">
                <a:latin typeface="Trebuchet MS"/>
                <a:cs typeface="Trebuchet MS"/>
              </a:rPr>
              <a:t>d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169" dirty="0">
                <a:latin typeface="Trebuchet MS"/>
                <a:cs typeface="Trebuchet MS"/>
              </a:rPr>
              <a:t>E</a:t>
            </a:r>
            <a:r>
              <a:rPr sz="1693" spc="-133" dirty="0">
                <a:latin typeface="Trebuchet MS"/>
                <a:cs typeface="Trebuchet MS"/>
              </a:rPr>
              <a:t>r</a:t>
            </a:r>
            <a:r>
              <a:rPr sz="1693" spc="-163" dirty="0">
                <a:latin typeface="Trebuchet MS"/>
                <a:cs typeface="Trebuchet MS"/>
              </a:rPr>
              <a:t>r</a:t>
            </a:r>
            <a:r>
              <a:rPr sz="1693" spc="-91" dirty="0">
                <a:latin typeface="Trebuchet MS"/>
                <a:cs typeface="Trebuchet MS"/>
              </a:rPr>
              <a:t>or  </a:t>
            </a:r>
            <a:r>
              <a:rPr sz="1693" spc="60" dirty="0">
                <a:latin typeface="Trebuchet MS"/>
                <a:cs typeface="Trebuchet MS"/>
              </a:rPr>
              <a:t>M</a:t>
            </a:r>
            <a:r>
              <a:rPr sz="1693" spc="-79" dirty="0">
                <a:latin typeface="Trebuchet MS"/>
                <a:cs typeface="Trebuchet MS"/>
              </a:rPr>
              <a:t>o</a:t>
            </a:r>
            <a:r>
              <a:rPr sz="1693" spc="-127" dirty="0">
                <a:latin typeface="Trebuchet MS"/>
                <a:cs typeface="Trebuchet MS"/>
              </a:rPr>
              <a:t>y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67" dirty="0">
                <a:latin typeface="Trebuchet MS"/>
                <a:cs typeface="Trebuchet MS"/>
              </a:rPr>
              <a:t>nn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181" dirty="0">
                <a:latin typeface="Trebuchet MS"/>
                <a:cs typeface="Trebuchet MS"/>
              </a:rPr>
              <a:t> </a:t>
            </a:r>
            <a:r>
              <a:rPr sz="1693" spc="-73" dirty="0">
                <a:latin typeface="Trebuchet MS"/>
                <a:cs typeface="Trebuchet MS"/>
              </a:rPr>
              <a:t>du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169" dirty="0">
                <a:latin typeface="Trebuchet MS"/>
                <a:cs typeface="Trebuchet MS"/>
              </a:rPr>
              <a:t>c</a:t>
            </a:r>
            <a:r>
              <a:rPr sz="1693" spc="-133" dirty="0">
                <a:latin typeface="Trebuchet MS"/>
                <a:cs typeface="Trebuchet MS"/>
              </a:rPr>
              <a:t>a</a:t>
            </a:r>
            <a:r>
              <a:rPr sz="1693" spc="-151" dirty="0">
                <a:latin typeface="Trebuchet MS"/>
                <a:cs typeface="Trebuchet MS"/>
              </a:rPr>
              <a:t>r</a:t>
            </a:r>
            <a:r>
              <a:rPr sz="1693" spc="-175" dirty="0">
                <a:latin typeface="Trebuchet MS"/>
                <a:cs typeface="Trebuchet MS"/>
              </a:rPr>
              <a:t>r</a:t>
            </a:r>
            <a:r>
              <a:rPr sz="1693" spc="-145" dirty="0">
                <a:latin typeface="Trebuchet MS"/>
                <a:cs typeface="Trebuchet MS"/>
              </a:rPr>
              <a:t>é</a:t>
            </a:r>
            <a:r>
              <a:rPr sz="1693" spc="-169" dirty="0">
                <a:latin typeface="Trebuchet MS"/>
                <a:cs typeface="Trebuchet MS"/>
              </a:rPr>
              <a:t> </a:t>
            </a:r>
            <a:r>
              <a:rPr sz="1693" spc="-109" dirty="0">
                <a:latin typeface="Trebuchet MS"/>
                <a:cs typeface="Trebuchet MS"/>
              </a:rPr>
              <a:t>de</a:t>
            </a:r>
            <a:r>
              <a:rPr sz="1693" spc="-73" dirty="0">
                <a:latin typeface="Trebuchet MS"/>
                <a:cs typeface="Trebuchet MS"/>
              </a:rPr>
              <a:t>s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151" dirty="0">
                <a:latin typeface="Trebuchet MS"/>
                <a:cs typeface="Trebuchet MS"/>
              </a:rPr>
              <a:t>r</a:t>
            </a:r>
            <a:r>
              <a:rPr sz="1693" spc="-175" dirty="0">
                <a:latin typeface="Trebuchet MS"/>
                <a:cs typeface="Trebuchet MS"/>
              </a:rPr>
              <a:t>r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73" dirty="0">
                <a:latin typeface="Trebuchet MS"/>
                <a:cs typeface="Trebuchet MS"/>
              </a:rPr>
              <a:t>u</a:t>
            </a:r>
            <a:r>
              <a:rPr sz="1693" spc="-151" dirty="0">
                <a:latin typeface="Trebuchet MS"/>
                <a:cs typeface="Trebuchet MS"/>
              </a:rPr>
              <a:t>r</a:t>
            </a:r>
            <a:r>
              <a:rPr sz="1693" spc="-73" dirty="0">
                <a:latin typeface="Trebuchet MS"/>
                <a:cs typeface="Trebuchet MS"/>
              </a:rPr>
              <a:t>s</a:t>
            </a:r>
            <a:endParaRPr sz="1693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42696" y="3145753"/>
            <a:ext cx="658737" cy="214205"/>
            <a:chOff x="1689480" y="2601006"/>
            <a:chExt cx="544830" cy="17716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9480" y="2610735"/>
              <a:ext cx="119164" cy="1227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4565" y="2606772"/>
              <a:ext cx="80276" cy="1306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1842" y="2611446"/>
              <a:ext cx="81356" cy="1220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4801" y="2601006"/>
              <a:ext cx="189001" cy="17675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2692" y="3157517"/>
            <a:ext cx="169751" cy="1819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24661" y="3355551"/>
            <a:ext cx="90534" cy="9750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94843" y="3102667"/>
            <a:ext cx="285098" cy="29990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22267" y="3459152"/>
            <a:ext cx="232001" cy="10271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4046653" y="3105277"/>
            <a:ext cx="608832" cy="254896"/>
            <a:chOff x="3346919" y="2567529"/>
            <a:chExt cx="503555" cy="210820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6919" y="2610735"/>
              <a:ext cx="140398" cy="15046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7925" y="2567529"/>
              <a:ext cx="332270" cy="210235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55595" y="3105277"/>
            <a:ext cx="311648" cy="20066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2037906" y="2299608"/>
            <a:ext cx="798469" cy="214205"/>
            <a:chOff x="1685518" y="1901173"/>
            <a:chExt cx="660400" cy="177165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5518" y="1910888"/>
              <a:ext cx="92519" cy="12311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00720" y="1910888"/>
              <a:ext cx="119519" cy="1231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5805" y="1907294"/>
              <a:ext cx="80632" cy="13067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3082" y="1911612"/>
              <a:ext cx="81356" cy="1223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56040" y="1901173"/>
              <a:ext cx="189356" cy="177114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57189" y="2311354"/>
            <a:ext cx="170181" cy="1823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85493" y="2509836"/>
            <a:ext cx="90534" cy="9750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955690" y="2256506"/>
            <a:ext cx="285098" cy="29990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983098" y="2613421"/>
            <a:ext cx="232001" cy="10317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4332183" y="2279000"/>
            <a:ext cx="672556" cy="256431"/>
            <a:chOff x="3583076" y="1884129"/>
            <a:chExt cx="556260" cy="212090"/>
          </a:xfrm>
        </p:grpSpPr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83076" y="1884129"/>
              <a:ext cx="192963" cy="21208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6634" y="1889654"/>
              <a:ext cx="332282" cy="188633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05110" y="2285680"/>
            <a:ext cx="311218" cy="174527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290555" y="1694583"/>
            <a:ext cx="8939776" cy="4530541"/>
            <a:chOff x="1067396" y="1400767"/>
            <a:chExt cx="7393940" cy="3747135"/>
          </a:xfrm>
        </p:grpSpPr>
        <p:sp>
          <p:nvSpPr>
            <p:cNvPr id="49" name="object 49"/>
            <p:cNvSpPr/>
            <p:nvPr/>
          </p:nvSpPr>
          <p:spPr>
            <a:xfrm>
              <a:off x="2258644" y="1665689"/>
              <a:ext cx="2637790" cy="1182370"/>
            </a:xfrm>
            <a:custGeom>
              <a:avLst/>
              <a:gdLst/>
              <a:ahLst/>
              <a:cxnLst/>
              <a:rect l="l" t="t" r="r" b="b"/>
              <a:pathLst>
                <a:path w="2637790" h="1182370">
                  <a:moveTo>
                    <a:pt x="14757" y="1053401"/>
                  </a:moveTo>
                  <a:lnTo>
                    <a:pt x="0" y="1053401"/>
                  </a:lnTo>
                  <a:lnTo>
                    <a:pt x="0" y="1067803"/>
                  </a:lnTo>
                  <a:lnTo>
                    <a:pt x="4318" y="1067803"/>
                  </a:lnTo>
                  <a:lnTo>
                    <a:pt x="0" y="1090117"/>
                  </a:lnTo>
                  <a:lnTo>
                    <a:pt x="7200" y="1090117"/>
                  </a:lnTo>
                  <a:lnTo>
                    <a:pt x="14757" y="1067803"/>
                  </a:lnTo>
                  <a:lnTo>
                    <a:pt x="14757" y="1053401"/>
                  </a:lnTo>
                  <a:close/>
                </a:path>
                <a:path w="2637790" h="1182370">
                  <a:moveTo>
                    <a:pt x="125996" y="353555"/>
                  </a:moveTo>
                  <a:lnTo>
                    <a:pt x="111239" y="353555"/>
                  </a:lnTo>
                  <a:lnTo>
                    <a:pt x="111239" y="368312"/>
                  </a:lnTo>
                  <a:lnTo>
                    <a:pt x="115912" y="368312"/>
                  </a:lnTo>
                  <a:lnTo>
                    <a:pt x="111239" y="390283"/>
                  </a:lnTo>
                  <a:lnTo>
                    <a:pt x="118795" y="390283"/>
                  </a:lnTo>
                  <a:lnTo>
                    <a:pt x="125869" y="368312"/>
                  </a:lnTo>
                  <a:lnTo>
                    <a:pt x="125996" y="353555"/>
                  </a:lnTo>
                  <a:close/>
                </a:path>
                <a:path w="2637790" h="1182370">
                  <a:moveTo>
                    <a:pt x="287997" y="1023518"/>
                  </a:moveTo>
                  <a:lnTo>
                    <a:pt x="283857" y="986802"/>
                  </a:lnTo>
                  <a:lnTo>
                    <a:pt x="274129" y="960920"/>
                  </a:lnTo>
                  <a:lnTo>
                    <a:pt x="262775" y="944295"/>
                  </a:lnTo>
                  <a:lnTo>
                    <a:pt x="253796" y="935316"/>
                  </a:lnTo>
                  <a:lnTo>
                    <a:pt x="243001" y="935316"/>
                  </a:lnTo>
                  <a:lnTo>
                    <a:pt x="251472" y="944600"/>
                  </a:lnTo>
                  <a:lnTo>
                    <a:pt x="261708" y="961199"/>
                  </a:lnTo>
                  <a:lnTo>
                    <a:pt x="270319" y="986904"/>
                  </a:lnTo>
                  <a:lnTo>
                    <a:pt x="273951" y="1023518"/>
                  </a:lnTo>
                  <a:lnTo>
                    <a:pt x="273773" y="1032891"/>
                  </a:lnTo>
                  <a:lnTo>
                    <a:pt x="266395" y="1075004"/>
                  </a:lnTo>
                  <a:lnTo>
                    <a:pt x="243001" y="1112075"/>
                  </a:lnTo>
                  <a:lnTo>
                    <a:pt x="253796" y="1112075"/>
                  </a:lnTo>
                  <a:lnTo>
                    <a:pt x="279361" y="1074280"/>
                  </a:lnTo>
                  <a:lnTo>
                    <a:pt x="287655" y="1034249"/>
                  </a:lnTo>
                  <a:lnTo>
                    <a:pt x="287997" y="1023518"/>
                  </a:lnTo>
                  <a:close/>
                </a:path>
                <a:path w="2637790" h="1182370">
                  <a:moveTo>
                    <a:pt x="399237" y="324040"/>
                  </a:moveTo>
                  <a:lnTo>
                    <a:pt x="395109" y="287121"/>
                  </a:lnTo>
                  <a:lnTo>
                    <a:pt x="385419" y="261137"/>
                  </a:lnTo>
                  <a:lnTo>
                    <a:pt x="374167" y="244462"/>
                  </a:lnTo>
                  <a:lnTo>
                    <a:pt x="365391" y="235483"/>
                  </a:lnTo>
                  <a:lnTo>
                    <a:pt x="354596" y="235483"/>
                  </a:lnTo>
                  <a:lnTo>
                    <a:pt x="362927" y="244767"/>
                  </a:lnTo>
                  <a:lnTo>
                    <a:pt x="373176" y="261404"/>
                  </a:lnTo>
                  <a:lnTo>
                    <a:pt x="381876" y="287223"/>
                  </a:lnTo>
                  <a:lnTo>
                    <a:pt x="385559" y="324040"/>
                  </a:lnTo>
                  <a:lnTo>
                    <a:pt x="385330" y="333248"/>
                  </a:lnTo>
                  <a:lnTo>
                    <a:pt x="377634" y="375513"/>
                  </a:lnTo>
                  <a:lnTo>
                    <a:pt x="354596" y="412597"/>
                  </a:lnTo>
                  <a:lnTo>
                    <a:pt x="365391" y="412597"/>
                  </a:lnTo>
                  <a:lnTo>
                    <a:pt x="390956" y="374802"/>
                  </a:lnTo>
                  <a:lnTo>
                    <a:pt x="398945" y="334759"/>
                  </a:lnTo>
                  <a:lnTo>
                    <a:pt x="399237" y="324040"/>
                  </a:lnTo>
                  <a:close/>
                </a:path>
                <a:path w="2637790" h="1182370">
                  <a:moveTo>
                    <a:pt x="478790" y="1037920"/>
                  </a:moveTo>
                  <a:lnTo>
                    <a:pt x="361073" y="1037920"/>
                  </a:lnTo>
                  <a:lnTo>
                    <a:pt x="361073" y="1044752"/>
                  </a:lnTo>
                  <a:lnTo>
                    <a:pt x="478790" y="1044752"/>
                  </a:lnTo>
                  <a:lnTo>
                    <a:pt x="478790" y="1037920"/>
                  </a:lnTo>
                  <a:close/>
                </a:path>
                <a:path w="2637790" h="1182370">
                  <a:moveTo>
                    <a:pt x="478790" y="1002284"/>
                  </a:moveTo>
                  <a:lnTo>
                    <a:pt x="361073" y="1002284"/>
                  </a:lnTo>
                  <a:lnTo>
                    <a:pt x="361073" y="1009484"/>
                  </a:lnTo>
                  <a:lnTo>
                    <a:pt x="478790" y="1009484"/>
                  </a:lnTo>
                  <a:lnTo>
                    <a:pt x="478790" y="1002284"/>
                  </a:lnTo>
                  <a:close/>
                </a:path>
                <a:path w="2637790" h="1182370">
                  <a:moveTo>
                    <a:pt x="590397" y="338074"/>
                  </a:moveTo>
                  <a:lnTo>
                    <a:pt x="472681" y="338074"/>
                  </a:lnTo>
                  <a:lnTo>
                    <a:pt x="472681" y="345274"/>
                  </a:lnTo>
                  <a:lnTo>
                    <a:pt x="590397" y="345274"/>
                  </a:lnTo>
                  <a:lnTo>
                    <a:pt x="590397" y="338074"/>
                  </a:lnTo>
                  <a:close/>
                </a:path>
                <a:path w="2637790" h="1182370">
                  <a:moveTo>
                    <a:pt x="590397" y="302793"/>
                  </a:moveTo>
                  <a:lnTo>
                    <a:pt x="472681" y="302793"/>
                  </a:lnTo>
                  <a:lnTo>
                    <a:pt x="472681" y="309994"/>
                  </a:lnTo>
                  <a:lnTo>
                    <a:pt x="590397" y="309994"/>
                  </a:lnTo>
                  <a:lnTo>
                    <a:pt x="590397" y="302793"/>
                  </a:lnTo>
                  <a:close/>
                </a:path>
                <a:path w="2637790" h="1182370">
                  <a:moveTo>
                    <a:pt x="637552" y="937844"/>
                  </a:moveTo>
                  <a:lnTo>
                    <a:pt x="615238" y="937844"/>
                  </a:lnTo>
                  <a:lnTo>
                    <a:pt x="615238" y="846035"/>
                  </a:lnTo>
                  <a:lnTo>
                    <a:pt x="615238" y="828040"/>
                  </a:lnTo>
                  <a:lnTo>
                    <a:pt x="612000" y="828040"/>
                  </a:lnTo>
                  <a:lnTo>
                    <a:pt x="603516" y="834402"/>
                  </a:lnTo>
                  <a:lnTo>
                    <a:pt x="594398" y="837895"/>
                  </a:lnTo>
                  <a:lnTo>
                    <a:pt x="585609" y="839431"/>
                  </a:lnTo>
                  <a:lnTo>
                    <a:pt x="578154" y="839914"/>
                  </a:lnTo>
                  <a:lnTo>
                    <a:pt x="578154" y="849998"/>
                  </a:lnTo>
                  <a:lnTo>
                    <a:pt x="583920" y="849998"/>
                  </a:lnTo>
                  <a:lnTo>
                    <a:pt x="592556" y="849642"/>
                  </a:lnTo>
                  <a:lnTo>
                    <a:pt x="601560" y="846035"/>
                  </a:lnTo>
                  <a:lnTo>
                    <a:pt x="601560" y="937844"/>
                  </a:lnTo>
                  <a:lnTo>
                    <a:pt x="579234" y="937844"/>
                  </a:lnTo>
                  <a:lnTo>
                    <a:pt x="579234" y="948283"/>
                  </a:lnTo>
                  <a:lnTo>
                    <a:pt x="637552" y="948283"/>
                  </a:lnTo>
                  <a:lnTo>
                    <a:pt x="637552" y="937844"/>
                  </a:lnTo>
                  <a:close/>
                </a:path>
                <a:path w="2637790" h="1182370">
                  <a:moveTo>
                    <a:pt x="654113" y="1020279"/>
                  </a:moveTo>
                  <a:lnTo>
                    <a:pt x="559435" y="1020279"/>
                  </a:lnTo>
                  <a:lnTo>
                    <a:pt x="559435" y="1027112"/>
                  </a:lnTo>
                  <a:lnTo>
                    <a:pt x="606590" y="1027112"/>
                  </a:lnTo>
                  <a:lnTo>
                    <a:pt x="654113" y="1027112"/>
                  </a:lnTo>
                  <a:lnTo>
                    <a:pt x="654113" y="1020279"/>
                  </a:lnTo>
                  <a:close/>
                </a:path>
                <a:path w="2637790" h="1182370">
                  <a:moveTo>
                    <a:pt x="863993" y="792403"/>
                  </a:moveTo>
                  <a:lnTo>
                    <a:pt x="856081" y="790600"/>
                  </a:lnTo>
                  <a:lnTo>
                    <a:pt x="842035" y="790600"/>
                  </a:lnTo>
                  <a:lnTo>
                    <a:pt x="834478" y="793115"/>
                  </a:lnTo>
                  <a:lnTo>
                    <a:pt x="828001" y="799604"/>
                  </a:lnTo>
                  <a:lnTo>
                    <a:pt x="829792" y="790956"/>
                  </a:lnTo>
                  <a:lnTo>
                    <a:pt x="819721" y="790956"/>
                  </a:lnTo>
                  <a:lnTo>
                    <a:pt x="807834" y="846759"/>
                  </a:lnTo>
                  <a:lnTo>
                    <a:pt x="818642" y="846759"/>
                  </a:lnTo>
                  <a:lnTo>
                    <a:pt x="824039" y="820839"/>
                  </a:lnTo>
                  <a:lnTo>
                    <a:pt x="825830" y="813282"/>
                  </a:lnTo>
                  <a:lnTo>
                    <a:pt x="826554" y="809320"/>
                  </a:lnTo>
                  <a:lnTo>
                    <a:pt x="830872" y="804278"/>
                  </a:lnTo>
                  <a:lnTo>
                    <a:pt x="833755" y="800315"/>
                  </a:lnTo>
                  <a:lnTo>
                    <a:pt x="835317" y="799604"/>
                  </a:lnTo>
                  <a:lnTo>
                    <a:pt x="837717" y="798512"/>
                  </a:lnTo>
                  <a:lnTo>
                    <a:pt x="848512" y="798512"/>
                  </a:lnTo>
                  <a:lnTo>
                    <a:pt x="852830" y="800684"/>
                  </a:lnTo>
                  <a:lnTo>
                    <a:pt x="852830" y="808596"/>
                  </a:lnTo>
                  <a:lnTo>
                    <a:pt x="852474" y="808964"/>
                  </a:lnTo>
                  <a:lnTo>
                    <a:pt x="852474" y="809675"/>
                  </a:lnTo>
                  <a:lnTo>
                    <a:pt x="844550" y="846759"/>
                  </a:lnTo>
                  <a:lnTo>
                    <a:pt x="855357" y="846759"/>
                  </a:lnTo>
                  <a:lnTo>
                    <a:pt x="863269" y="809675"/>
                  </a:lnTo>
                  <a:lnTo>
                    <a:pt x="863638" y="807516"/>
                  </a:lnTo>
                  <a:lnTo>
                    <a:pt x="863993" y="806081"/>
                  </a:lnTo>
                  <a:lnTo>
                    <a:pt x="863993" y="798512"/>
                  </a:lnTo>
                  <a:lnTo>
                    <a:pt x="863993" y="792403"/>
                  </a:lnTo>
                  <a:close/>
                </a:path>
                <a:path w="2637790" h="1182370">
                  <a:moveTo>
                    <a:pt x="935990" y="237998"/>
                  </a:moveTo>
                  <a:lnTo>
                    <a:pt x="914031" y="237998"/>
                  </a:lnTo>
                  <a:lnTo>
                    <a:pt x="914031" y="145834"/>
                  </a:lnTo>
                  <a:lnTo>
                    <a:pt x="914031" y="128193"/>
                  </a:lnTo>
                  <a:lnTo>
                    <a:pt x="910437" y="128193"/>
                  </a:lnTo>
                  <a:lnTo>
                    <a:pt x="901954" y="134569"/>
                  </a:lnTo>
                  <a:lnTo>
                    <a:pt x="892835" y="138061"/>
                  </a:lnTo>
                  <a:lnTo>
                    <a:pt x="884059" y="139598"/>
                  </a:lnTo>
                  <a:lnTo>
                    <a:pt x="876592" y="140081"/>
                  </a:lnTo>
                  <a:lnTo>
                    <a:pt x="876592" y="150164"/>
                  </a:lnTo>
                  <a:lnTo>
                    <a:pt x="882357" y="150164"/>
                  </a:lnTo>
                  <a:lnTo>
                    <a:pt x="890993" y="149796"/>
                  </a:lnTo>
                  <a:lnTo>
                    <a:pt x="899998" y="145834"/>
                  </a:lnTo>
                  <a:lnTo>
                    <a:pt x="899998" y="237998"/>
                  </a:lnTo>
                  <a:lnTo>
                    <a:pt x="877671" y="237998"/>
                  </a:lnTo>
                  <a:lnTo>
                    <a:pt x="877671" y="248437"/>
                  </a:lnTo>
                  <a:lnTo>
                    <a:pt x="935990" y="248437"/>
                  </a:lnTo>
                  <a:lnTo>
                    <a:pt x="935990" y="237998"/>
                  </a:lnTo>
                  <a:close/>
                </a:path>
                <a:path w="2637790" h="1182370">
                  <a:moveTo>
                    <a:pt x="952550" y="320433"/>
                  </a:moveTo>
                  <a:lnTo>
                    <a:pt x="857872" y="320433"/>
                  </a:lnTo>
                  <a:lnTo>
                    <a:pt x="857872" y="327634"/>
                  </a:lnTo>
                  <a:lnTo>
                    <a:pt x="905040" y="327634"/>
                  </a:lnTo>
                  <a:lnTo>
                    <a:pt x="952550" y="327634"/>
                  </a:lnTo>
                  <a:lnTo>
                    <a:pt x="952550" y="320433"/>
                  </a:lnTo>
                  <a:close/>
                </a:path>
                <a:path w="2637790" h="1182370">
                  <a:moveTo>
                    <a:pt x="1070279" y="864870"/>
                  </a:moveTo>
                  <a:lnTo>
                    <a:pt x="1030312" y="864870"/>
                  </a:lnTo>
                  <a:lnTo>
                    <a:pt x="1030312" y="872490"/>
                  </a:lnTo>
                  <a:lnTo>
                    <a:pt x="1030312" y="1174750"/>
                  </a:lnTo>
                  <a:lnTo>
                    <a:pt x="1030312" y="1182370"/>
                  </a:lnTo>
                  <a:lnTo>
                    <a:pt x="1070279" y="1182370"/>
                  </a:lnTo>
                  <a:lnTo>
                    <a:pt x="1070279" y="1174750"/>
                  </a:lnTo>
                  <a:lnTo>
                    <a:pt x="1038593" y="1174750"/>
                  </a:lnTo>
                  <a:lnTo>
                    <a:pt x="1038593" y="872490"/>
                  </a:lnTo>
                  <a:lnTo>
                    <a:pt x="1070279" y="872490"/>
                  </a:lnTo>
                  <a:lnTo>
                    <a:pt x="1070279" y="864870"/>
                  </a:lnTo>
                  <a:close/>
                </a:path>
                <a:path w="2637790" h="1182370">
                  <a:moveTo>
                    <a:pt x="1162431" y="92557"/>
                  </a:moveTo>
                  <a:lnTo>
                    <a:pt x="1154518" y="90398"/>
                  </a:lnTo>
                  <a:lnTo>
                    <a:pt x="1140472" y="90398"/>
                  </a:lnTo>
                  <a:lnTo>
                    <a:pt x="1133271" y="93281"/>
                  </a:lnTo>
                  <a:lnTo>
                    <a:pt x="1126439" y="99758"/>
                  </a:lnTo>
                  <a:lnTo>
                    <a:pt x="1128229" y="90754"/>
                  </a:lnTo>
                  <a:lnTo>
                    <a:pt x="1118514" y="90754"/>
                  </a:lnTo>
                  <a:lnTo>
                    <a:pt x="1106639" y="146913"/>
                  </a:lnTo>
                  <a:lnTo>
                    <a:pt x="1117434" y="146913"/>
                  </a:lnTo>
                  <a:lnTo>
                    <a:pt x="1122832" y="120992"/>
                  </a:lnTo>
                  <a:lnTo>
                    <a:pt x="1124280" y="113436"/>
                  </a:lnTo>
                  <a:lnTo>
                    <a:pt x="1125359" y="109474"/>
                  </a:lnTo>
                  <a:lnTo>
                    <a:pt x="1129322" y="104444"/>
                  </a:lnTo>
                  <a:lnTo>
                    <a:pt x="1132560" y="100482"/>
                  </a:lnTo>
                  <a:lnTo>
                    <a:pt x="1133995" y="99758"/>
                  </a:lnTo>
                  <a:lnTo>
                    <a:pt x="1136154" y="98679"/>
                  </a:lnTo>
                  <a:lnTo>
                    <a:pt x="1146949" y="98679"/>
                  </a:lnTo>
                  <a:lnTo>
                    <a:pt x="1151280" y="100838"/>
                  </a:lnTo>
                  <a:lnTo>
                    <a:pt x="1151280" y="109118"/>
                  </a:lnTo>
                  <a:lnTo>
                    <a:pt x="1150912" y="109842"/>
                  </a:lnTo>
                  <a:lnTo>
                    <a:pt x="1143000" y="146913"/>
                  </a:lnTo>
                  <a:lnTo>
                    <a:pt x="1153795" y="146913"/>
                  </a:lnTo>
                  <a:lnTo>
                    <a:pt x="1161719" y="109842"/>
                  </a:lnTo>
                  <a:lnTo>
                    <a:pt x="1162431" y="107683"/>
                  </a:lnTo>
                  <a:lnTo>
                    <a:pt x="1162431" y="98679"/>
                  </a:lnTo>
                  <a:lnTo>
                    <a:pt x="1162431" y="92557"/>
                  </a:lnTo>
                  <a:close/>
                </a:path>
                <a:path w="2637790" h="1182370">
                  <a:moveTo>
                    <a:pt x="1665719" y="1023518"/>
                  </a:moveTo>
                  <a:lnTo>
                    <a:pt x="1661591" y="986802"/>
                  </a:lnTo>
                  <a:lnTo>
                    <a:pt x="1651901" y="960920"/>
                  </a:lnTo>
                  <a:lnTo>
                    <a:pt x="1640649" y="944295"/>
                  </a:lnTo>
                  <a:lnTo>
                    <a:pt x="1631873" y="935316"/>
                  </a:lnTo>
                  <a:lnTo>
                    <a:pt x="1621078" y="935316"/>
                  </a:lnTo>
                  <a:lnTo>
                    <a:pt x="1629410" y="944600"/>
                  </a:lnTo>
                  <a:lnTo>
                    <a:pt x="1639658" y="961199"/>
                  </a:lnTo>
                  <a:lnTo>
                    <a:pt x="1648358" y="986904"/>
                  </a:lnTo>
                  <a:lnTo>
                    <a:pt x="1652041" y="1023518"/>
                  </a:lnTo>
                  <a:lnTo>
                    <a:pt x="1651812" y="1032891"/>
                  </a:lnTo>
                  <a:lnTo>
                    <a:pt x="1644116" y="1075004"/>
                  </a:lnTo>
                  <a:lnTo>
                    <a:pt x="1621078" y="1112075"/>
                  </a:lnTo>
                  <a:lnTo>
                    <a:pt x="1631873" y="1112075"/>
                  </a:lnTo>
                  <a:lnTo>
                    <a:pt x="1657438" y="1074280"/>
                  </a:lnTo>
                  <a:lnTo>
                    <a:pt x="1665427" y="1034249"/>
                  </a:lnTo>
                  <a:lnTo>
                    <a:pt x="1665719" y="1023518"/>
                  </a:lnTo>
                  <a:close/>
                </a:path>
                <a:path w="2637790" h="1182370">
                  <a:moveTo>
                    <a:pt x="1842109" y="1020279"/>
                  </a:moveTo>
                  <a:lnTo>
                    <a:pt x="1733753" y="1020279"/>
                  </a:lnTo>
                  <a:lnTo>
                    <a:pt x="1733753" y="1027112"/>
                  </a:lnTo>
                  <a:lnTo>
                    <a:pt x="1836000" y="1027112"/>
                  </a:lnTo>
                  <a:lnTo>
                    <a:pt x="1842109" y="1027112"/>
                  </a:lnTo>
                  <a:lnTo>
                    <a:pt x="1842109" y="1020279"/>
                  </a:lnTo>
                  <a:close/>
                </a:path>
                <a:path w="2637790" h="1182370">
                  <a:moveTo>
                    <a:pt x="1954441" y="324040"/>
                  </a:moveTo>
                  <a:lnTo>
                    <a:pt x="1950313" y="287121"/>
                  </a:lnTo>
                  <a:lnTo>
                    <a:pt x="1940623" y="261137"/>
                  </a:lnTo>
                  <a:lnTo>
                    <a:pt x="1929371" y="244462"/>
                  </a:lnTo>
                  <a:lnTo>
                    <a:pt x="1920595" y="235483"/>
                  </a:lnTo>
                  <a:lnTo>
                    <a:pt x="1909800" y="235483"/>
                  </a:lnTo>
                  <a:lnTo>
                    <a:pt x="1918119" y="244767"/>
                  </a:lnTo>
                  <a:lnTo>
                    <a:pt x="1928368" y="261404"/>
                  </a:lnTo>
                  <a:lnTo>
                    <a:pt x="1937067" y="287223"/>
                  </a:lnTo>
                  <a:lnTo>
                    <a:pt x="1940750" y="324040"/>
                  </a:lnTo>
                  <a:lnTo>
                    <a:pt x="1940521" y="333248"/>
                  </a:lnTo>
                  <a:lnTo>
                    <a:pt x="1932838" y="375513"/>
                  </a:lnTo>
                  <a:lnTo>
                    <a:pt x="1909800" y="412597"/>
                  </a:lnTo>
                  <a:lnTo>
                    <a:pt x="1920595" y="412597"/>
                  </a:lnTo>
                  <a:lnTo>
                    <a:pt x="1946160" y="374802"/>
                  </a:lnTo>
                  <a:lnTo>
                    <a:pt x="1954149" y="334759"/>
                  </a:lnTo>
                  <a:lnTo>
                    <a:pt x="1954441" y="324040"/>
                  </a:lnTo>
                  <a:close/>
                </a:path>
                <a:path w="2637790" h="1182370">
                  <a:moveTo>
                    <a:pt x="2130831" y="320433"/>
                  </a:moveTo>
                  <a:lnTo>
                    <a:pt x="2022830" y="320433"/>
                  </a:lnTo>
                  <a:lnTo>
                    <a:pt x="2022830" y="327634"/>
                  </a:lnTo>
                  <a:lnTo>
                    <a:pt x="2124710" y="327634"/>
                  </a:lnTo>
                  <a:lnTo>
                    <a:pt x="2130831" y="327634"/>
                  </a:lnTo>
                  <a:lnTo>
                    <a:pt x="2130831" y="320433"/>
                  </a:lnTo>
                  <a:close/>
                </a:path>
                <a:path w="2637790" h="1182370">
                  <a:moveTo>
                    <a:pt x="2243150" y="864870"/>
                  </a:moveTo>
                  <a:lnTo>
                    <a:pt x="2203196" y="864870"/>
                  </a:lnTo>
                  <a:lnTo>
                    <a:pt x="2203196" y="872490"/>
                  </a:lnTo>
                  <a:lnTo>
                    <a:pt x="2234869" y="872490"/>
                  </a:lnTo>
                  <a:lnTo>
                    <a:pt x="2234869" y="1174750"/>
                  </a:lnTo>
                  <a:lnTo>
                    <a:pt x="2203196" y="1174750"/>
                  </a:lnTo>
                  <a:lnTo>
                    <a:pt x="2203196" y="1182370"/>
                  </a:lnTo>
                  <a:lnTo>
                    <a:pt x="2243150" y="1182370"/>
                  </a:lnTo>
                  <a:lnTo>
                    <a:pt x="2243150" y="1174750"/>
                  </a:lnTo>
                  <a:lnTo>
                    <a:pt x="2243150" y="872490"/>
                  </a:lnTo>
                  <a:lnTo>
                    <a:pt x="2243150" y="864870"/>
                  </a:lnTo>
                  <a:close/>
                </a:path>
                <a:path w="2637790" h="1182370">
                  <a:moveTo>
                    <a:pt x="2342515" y="851077"/>
                  </a:moveTo>
                  <a:lnTo>
                    <a:pt x="2340648" y="840943"/>
                  </a:lnTo>
                  <a:lnTo>
                    <a:pt x="2335212" y="832319"/>
                  </a:lnTo>
                  <a:lnTo>
                    <a:pt x="2326411" y="826325"/>
                  </a:lnTo>
                  <a:lnTo>
                    <a:pt x="2314435" y="824077"/>
                  </a:lnTo>
                  <a:lnTo>
                    <a:pt x="2305583" y="825411"/>
                  </a:lnTo>
                  <a:lnTo>
                    <a:pt x="2298408" y="829259"/>
                  </a:lnTo>
                  <a:lnTo>
                    <a:pt x="2292858" y="835469"/>
                  </a:lnTo>
                  <a:lnTo>
                    <a:pt x="2288870" y="843876"/>
                  </a:lnTo>
                  <a:lnTo>
                    <a:pt x="2294991" y="851077"/>
                  </a:lnTo>
                  <a:lnTo>
                    <a:pt x="2297341" y="843965"/>
                  </a:lnTo>
                  <a:lnTo>
                    <a:pt x="2300833" y="838123"/>
                  </a:lnTo>
                  <a:lnTo>
                    <a:pt x="2305824" y="834174"/>
                  </a:lnTo>
                  <a:lnTo>
                    <a:pt x="2312632" y="832713"/>
                  </a:lnTo>
                  <a:lnTo>
                    <a:pt x="2319896" y="834072"/>
                  </a:lnTo>
                  <a:lnTo>
                    <a:pt x="2325725" y="837857"/>
                  </a:lnTo>
                  <a:lnTo>
                    <a:pt x="2329586" y="843661"/>
                  </a:lnTo>
                  <a:lnTo>
                    <a:pt x="2330996" y="851077"/>
                  </a:lnTo>
                  <a:lnTo>
                    <a:pt x="2329967" y="858139"/>
                  </a:lnTo>
                  <a:lnTo>
                    <a:pt x="2327160" y="864006"/>
                  </a:lnTo>
                  <a:lnTo>
                    <a:pt x="2322931" y="869264"/>
                  </a:lnTo>
                  <a:lnTo>
                    <a:pt x="2315159" y="876998"/>
                  </a:lnTo>
                  <a:lnTo>
                    <a:pt x="2308314" y="882396"/>
                  </a:lnTo>
                  <a:lnTo>
                    <a:pt x="2305799" y="884923"/>
                  </a:lnTo>
                  <a:lnTo>
                    <a:pt x="2302192" y="888161"/>
                  </a:lnTo>
                  <a:lnTo>
                    <a:pt x="2293556" y="896442"/>
                  </a:lnTo>
                  <a:lnTo>
                    <a:pt x="2289949" y="899680"/>
                  </a:lnTo>
                  <a:lnTo>
                    <a:pt x="2289949" y="907961"/>
                  </a:lnTo>
                  <a:lnTo>
                    <a:pt x="2342515" y="907961"/>
                  </a:lnTo>
                  <a:lnTo>
                    <a:pt x="2342515" y="898601"/>
                  </a:lnTo>
                  <a:lnTo>
                    <a:pt x="2318753" y="898601"/>
                  </a:lnTo>
                  <a:lnTo>
                    <a:pt x="2300033" y="898601"/>
                  </a:lnTo>
                  <a:lnTo>
                    <a:pt x="2319121" y="881684"/>
                  </a:lnTo>
                  <a:lnTo>
                    <a:pt x="2321636" y="879881"/>
                  </a:lnTo>
                  <a:lnTo>
                    <a:pt x="2329916" y="873036"/>
                  </a:lnTo>
                  <a:lnTo>
                    <a:pt x="2342515" y="861872"/>
                  </a:lnTo>
                  <a:lnTo>
                    <a:pt x="2342515" y="851077"/>
                  </a:lnTo>
                  <a:close/>
                </a:path>
                <a:path w="2637790" h="1182370">
                  <a:moveTo>
                    <a:pt x="2526830" y="218440"/>
                  </a:moveTo>
                  <a:lnTo>
                    <a:pt x="2492641" y="218440"/>
                  </a:lnTo>
                  <a:lnTo>
                    <a:pt x="2492641" y="224790"/>
                  </a:lnTo>
                  <a:lnTo>
                    <a:pt x="2519642" y="224790"/>
                  </a:lnTo>
                  <a:lnTo>
                    <a:pt x="2519642" y="422910"/>
                  </a:lnTo>
                  <a:lnTo>
                    <a:pt x="2492641" y="422910"/>
                  </a:lnTo>
                  <a:lnTo>
                    <a:pt x="2492641" y="430530"/>
                  </a:lnTo>
                  <a:lnTo>
                    <a:pt x="2526830" y="430530"/>
                  </a:lnTo>
                  <a:lnTo>
                    <a:pt x="2526830" y="422910"/>
                  </a:lnTo>
                  <a:lnTo>
                    <a:pt x="2526830" y="224790"/>
                  </a:lnTo>
                  <a:lnTo>
                    <a:pt x="2526830" y="218440"/>
                  </a:lnTo>
                  <a:close/>
                </a:path>
                <a:path w="2637790" h="1182370">
                  <a:moveTo>
                    <a:pt x="2621877" y="204152"/>
                  </a:moveTo>
                  <a:lnTo>
                    <a:pt x="2619959" y="194081"/>
                  </a:lnTo>
                  <a:lnTo>
                    <a:pt x="2614447" y="185585"/>
                  </a:lnTo>
                  <a:lnTo>
                    <a:pt x="2605621" y="179717"/>
                  </a:lnTo>
                  <a:lnTo>
                    <a:pt x="2593797" y="177520"/>
                  </a:lnTo>
                  <a:lnTo>
                    <a:pt x="2584729" y="178854"/>
                  </a:lnTo>
                  <a:lnTo>
                    <a:pt x="2577503" y="182702"/>
                  </a:lnTo>
                  <a:lnTo>
                    <a:pt x="2572016" y="188912"/>
                  </a:lnTo>
                  <a:lnTo>
                    <a:pt x="2568232" y="197319"/>
                  </a:lnTo>
                  <a:lnTo>
                    <a:pt x="2573998" y="204520"/>
                  </a:lnTo>
                  <a:lnTo>
                    <a:pt x="2576499" y="197256"/>
                  </a:lnTo>
                  <a:lnTo>
                    <a:pt x="2580017" y="191427"/>
                  </a:lnTo>
                  <a:lnTo>
                    <a:pt x="2585021" y="187566"/>
                  </a:lnTo>
                  <a:lnTo>
                    <a:pt x="2591993" y="186156"/>
                  </a:lnTo>
                  <a:lnTo>
                    <a:pt x="2599258" y="187464"/>
                  </a:lnTo>
                  <a:lnTo>
                    <a:pt x="2605087" y="191160"/>
                  </a:lnTo>
                  <a:lnTo>
                    <a:pt x="2608948" y="196951"/>
                  </a:lnTo>
                  <a:lnTo>
                    <a:pt x="2610358" y="204520"/>
                  </a:lnTo>
                  <a:lnTo>
                    <a:pt x="2609278" y="211569"/>
                  </a:lnTo>
                  <a:lnTo>
                    <a:pt x="2606344" y="217436"/>
                  </a:lnTo>
                  <a:lnTo>
                    <a:pt x="2602001" y="222694"/>
                  </a:lnTo>
                  <a:lnTo>
                    <a:pt x="2596680" y="227914"/>
                  </a:lnTo>
                  <a:lnTo>
                    <a:pt x="2581198" y="241604"/>
                  </a:lnTo>
                  <a:lnTo>
                    <a:pt x="2572918" y="249872"/>
                  </a:lnTo>
                  <a:lnTo>
                    <a:pt x="2569311" y="252755"/>
                  </a:lnTo>
                  <a:lnTo>
                    <a:pt x="2569311" y="261404"/>
                  </a:lnTo>
                  <a:lnTo>
                    <a:pt x="2621877" y="261404"/>
                  </a:lnTo>
                  <a:lnTo>
                    <a:pt x="2621877" y="252044"/>
                  </a:lnTo>
                  <a:lnTo>
                    <a:pt x="2597759" y="252044"/>
                  </a:lnTo>
                  <a:lnTo>
                    <a:pt x="2579039" y="252044"/>
                  </a:lnTo>
                  <a:lnTo>
                    <a:pt x="2598470" y="235115"/>
                  </a:lnTo>
                  <a:lnTo>
                    <a:pt x="2600629" y="232956"/>
                  </a:lnTo>
                  <a:lnTo>
                    <a:pt x="2606751" y="228638"/>
                  </a:lnTo>
                  <a:lnTo>
                    <a:pt x="2613215" y="222389"/>
                  </a:lnTo>
                  <a:lnTo>
                    <a:pt x="2617419" y="217487"/>
                  </a:lnTo>
                  <a:lnTo>
                    <a:pt x="2620607" y="211493"/>
                  </a:lnTo>
                  <a:lnTo>
                    <a:pt x="2621877" y="204152"/>
                  </a:lnTo>
                  <a:close/>
                </a:path>
                <a:path w="2637790" h="1182370">
                  <a:moveTo>
                    <a:pt x="2637358" y="393"/>
                  </a:moveTo>
                  <a:lnTo>
                    <a:pt x="840232" y="393"/>
                  </a:lnTo>
                  <a:lnTo>
                    <a:pt x="840232" y="0"/>
                  </a:lnTo>
                  <a:lnTo>
                    <a:pt x="774242" y="0"/>
                  </a:lnTo>
                  <a:lnTo>
                    <a:pt x="774242" y="1270"/>
                  </a:lnTo>
                  <a:lnTo>
                    <a:pt x="774001" y="1270"/>
                  </a:lnTo>
                  <a:lnTo>
                    <a:pt x="774001" y="7620"/>
                  </a:lnTo>
                  <a:lnTo>
                    <a:pt x="774001" y="592963"/>
                  </a:lnTo>
                  <a:lnTo>
                    <a:pt x="773633" y="592963"/>
                  </a:lnTo>
                  <a:lnTo>
                    <a:pt x="701408" y="373354"/>
                  </a:lnTo>
                  <a:lnTo>
                    <a:pt x="694080" y="351040"/>
                  </a:lnTo>
                  <a:lnTo>
                    <a:pt x="669239" y="399275"/>
                  </a:lnTo>
                  <a:lnTo>
                    <a:pt x="672122" y="402158"/>
                  </a:lnTo>
                  <a:lnTo>
                    <a:pt x="686511" y="373354"/>
                  </a:lnTo>
                  <a:lnTo>
                    <a:pt x="774001" y="638314"/>
                  </a:lnTo>
                  <a:lnTo>
                    <a:pt x="780834" y="638314"/>
                  </a:lnTo>
                  <a:lnTo>
                    <a:pt x="781189" y="637235"/>
                  </a:lnTo>
                  <a:lnTo>
                    <a:pt x="781189" y="592963"/>
                  </a:lnTo>
                  <a:lnTo>
                    <a:pt x="781189" y="322580"/>
                  </a:lnTo>
                  <a:lnTo>
                    <a:pt x="781189" y="7620"/>
                  </a:lnTo>
                  <a:lnTo>
                    <a:pt x="840232" y="7620"/>
                  </a:lnTo>
                  <a:lnTo>
                    <a:pt x="1736991" y="7594"/>
                  </a:lnTo>
                  <a:lnTo>
                    <a:pt x="2637358" y="7594"/>
                  </a:lnTo>
                  <a:lnTo>
                    <a:pt x="2637358" y="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7396" y="1400767"/>
              <a:ext cx="7393317" cy="3746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" y="970"/>
            <a:ext cx="2857596" cy="532056"/>
          </a:xfrm>
          <a:custGeom>
            <a:avLst/>
            <a:gdLst/>
            <a:ahLst/>
            <a:cxnLst/>
            <a:rect l="l" t="t" r="r" b="b"/>
            <a:pathLst>
              <a:path w="2363470" h="440055">
                <a:moveTo>
                  <a:pt x="2363406" y="0"/>
                </a:moveTo>
                <a:lnTo>
                  <a:pt x="0" y="0"/>
                </a:lnTo>
                <a:lnTo>
                  <a:pt x="0" y="439915"/>
                </a:lnTo>
                <a:lnTo>
                  <a:pt x="1181887" y="439915"/>
                </a:lnTo>
                <a:lnTo>
                  <a:pt x="2363406" y="439915"/>
                </a:lnTo>
                <a:lnTo>
                  <a:pt x="236340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089" y="6179"/>
            <a:ext cx="2641856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42" dirty="0">
                <a:solidFill>
                  <a:srgbClr val="FFFFFF"/>
                </a:solidFill>
              </a:rPr>
              <a:t>L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242" dirty="0">
                <a:solidFill>
                  <a:srgbClr val="FFFFFF"/>
                </a:solidFill>
              </a:rPr>
              <a:t>a</a:t>
            </a:r>
            <a:r>
              <a:rPr sz="3144" spc="-272" dirty="0">
                <a:solidFill>
                  <a:srgbClr val="FFFFFF"/>
                </a:solidFill>
              </a:rPr>
              <a:t>r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12" dirty="0">
                <a:solidFill>
                  <a:srgbClr val="FFFFFF"/>
                </a:solidFill>
              </a:rPr>
              <a:t>g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84" dirty="0">
                <a:solidFill>
                  <a:srgbClr val="FFFFFF"/>
                </a:solidFill>
              </a:rPr>
              <a:t>e</a:t>
            </a:r>
            <a:r>
              <a:rPr sz="3144" spc="-175" dirty="0">
                <a:solidFill>
                  <a:srgbClr val="FFFFFF"/>
                </a:solidFill>
              </a:rPr>
              <a:t>ss</a:t>
            </a:r>
            <a:r>
              <a:rPr sz="3144" spc="-115" dirty="0">
                <a:solidFill>
                  <a:srgbClr val="FFFFFF"/>
                </a:solidFill>
              </a:rPr>
              <a:t>i</a:t>
            </a:r>
            <a:r>
              <a:rPr sz="3144" spc="-133" dirty="0">
                <a:solidFill>
                  <a:srgbClr val="FFFFFF"/>
                </a:solidFill>
              </a:rPr>
              <a:t>o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endParaRPr sz="3144"/>
          </a:p>
        </p:txBody>
      </p:sp>
      <p:grpSp>
        <p:nvGrpSpPr>
          <p:cNvPr id="4" name="object 4"/>
          <p:cNvGrpSpPr/>
          <p:nvPr/>
        </p:nvGrpSpPr>
        <p:grpSpPr>
          <a:xfrm>
            <a:off x="9925331" y="2302218"/>
            <a:ext cx="173513" cy="310942"/>
            <a:chOff x="8209076" y="1903332"/>
            <a:chExt cx="143510" cy="257175"/>
          </a:xfrm>
        </p:grpSpPr>
        <p:sp>
          <p:nvSpPr>
            <p:cNvPr id="5" name="object 5"/>
            <p:cNvSpPr/>
            <p:nvPr/>
          </p:nvSpPr>
          <p:spPr>
            <a:xfrm>
              <a:off x="8259838" y="1903332"/>
              <a:ext cx="92710" cy="45085"/>
            </a:xfrm>
            <a:custGeom>
              <a:avLst/>
              <a:gdLst/>
              <a:ahLst/>
              <a:cxnLst/>
              <a:rect l="l" t="t" r="r" b="b"/>
              <a:pathLst>
                <a:path w="92709" h="45085">
                  <a:moveTo>
                    <a:pt x="63715" y="0"/>
                  </a:moveTo>
                  <a:lnTo>
                    <a:pt x="47155" y="0"/>
                  </a:lnTo>
                  <a:lnTo>
                    <a:pt x="0" y="44996"/>
                  </a:lnTo>
                  <a:lnTo>
                    <a:pt x="16205" y="44996"/>
                  </a:lnTo>
                  <a:lnTo>
                    <a:pt x="53276" y="11874"/>
                  </a:lnTo>
                  <a:lnTo>
                    <a:pt x="71223" y="11874"/>
                  </a:lnTo>
                  <a:lnTo>
                    <a:pt x="63715" y="0"/>
                  </a:lnTo>
                  <a:close/>
                </a:path>
                <a:path w="92709" h="45085">
                  <a:moveTo>
                    <a:pt x="71223" y="11874"/>
                  </a:moveTo>
                  <a:lnTo>
                    <a:pt x="53276" y="11874"/>
                  </a:lnTo>
                  <a:lnTo>
                    <a:pt x="75958" y="44996"/>
                  </a:lnTo>
                  <a:lnTo>
                    <a:pt x="92163" y="44996"/>
                  </a:lnTo>
                  <a:lnTo>
                    <a:pt x="71223" y="11874"/>
                  </a:lnTo>
                  <a:close/>
                </a:path>
              </a:pathLst>
            </a:custGeom>
            <a:solidFill>
              <a:srgbClr val="FF6246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9076" y="1967403"/>
              <a:ext cx="110528" cy="192608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6093697" y="3342054"/>
            <a:ext cx="0" cy="512095"/>
          </a:xfrm>
          <a:custGeom>
            <a:avLst/>
            <a:gdLst/>
            <a:ahLst/>
            <a:cxnLst/>
            <a:rect l="l" t="t" r="r" b="b"/>
            <a:pathLst>
              <a:path h="423544">
                <a:moveTo>
                  <a:pt x="0" y="0"/>
                </a:moveTo>
                <a:lnTo>
                  <a:pt x="0" y="422998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" name="object 8"/>
          <p:cNvSpPr/>
          <p:nvPr/>
        </p:nvSpPr>
        <p:spPr>
          <a:xfrm>
            <a:off x="6050180" y="3951869"/>
            <a:ext cx="0" cy="512095"/>
          </a:xfrm>
          <a:custGeom>
            <a:avLst/>
            <a:gdLst/>
            <a:ahLst/>
            <a:cxnLst/>
            <a:rect l="l" t="t" r="r" b="b"/>
            <a:pathLst>
              <a:path h="423545">
                <a:moveTo>
                  <a:pt x="0" y="0"/>
                </a:moveTo>
                <a:lnTo>
                  <a:pt x="0" y="422998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" name="object 9"/>
          <p:cNvSpPr/>
          <p:nvPr/>
        </p:nvSpPr>
        <p:spPr>
          <a:xfrm>
            <a:off x="6328738" y="3545326"/>
            <a:ext cx="0" cy="218811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0"/>
                </a:moveTo>
                <a:lnTo>
                  <a:pt x="0" y="180365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" name="object 10"/>
          <p:cNvSpPr/>
          <p:nvPr/>
        </p:nvSpPr>
        <p:spPr>
          <a:xfrm>
            <a:off x="6666505" y="3708981"/>
            <a:ext cx="0" cy="502882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0"/>
                </a:moveTo>
                <a:lnTo>
                  <a:pt x="0" y="415442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" name="object 11"/>
          <p:cNvSpPr/>
          <p:nvPr/>
        </p:nvSpPr>
        <p:spPr>
          <a:xfrm>
            <a:off x="5365938" y="4206059"/>
            <a:ext cx="0" cy="444532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207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2" name="object 12"/>
          <p:cNvSpPr/>
          <p:nvPr/>
        </p:nvSpPr>
        <p:spPr>
          <a:xfrm>
            <a:off x="5216210" y="3784282"/>
            <a:ext cx="0" cy="386950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0"/>
                </a:moveTo>
                <a:lnTo>
                  <a:pt x="0" y="320039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3" name="object 13"/>
          <p:cNvSpPr/>
          <p:nvPr/>
        </p:nvSpPr>
        <p:spPr>
          <a:xfrm>
            <a:off x="5490423" y="4146864"/>
            <a:ext cx="0" cy="102112"/>
          </a:xfrm>
          <a:custGeom>
            <a:avLst/>
            <a:gdLst/>
            <a:ahLst/>
            <a:cxnLst/>
            <a:rect l="l" t="t" r="r" b="b"/>
            <a:pathLst>
              <a:path h="84454">
                <a:moveTo>
                  <a:pt x="0" y="0"/>
                </a:moveTo>
                <a:lnTo>
                  <a:pt x="0" y="84239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4" name="object 14"/>
          <p:cNvSpPr/>
          <p:nvPr/>
        </p:nvSpPr>
        <p:spPr>
          <a:xfrm>
            <a:off x="6475425" y="3490047"/>
            <a:ext cx="0" cy="223418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327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5" name="object 15"/>
          <p:cNvSpPr/>
          <p:nvPr/>
        </p:nvSpPr>
        <p:spPr>
          <a:xfrm>
            <a:off x="6210349" y="3879177"/>
            <a:ext cx="0" cy="633401"/>
          </a:xfrm>
          <a:custGeom>
            <a:avLst/>
            <a:gdLst/>
            <a:ahLst/>
            <a:cxnLst/>
            <a:rect l="l" t="t" r="r" b="b"/>
            <a:pathLst>
              <a:path h="523875">
                <a:moveTo>
                  <a:pt x="0" y="0"/>
                </a:moveTo>
                <a:lnTo>
                  <a:pt x="0" y="523798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6" name="object 16"/>
          <p:cNvSpPr/>
          <p:nvPr/>
        </p:nvSpPr>
        <p:spPr>
          <a:xfrm>
            <a:off x="6587288" y="3743806"/>
            <a:ext cx="0" cy="749332"/>
          </a:xfrm>
          <a:custGeom>
            <a:avLst/>
            <a:gdLst/>
            <a:ahLst/>
            <a:cxnLst/>
            <a:rect l="l" t="t" r="r" b="b"/>
            <a:pathLst>
              <a:path h="619760">
                <a:moveTo>
                  <a:pt x="0" y="0"/>
                </a:moveTo>
                <a:lnTo>
                  <a:pt x="0" y="619201"/>
                </a:lnTo>
              </a:path>
            </a:pathLst>
          </a:custGeom>
          <a:ln w="17999">
            <a:solidFill>
              <a:srgbClr val="FFB56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1887" y="2569028"/>
            <a:ext cx="114042" cy="20457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3050764" y="2692208"/>
            <a:ext cx="142803" cy="51440"/>
          </a:xfrm>
          <a:custGeom>
            <a:avLst/>
            <a:gdLst/>
            <a:ahLst/>
            <a:cxnLst/>
            <a:rect l="l" t="t" r="r" b="b"/>
            <a:pathLst>
              <a:path w="118110" h="42544">
                <a:moveTo>
                  <a:pt x="117729" y="35280"/>
                </a:moveTo>
                <a:lnTo>
                  <a:pt x="0" y="35280"/>
                </a:lnTo>
                <a:lnTo>
                  <a:pt x="0" y="42481"/>
                </a:lnTo>
                <a:lnTo>
                  <a:pt x="117729" y="42481"/>
                </a:lnTo>
                <a:lnTo>
                  <a:pt x="117729" y="35280"/>
                </a:lnTo>
                <a:close/>
              </a:path>
              <a:path w="118110" h="42544">
                <a:moveTo>
                  <a:pt x="117729" y="0"/>
                </a:moveTo>
                <a:lnTo>
                  <a:pt x="0" y="0"/>
                </a:lnTo>
                <a:lnTo>
                  <a:pt x="0" y="6845"/>
                </a:lnTo>
                <a:lnTo>
                  <a:pt x="117729" y="6845"/>
                </a:lnTo>
                <a:lnTo>
                  <a:pt x="117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9" name="object 19"/>
          <p:cNvGrpSpPr/>
          <p:nvPr/>
        </p:nvGrpSpPr>
        <p:grpSpPr>
          <a:xfrm>
            <a:off x="3281459" y="2579915"/>
            <a:ext cx="1787341" cy="245683"/>
            <a:chOff x="2714040" y="2133011"/>
            <a:chExt cx="1478280" cy="20320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4040" y="2158564"/>
              <a:ext cx="189356" cy="1771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24276" y="2184129"/>
              <a:ext cx="84455" cy="6350"/>
            </a:xfrm>
            <a:custGeom>
              <a:avLst/>
              <a:gdLst/>
              <a:ahLst/>
              <a:cxnLst/>
              <a:rect l="l" t="t" r="r" b="b"/>
              <a:pathLst>
                <a:path w="84455" h="6350">
                  <a:moveTo>
                    <a:pt x="83883" y="0"/>
                  </a:moveTo>
                  <a:lnTo>
                    <a:pt x="0" y="0"/>
                  </a:lnTo>
                  <a:lnTo>
                    <a:pt x="0" y="6121"/>
                  </a:lnTo>
                  <a:lnTo>
                    <a:pt x="78841" y="6121"/>
                  </a:lnTo>
                  <a:lnTo>
                    <a:pt x="83883" y="6121"/>
                  </a:lnTo>
                  <a:lnTo>
                    <a:pt x="838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2361" y="2133011"/>
              <a:ext cx="82435" cy="853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153956" y="227664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4770" y="0"/>
                  </a:moveTo>
                  <a:lnTo>
                    <a:pt x="0" y="0"/>
                  </a:lnTo>
                  <a:lnTo>
                    <a:pt x="0" y="14757"/>
                  </a:lnTo>
                  <a:lnTo>
                    <a:pt x="14770" y="14757"/>
                  </a:lnTo>
                  <a:lnTo>
                    <a:pt x="147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8525" y="2158564"/>
              <a:ext cx="194030" cy="17712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409924" y="2134091"/>
              <a:ext cx="204470" cy="157480"/>
            </a:xfrm>
            <a:custGeom>
              <a:avLst/>
              <a:gdLst/>
              <a:ahLst/>
              <a:cxnLst/>
              <a:rect l="l" t="t" r="r" b="b"/>
              <a:pathLst>
                <a:path w="204470" h="157480">
                  <a:moveTo>
                    <a:pt x="83870" y="50038"/>
                  </a:moveTo>
                  <a:lnTo>
                    <a:pt x="0" y="50038"/>
                  </a:lnTo>
                  <a:lnTo>
                    <a:pt x="0" y="56159"/>
                  </a:lnTo>
                  <a:lnTo>
                    <a:pt x="78841" y="56159"/>
                  </a:lnTo>
                  <a:lnTo>
                    <a:pt x="83870" y="56159"/>
                  </a:lnTo>
                  <a:lnTo>
                    <a:pt x="83870" y="50038"/>
                  </a:lnTo>
                  <a:close/>
                </a:path>
                <a:path w="204470" h="157480">
                  <a:moveTo>
                    <a:pt x="153720" y="76314"/>
                  </a:moveTo>
                  <a:lnTo>
                    <a:pt x="137160" y="76314"/>
                  </a:lnTo>
                  <a:lnTo>
                    <a:pt x="137160" y="13322"/>
                  </a:lnTo>
                  <a:lnTo>
                    <a:pt x="137160" y="0"/>
                  </a:lnTo>
                  <a:lnTo>
                    <a:pt x="134632" y="0"/>
                  </a:lnTo>
                  <a:lnTo>
                    <a:pt x="128143" y="4432"/>
                  </a:lnTo>
                  <a:lnTo>
                    <a:pt x="121399" y="6845"/>
                  </a:lnTo>
                  <a:lnTo>
                    <a:pt x="114782" y="7899"/>
                  </a:lnTo>
                  <a:lnTo>
                    <a:pt x="108712" y="8280"/>
                  </a:lnTo>
                  <a:lnTo>
                    <a:pt x="108712" y="16192"/>
                  </a:lnTo>
                  <a:lnTo>
                    <a:pt x="113753" y="15836"/>
                  </a:lnTo>
                  <a:lnTo>
                    <a:pt x="119875" y="15836"/>
                  </a:lnTo>
                  <a:lnTo>
                    <a:pt x="125996" y="13322"/>
                  </a:lnTo>
                  <a:lnTo>
                    <a:pt x="125996" y="76314"/>
                  </a:lnTo>
                  <a:lnTo>
                    <a:pt x="109435" y="76314"/>
                  </a:lnTo>
                  <a:lnTo>
                    <a:pt x="109435" y="84239"/>
                  </a:lnTo>
                  <a:lnTo>
                    <a:pt x="153720" y="84239"/>
                  </a:lnTo>
                  <a:lnTo>
                    <a:pt x="153720" y="76314"/>
                  </a:lnTo>
                  <a:close/>
                </a:path>
                <a:path w="204470" h="157480">
                  <a:moveTo>
                    <a:pt x="204114" y="142557"/>
                  </a:moveTo>
                  <a:lnTo>
                    <a:pt x="189357" y="142557"/>
                  </a:lnTo>
                  <a:lnTo>
                    <a:pt x="189357" y="157314"/>
                  </a:lnTo>
                  <a:lnTo>
                    <a:pt x="204114" y="157314"/>
                  </a:lnTo>
                  <a:lnTo>
                    <a:pt x="204114" y="142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3838" y="2168292"/>
              <a:ext cx="131762" cy="12311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86479" y="2184129"/>
              <a:ext cx="84455" cy="6350"/>
            </a:xfrm>
            <a:custGeom>
              <a:avLst/>
              <a:gdLst/>
              <a:ahLst/>
              <a:cxnLst/>
              <a:rect l="l" t="t" r="r" b="b"/>
              <a:pathLst>
                <a:path w="84454" h="6350">
                  <a:moveTo>
                    <a:pt x="83883" y="0"/>
                  </a:moveTo>
                  <a:lnTo>
                    <a:pt x="0" y="0"/>
                  </a:lnTo>
                  <a:lnTo>
                    <a:pt x="0" y="6121"/>
                  </a:lnTo>
                  <a:lnTo>
                    <a:pt x="78841" y="6121"/>
                  </a:lnTo>
                  <a:lnTo>
                    <a:pt x="83883" y="6121"/>
                  </a:lnTo>
                  <a:lnTo>
                    <a:pt x="838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4564" y="2133011"/>
              <a:ext cx="82435" cy="8531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16159" y="227664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4757" y="0"/>
                  </a:moveTo>
                  <a:lnTo>
                    <a:pt x="0" y="0"/>
                  </a:lnTo>
                  <a:lnTo>
                    <a:pt x="0" y="14757"/>
                  </a:lnTo>
                  <a:lnTo>
                    <a:pt x="14757" y="14757"/>
                  </a:lnTo>
                  <a:lnTo>
                    <a:pt x="14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4845" y="2168292"/>
              <a:ext cx="116992" cy="123113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7122661" y="4686153"/>
            <a:ext cx="586567" cy="586567"/>
          </a:xfrm>
          <a:custGeom>
            <a:avLst/>
            <a:gdLst/>
            <a:ahLst/>
            <a:cxnLst/>
            <a:rect l="l" t="t" r="r" b="b"/>
            <a:pathLst>
              <a:path w="485139" h="485139">
                <a:moveTo>
                  <a:pt x="322567" y="279717"/>
                </a:moveTo>
                <a:lnTo>
                  <a:pt x="139687" y="279717"/>
                </a:lnTo>
                <a:lnTo>
                  <a:pt x="149761" y="282665"/>
                </a:lnTo>
                <a:lnTo>
                  <a:pt x="174110" y="293309"/>
                </a:lnTo>
                <a:lnTo>
                  <a:pt x="203927" y="314350"/>
                </a:lnTo>
                <a:lnTo>
                  <a:pt x="230403" y="348488"/>
                </a:lnTo>
                <a:lnTo>
                  <a:pt x="243023" y="393137"/>
                </a:lnTo>
                <a:lnTo>
                  <a:pt x="246022" y="437316"/>
                </a:lnTo>
                <a:lnTo>
                  <a:pt x="253543" y="471101"/>
                </a:lnTo>
                <a:lnTo>
                  <a:pt x="279730" y="484568"/>
                </a:lnTo>
                <a:lnTo>
                  <a:pt x="308858" y="473079"/>
                </a:lnTo>
                <a:lnTo>
                  <a:pt x="326582" y="441908"/>
                </a:lnTo>
                <a:lnTo>
                  <a:pt x="334026" y="395996"/>
                </a:lnTo>
                <a:lnTo>
                  <a:pt x="332313" y="340285"/>
                </a:lnTo>
                <a:lnTo>
                  <a:pt x="322567" y="279717"/>
                </a:lnTo>
                <a:close/>
              </a:path>
              <a:path w="485139" h="485139">
                <a:moveTo>
                  <a:pt x="381965" y="0"/>
                </a:moveTo>
                <a:lnTo>
                  <a:pt x="130327" y="0"/>
                </a:lnTo>
                <a:lnTo>
                  <a:pt x="130327" y="279717"/>
                </a:lnTo>
                <a:lnTo>
                  <a:pt x="456844" y="279717"/>
                </a:lnTo>
                <a:lnTo>
                  <a:pt x="467707" y="277507"/>
                </a:lnTo>
                <a:lnTo>
                  <a:pt x="476511" y="271483"/>
                </a:lnTo>
                <a:lnTo>
                  <a:pt x="482413" y="262556"/>
                </a:lnTo>
                <a:lnTo>
                  <a:pt x="484568" y="251637"/>
                </a:lnTo>
                <a:lnTo>
                  <a:pt x="482413" y="240724"/>
                </a:lnTo>
                <a:lnTo>
                  <a:pt x="476511" y="231797"/>
                </a:lnTo>
                <a:lnTo>
                  <a:pt x="467707" y="225770"/>
                </a:lnTo>
                <a:lnTo>
                  <a:pt x="456844" y="223558"/>
                </a:lnTo>
                <a:lnTo>
                  <a:pt x="391325" y="223558"/>
                </a:lnTo>
                <a:lnTo>
                  <a:pt x="391325" y="204838"/>
                </a:lnTo>
                <a:lnTo>
                  <a:pt x="438124" y="204838"/>
                </a:lnTo>
                <a:lnTo>
                  <a:pt x="449043" y="202685"/>
                </a:lnTo>
                <a:lnTo>
                  <a:pt x="457969" y="196788"/>
                </a:lnTo>
                <a:lnTo>
                  <a:pt x="463993" y="187987"/>
                </a:lnTo>
                <a:lnTo>
                  <a:pt x="466204" y="177126"/>
                </a:lnTo>
                <a:lnTo>
                  <a:pt x="463993" y="166208"/>
                </a:lnTo>
                <a:lnTo>
                  <a:pt x="457969" y="157281"/>
                </a:lnTo>
                <a:lnTo>
                  <a:pt x="449043" y="151257"/>
                </a:lnTo>
                <a:lnTo>
                  <a:pt x="438124" y="149047"/>
                </a:lnTo>
                <a:lnTo>
                  <a:pt x="372960" y="149047"/>
                </a:lnTo>
                <a:lnTo>
                  <a:pt x="372960" y="130327"/>
                </a:lnTo>
                <a:lnTo>
                  <a:pt x="419404" y="130327"/>
                </a:lnTo>
                <a:lnTo>
                  <a:pt x="430323" y="128122"/>
                </a:lnTo>
                <a:lnTo>
                  <a:pt x="439250" y="122137"/>
                </a:lnTo>
                <a:lnTo>
                  <a:pt x="445274" y="113316"/>
                </a:lnTo>
                <a:lnTo>
                  <a:pt x="447484" y="102603"/>
                </a:lnTo>
                <a:lnTo>
                  <a:pt x="445274" y="91534"/>
                </a:lnTo>
                <a:lnTo>
                  <a:pt x="439250" y="82624"/>
                </a:lnTo>
                <a:lnTo>
                  <a:pt x="430323" y="76683"/>
                </a:lnTo>
                <a:lnTo>
                  <a:pt x="419404" y="74523"/>
                </a:lnTo>
                <a:lnTo>
                  <a:pt x="354241" y="74523"/>
                </a:lnTo>
                <a:lnTo>
                  <a:pt x="354241" y="55803"/>
                </a:lnTo>
                <a:lnTo>
                  <a:pt x="381965" y="55803"/>
                </a:lnTo>
                <a:lnTo>
                  <a:pt x="392883" y="53593"/>
                </a:lnTo>
                <a:lnTo>
                  <a:pt x="401810" y="47569"/>
                </a:lnTo>
                <a:lnTo>
                  <a:pt x="407834" y="38642"/>
                </a:lnTo>
                <a:lnTo>
                  <a:pt x="410044" y="27724"/>
                </a:lnTo>
                <a:lnTo>
                  <a:pt x="407834" y="16861"/>
                </a:lnTo>
                <a:lnTo>
                  <a:pt x="401810" y="8056"/>
                </a:lnTo>
                <a:lnTo>
                  <a:pt x="392883" y="2154"/>
                </a:lnTo>
                <a:lnTo>
                  <a:pt x="381965" y="0"/>
                </a:lnTo>
                <a:close/>
              </a:path>
              <a:path w="485139" h="485139">
                <a:moveTo>
                  <a:pt x="111607" y="0"/>
                </a:moveTo>
                <a:lnTo>
                  <a:pt x="37084" y="0"/>
                </a:lnTo>
                <a:lnTo>
                  <a:pt x="22631" y="2908"/>
                </a:lnTo>
                <a:lnTo>
                  <a:pt x="10845" y="10845"/>
                </a:lnTo>
                <a:lnTo>
                  <a:pt x="2908" y="22631"/>
                </a:lnTo>
                <a:lnTo>
                  <a:pt x="0" y="37084"/>
                </a:lnTo>
                <a:lnTo>
                  <a:pt x="0" y="242277"/>
                </a:lnTo>
                <a:lnTo>
                  <a:pt x="2908" y="256786"/>
                </a:lnTo>
                <a:lnTo>
                  <a:pt x="10845" y="268693"/>
                </a:lnTo>
                <a:lnTo>
                  <a:pt x="22631" y="276753"/>
                </a:lnTo>
                <a:lnTo>
                  <a:pt x="37084" y="279717"/>
                </a:lnTo>
                <a:lnTo>
                  <a:pt x="111607" y="279717"/>
                </a:lnTo>
                <a:lnTo>
                  <a:pt x="111607" y="74523"/>
                </a:lnTo>
                <a:lnTo>
                  <a:pt x="55803" y="74523"/>
                </a:lnTo>
                <a:lnTo>
                  <a:pt x="48474" y="73066"/>
                </a:lnTo>
                <a:lnTo>
                  <a:pt x="42529" y="69078"/>
                </a:lnTo>
                <a:lnTo>
                  <a:pt x="38540" y="63132"/>
                </a:lnTo>
                <a:lnTo>
                  <a:pt x="37084" y="55803"/>
                </a:lnTo>
                <a:lnTo>
                  <a:pt x="38540" y="48474"/>
                </a:lnTo>
                <a:lnTo>
                  <a:pt x="42529" y="42529"/>
                </a:lnTo>
                <a:lnTo>
                  <a:pt x="48474" y="38540"/>
                </a:lnTo>
                <a:lnTo>
                  <a:pt x="55803" y="37084"/>
                </a:lnTo>
                <a:lnTo>
                  <a:pt x="111607" y="37084"/>
                </a:lnTo>
                <a:lnTo>
                  <a:pt x="111607" y="0"/>
                </a:lnTo>
                <a:close/>
              </a:path>
              <a:path w="485139" h="485139">
                <a:moveTo>
                  <a:pt x="111607" y="37084"/>
                </a:moveTo>
                <a:lnTo>
                  <a:pt x="55803" y="37084"/>
                </a:lnTo>
                <a:lnTo>
                  <a:pt x="63132" y="38540"/>
                </a:lnTo>
                <a:lnTo>
                  <a:pt x="69078" y="42529"/>
                </a:lnTo>
                <a:lnTo>
                  <a:pt x="73066" y="48474"/>
                </a:lnTo>
                <a:lnTo>
                  <a:pt x="74523" y="55803"/>
                </a:lnTo>
                <a:lnTo>
                  <a:pt x="73066" y="63132"/>
                </a:lnTo>
                <a:lnTo>
                  <a:pt x="69078" y="69078"/>
                </a:lnTo>
                <a:lnTo>
                  <a:pt x="63132" y="73066"/>
                </a:lnTo>
                <a:lnTo>
                  <a:pt x="55803" y="74523"/>
                </a:lnTo>
                <a:lnTo>
                  <a:pt x="111607" y="74523"/>
                </a:lnTo>
                <a:lnTo>
                  <a:pt x="111607" y="37084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2" name="object 32"/>
          <p:cNvSpPr txBox="1"/>
          <p:nvPr/>
        </p:nvSpPr>
        <p:spPr>
          <a:xfrm>
            <a:off x="7857038" y="4588970"/>
            <a:ext cx="1830336" cy="630153"/>
          </a:xfrm>
          <a:prstGeom prst="rect">
            <a:avLst/>
          </a:prstGeom>
        </p:spPr>
        <p:txBody>
          <a:bodyPr vert="horz" wrap="square" lIns="0" tIns="65259" rIns="0" bIns="0" rtlCol="0">
            <a:spAutoFit/>
          </a:bodyPr>
          <a:lstStyle/>
          <a:p>
            <a:pPr marL="46067" marR="36853">
              <a:lnSpc>
                <a:spcPts val="2224"/>
              </a:lnSpc>
              <a:spcBef>
                <a:spcPts val="514"/>
              </a:spcBef>
            </a:pPr>
            <a:r>
              <a:rPr sz="2176" spc="-127" dirty="0">
                <a:latin typeface="Trebuchet MS"/>
                <a:cs typeface="Trebuchet MS"/>
              </a:rPr>
              <a:t>B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97" dirty="0">
                <a:latin typeface="Trebuchet MS"/>
                <a:cs typeface="Trebuchet MS"/>
              </a:rPr>
              <a:t>d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200" dirty="0">
                <a:latin typeface="Trebuchet MS"/>
                <a:cs typeface="Trebuchet MS"/>
              </a:rPr>
              <a:t>e</a:t>
            </a:r>
            <a:r>
              <a:rPr sz="2176" spc="-138" dirty="0">
                <a:latin typeface="Trebuchet MS"/>
                <a:cs typeface="Trebuchet MS"/>
              </a:rPr>
              <a:t>w</a:t>
            </a:r>
            <a:r>
              <a:rPr sz="2176" spc="-127" dirty="0">
                <a:latin typeface="Trebuchet MS"/>
                <a:cs typeface="Trebuchet MS"/>
              </a:rPr>
              <a:t>s</a:t>
            </a:r>
            <a:r>
              <a:rPr sz="2176" spc="-375" dirty="0">
                <a:latin typeface="Trebuchet MS"/>
                <a:cs typeface="Trebuchet MS"/>
              </a:rPr>
              <a:t>..</a:t>
            </a:r>
            <a:r>
              <a:rPr sz="2176" spc="-320" dirty="0">
                <a:latin typeface="Trebuchet MS"/>
                <a:cs typeface="Trebuchet MS"/>
              </a:rPr>
              <a:t>.  </a:t>
            </a:r>
            <a:r>
              <a:rPr sz="2176" spc="-193" dirty="0">
                <a:latin typeface="Trebuchet MS"/>
                <a:cs typeface="Trebuchet MS"/>
              </a:rPr>
              <a:t>C</a:t>
            </a:r>
            <a:r>
              <a:rPr sz="2176" spc="-109" dirty="0">
                <a:latin typeface="Trebuchet MS"/>
                <a:cs typeface="Trebuchet MS"/>
              </a:rPr>
              <a:t>om</a:t>
            </a:r>
            <a:r>
              <a:rPr sz="2176" spc="-85" dirty="0">
                <a:latin typeface="Trebuchet MS"/>
                <a:cs typeface="Trebuchet MS"/>
              </a:rPr>
              <a:t>p</a:t>
            </a:r>
            <a:r>
              <a:rPr sz="2176" spc="-175" dirty="0">
                <a:latin typeface="Trebuchet MS"/>
                <a:cs typeface="Trebuchet MS"/>
              </a:rPr>
              <a:t>l</a:t>
            </a:r>
            <a:r>
              <a:rPr sz="2176" spc="-200" dirty="0">
                <a:latin typeface="Trebuchet MS"/>
                <a:cs typeface="Trebuchet MS"/>
              </a:rPr>
              <a:t>e</a:t>
            </a:r>
            <a:r>
              <a:rPr sz="2176" spc="-175" dirty="0">
                <a:latin typeface="Trebuchet MS"/>
                <a:cs typeface="Trebuchet MS"/>
              </a:rPr>
              <a:t>x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69" dirty="0">
                <a:latin typeface="Trebuchet MS"/>
                <a:cs typeface="Trebuchet MS"/>
              </a:rPr>
              <a:t>t</a:t>
            </a:r>
            <a:r>
              <a:rPr sz="2176" spc="-133" dirty="0">
                <a:latin typeface="Trebuchet MS"/>
                <a:cs typeface="Trebuchet MS"/>
              </a:rPr>
              <a:t>y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85" dirty="0">
                <a:latin typeface="Trebuchet MS"/>
                <a:cs typeface="Trebuchet MS"/>
              </a:rPr>
              <a:t>n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54" dirty="0">
                <a:latin typeface="Trebuchet MS"/>
                <a:cs typeface="Trebuchet MS"/>
              </a:rPr>
              <a:t>n</a:t>
            </a:r>
            <a:r>
              <a:rPr sz="1904" spc="-108" baseline="31746" dirty="0">
                <a:latin typeface="Trebuchet MS"/>
                <a:cs typeface="Trebuchet MS"/>
              </a:rPr>
              <a:t>3</a:t>
            </a:r>
            <a:endParaRPr sz="1904" baseline="31746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60867" y="1608717"/>
            <a:ext cx="2803085" cy="63105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2400"/>
              </a:lnSpc>
              <a:spcBef>
                <a:spcPts val="121"/>
              </a:spcBef>
            </a:pPr>
            <a:r>
              <a:rPr sz="2176" spc="-200" dirty="0">
                <a:latin typeface="Trebuchet MS"/>
                <a:cs typeface="Trebuchet MS"/>
              </a:rPr>
              <a:t>G</a:t>
            </a:r>
            <a:r>
              <a:rPr sz="2176" spc="-91" dirty="0">
                <a:latin typeface="Trebuchet MS"/>
                <a:cs typeface="Trebuchet MS"/>
              </a:rPr>
              <a:t>ood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200" dirty="0">
                <a:latin typeface="Trebuchet MS"/>
                <a:cs typeface="Trebuchet MS"/>
              </a:rPr>
              <a:t>e</a:t>
            </a:r>
            <a:r>
              <a:rPr sz="2176" spc="-138" dirty="0">
                <a:latin typeface="Trebuchet MS"/>
                <a:cs typeface="Trebuchet MS"/>
              </a:rPr>
              <a:t>w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320" dirty="0">
                <a:latin typeface="Trebuchet MS"/>
                <a:cs typeface="Trebuchet MS"/>
              </a:rPr>
              <a:t>!</a:t>
            </a:r>
            <a:endParaRPr sz="2176">
              <a:latin typeface="Trebuchet MS"/>
              <a:cs typeface="Trebuchet MS"/>
            </a:endParaRPr>
          </a:p>
          <a:p>
            <a:pPr marL="15356">
              <a:lnSpc>
                <a:spcPts val="2400"/>
              </a:lnSpc>
            </a:pPr>
            <a:r>
              <a:rPr sz="2176" spc="-218" dirty="0">
                <a:latin typeface="Trebuchet MS"/>
                <a:cs typeface="Trebuchet MS"/>
              </a:rPr>
              <a:t>W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h</a:t>
            </a:r>
            <a:r>
              <a:rPr sz="2176" spc="-145" dirty="0">
                <a:latin typeface="Trebuchet MS"/>
                <a:cs typeface="Trebuchet MS"/>
              </a:rPr>
              <a:t>a</a:t>
            </a:r>
            <a:r>
              <a:rPr sz="2176" spc="-127" dirty="0">
                <a:latin typeface="Trebuchet MS"/>
                <a:cs typeface="Trebuchet MS"/>
              </a:rPr>
              <a:t>v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09" dirty="0">
                <a:latin typeface="Trebuchet MS"/>
                <a:cs typeface="Trebuchet MS"/>
              </a:rPr>
              <a:t>d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212" dirty="0">
                <a:latin typeface="Trebuchet MS"/>
                <a:cs typeface="Trebuchet MS"/>
              </a:rPr>
              <a:t>r</a:t>
            </a:r>
            <a:r>
              <a:rPr sz="2176" spc="-206" dirty="0">
                <a:latin typeface="Trebuchet MS"/>
                <a:cs typeface="Trebuchet MS"/>
              </a:rPr>
              <a:t>e</a:t>
            </a:r>
            <a:r>
              <a:rPr sz="2176" spc="-163" dirty="0">
                <a:latin typeface="Trebuchet MS"/>
                <a:cs typeface="Trebuchet MS"/>
              </a:rPr>
              <a:t>c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138" dirty="0">
                <a:latin typeface="Trebuchet MS"/>
                <a:cs typeface="Trebuchet MS"/>
              </a:rPr>
              <a:t>olu</a:t>
            </a:r>
            <a:r>
              <a:rPr sz="2176" spc="-127" dirty="0">
                <a:latin typeface="Trebuchet MS"/>
                <a:cs typeface="Trebuchet MS"/>
              </a:rPr>
              <a:t>t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85" dirty="0">
                <a:latin typeface="Trebuchet MS"/>
                <a:cs typeface="Trebuchet MS"/>
              </a:rPr>
              <a:t>on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320" dirty="0">
                <a:latin typeface="Trebuchet MS"/>
                <a:cs typeface="Trebuchet MS"/>
              </a:rPr>
              <a:t>!</a:t>
            </a:r>
            <a:endParaRPr sz="2176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290555" y="1607090"/>
            <a:ext cx="8939776" cy="4618065"/>
            <a:chOff x="1067396" y="1328403"/>
            <a:chExt cx="7393940" cy="3819525"/>
          </a:xfrm>
        </p:grpSpPr>
        <p:sp>
          <p:nvSpPr>
            <p:cNvPr id="35" name="object 35"/>
            <p:cNvSpPr/>
            <p:nvPr/>
          </p:nvSpPr>
          <p:spPr>
            <a:xfrm>
              <a:off x="1688401" y="1328403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456844" y="204850"/>
                  </a:moveTo>
                  <a:lnTo>
                    <a:pt x="130314" y="204850"/>
                  </a:lnTo>
                  <a:lnTo>
                    <a:pt x="130314" y="484568"/>
                  </a:lnTo>
                  <a:lnTo>
                    <a:pt x="381952" y="484568"/>
                  </a:lnTo>
                  <a:lnTo>
                    <a:pt x="392871" y="482413"/>
                  </a:lnTo>
                  <a:lnTo>
                    <a:pt x="407821" y="445925"/>
                  </a:lnTo>
                  <a:lnTo>
                    <a:pt x="354241" y="428764"/>
                  </a:lnTo>
                  <a:lnTo>
                    <a:pt x="354241" y="410044"/>
                  </a:lnTo>
                  <a:lnTo>
                    <a:pt x="419404" y="410044"/>
                  </a:lnTo>
                  <a:lnTo>
                    <a:pt x="430318" y="407884"/>
                  </a:lnTo>
                  <a:lnTo>
                    <a:pt x="439245" y="401943"/>
                  </a:lnTo>
                  <a:lnTo>
                    <a:pt x="445272" y="393033"/>
                  </a:lnTo>
                  <a:lnTo>
                    <a:pt x="447484" y="381965"/>
                  </a:lnTo>
                  <a:lnTo>
                    <a:pt x="445272" y="371252"/>
                  </a:lnTo>
                  <a:lnTo>
                    <a:pt x="439245" y="362431"/>
                  </a:lnTo>
                  <a:lnTo>
                    <a:pt x="430318" y="356445"/>
                  </a:lnTo>
                  <a:lnTo>
                    <a:pt x="419404" y="354241"/>
                  </a:lnTo>
                  <a:lnTo>
                    <a:pt x="372960" y="354241"/>
                  </a:lnTo>
                  <a:lnTo>
                    <a:pt x="372960" y="335521"/>
                  </a:lnTo>
                  <a:lnTo>
                    <a:pt x="438124" y="335521"/>
                  </a:lnTo>
                  <a:lnTo>
                    <a:pt x="449037" y="333310"/>
                  </a:lnTo>
                  <a:lnTo>
                    <a:pt x="457965" y="327286"/>
                  </a:lnTo>
                  <a:lnTo>
                    <a:pt x="463992" y="318360"/>
                  </a:lnTo>
                  <a:lnTo>
                    <a:pt x="466204" y="307441"/>
                  </a:lnTo>
                  <a:lnTo>
                    <a:pt x="463992" y="296580"/>
                  </a:lnTo>
                  <a:lnTo>
                    <a:pt x="457965" y="287780"/>
                  </a:lnTo>
                  <a:lnTo>
                    <a:pt x="449037" y="281883"/>
                  </a:lnTo>
                  <a:lnTo>
                    <a:pt x="438124" y="279730"/>
                  </a:lnTo>
                  <a:lnTo>
                    <a:pt x="391312" y="279730"/>
                  </a:lnTo>
                  <a:lnTo>
                    <a:pt x="391312" y="261010"/>
                  </a:lnTo>
                  <a:lnTo>
                    <a:pt x="456844" y="261010"/>
                  </a:lnTo>
                  <a:lnTo>
                    <a:pt x="467700" y="258798"/>
                  </a:lnTo>
                  <a:lnTo>
                    <a:pt x="476500" y="252771"/>
                  </a:lnTo>
                  <a:lnTo>
                    <a:pt x="482401" y="243843"/>
                  </a:lnTo>
                  <a:lnTo>
                    <a:pt x="484555" y="232930"/>
                  </a:lnTo>
                  <a:lnTo>
                    <a:pt x="482401" y="222012"/>
                  </a:lnTo>
                  <a:lnTo>
                    <a:pt x="476500" y="213085"/>
                  </a:lnTo>
                  <a:lnTo>
                    <a:pt x="467700" y="207061"/>
                  </a:lnTo>
                  <a:lnTo>
                    <a:pt x="456844" y="204850"/>
                  </a:lnTo>
                  <a:close/>
                </a:path>
                <a:path w="485139" h="485139">
                  <a:moveTo>
                    <a:pt x="279717" y="0"/>
                  </a:moveTo>
                  <a:lnTo>
                    <a:pt x="253531" y="13466"/>
                  </a:lnTo>
                  <a:lnTo>
                    <a:pt x="246011" y="47251"/>
                  </a:lnTo>
                  <a:lnTo>
                    <a:pt x="243016" y="91431"/>
                  </a:lnTo>
                  <a:lnTo>
                    <a:pt x="230403" y="136080"/>
                  </a:lnTo>
                  <a:lnTo>
                    <a:pt x="203925" y="170218"/>
                  </a:lnTo>
                  <a:lnTo>
                    <a:pt x="174104" y="191258"/>
                  </a:lnTo>
                  <a:lnTo>
                    <a:pt x="149750" y="201903"/>
                  </a:lnTo>
                  <a:lnTo>
                    <a:pt x="139674" y="204850"/>
                  </a:lnTo>
                  <a:lnTo>
                    <a:pt x="322554" y="204850"/>
                  </a:lnTo>
                  <a:lnTo>
                    <a:pt x="332306" y="144283"/>
                  </a:lnTo>
                  <a:lnTo>
                    <a:pt x="334022" y="88572"/>
                  </a:lnTo>
                  <a:lnTo>
                    <a:pt x="326578" y="42660"/>
                  </a:lnTo>
                  <a:lnTo>
                    <a:pt x="308851" y="11488"/>
                  </a:lnTo>
                  <a:lnTo>
                    <a:pt x="279717" y="0"/>
                  </a:lnTo>
                  <a:close/>
                </a:path>
                <a:path w="485139" h="485139">
                  <a:moveTo>
                    <a:pt x="111594" y="204850"/>
                  </a:moveTo>
                  <a:lnTo>
                    <a:pt x="37084" y="204850"/>
                  </a:lnTo>
                  <a:lnTo>
                    <a:pt x="22631" y="207814"/>
                  </a:lnTo>
                  <a:lnTo>
                    <a:pt x="10845" y="215874"/>
                  </a:lnTo>
                  <a:lnTo>
                    <a:pt x="2908" y="227782"/>
                  </a:lnTo>
                  <a:lnTo>
                    <a:pt x="0" y="242290"/>
                  </a:lnTo>
                  <a:lnTo>
                    <a:pt x="0" y="447484"/>
                  </a:lnTo>
                  <a:lnTo>
                    <a:pt x="2908" y="461937"/>
                  </a:lnTo>
                  <a:lnTo>
                    <a:pt x="10845" y="473722"/>
                  </a:lnTo>
                  <a:lnTo>
                    <a:pt x="22631" y="481660"/>
                  </a:lnTo>
                  <a:lnTo>
                    <a:pt x="37084" y="484568"/>
                  </a:lnTo>
                  <a:lnTo>
                    <a:pt x="111594" y="484568"/>
                  </a:lnTo>
                  <a:lnTo>
                    <a:pt x="111594" y="447484"/>
                  </a:lnTo>
                  <a:lnTo>
                    <a:pt x="55803" y="447484"/>
                  </a:lnTo>
                  <a:lnTo>
                    <a:pt x="48474" y="446027"/>
                  </a:lnTo>
                  <a:lnTo>
                    <a:pt x="42529" y="442039"/>
                  </a:lnTo>
                  <a:lnTo>
                    <a:pt x="38540" y="436093"/>
                  </a:lnTo>
                  <a:lnTo>
                    <a:pt x="37084" y="428764"/>
                  </a:lnTo>
                  <a:lnTo>
                    <a:pt x="38540" y="421435"/>
                  </a:lnTo>
                  <a:lnTo>
                    <a:pt x="42529" y="415490"/>
                  </a:lnTo>
                  <a:lnTo>
                    <a:pt x="48474" y="411501"/>
                  </a:lnTo>
                  <a:lnTo>
                    <a:pt x="55803" y="410044"/>
                  </a:lnTo>
                  <a:lnTo>
                    <a:pt x="111594" y="410044"/>
                  </a:lnTo>
                  <a:lnTo>
                    <a:pt x="111594" y="204850"/>
                  </a:lnTo>
                  <a:close/>
                </a:path>
                <a:path w="485139" h="485139">
                  <a:moveTo>
                    <a:pt x="111594" y="410044"/>
                  </a:moveTo>
                  <a:lnTo>
                    <a:pt x="55803" y="410044"/>
                  </a:lnTo>
                  <a:lnTo>
                    <a:pt x="63132" y="411501"/>
                  </a:lnTo>
                  <a:lnTo>
                    <a:pt x="69078" y="415490"/>
                  </a:lnTo>
                  <a:lnTo>
                    <a:pt x="73066" y="421435"/>
                  </a:lnTo>
                  <a:lnTo>
                    <a:pt x="74523" y="428764"/>
                  </a:lnTo>
                  <a:lnTo>
                    <a:pt x="73066" y="436093"/>
                  </a:lnTo>
                  <a:lnTo>
                    <a:pt x="69078" y="442039"/>
                  </a:lnTo>
                  <a:lnTo>
                    <a:pt x="63132" y="446027"/>
                  </a:lnTo>
                  <a:lnTo>
                    <a:pt x="55803" y="447484"/>
                  </a:lnTo>
                  <a:lnTo>
                    <a:pt x="111594" y="447484"/>
                  </a:lnTo>
                  <a:lnTo>
                    <a:pt x="111594" y="410044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7396" y="1400768"/>
              <a:ext cx="7393317" cy="3746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0"/>
            <a:ext cx="2863738" cy="532056"/>
          </a:xfrm>
          <a:custGeom>
            <a:avLst/>
            <a:gdLst/>
            <a:ahLst/>
            <a:cxnLst/>
            <a:rect l="l" t="t" r="r" b="b"/>
            <a:pathLst>
              <a:path w="2368550" h="440055">
                <a:moveTo>
                  <a:pt x="2368080" y="0"/>
                </a:moveTo>
                <a:lnTo>
                  <a:pt x="0" y="0"/>
                </a:lnTo>
                <a:lnTo>
                  <a:pt x="0" y="439915"/>
                </a:lnTo>
                <a:lnTo>
                  <a:pt x="1184033" y="439915"/>
                </a:lnTo>
                <a:lnTo>
                  <a:pt x="2368080" y="439915"/>
                </a:lnTo>
                <a:lnTo>
                  <a:pt x="236808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6179"/>
            <a:ext cx="2648766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84" dirty="0">
                <a:solidFill>
                  <a:srgbClr val="FFFFFF"/>
                </a:solidFill>
              </a:rPr>
              <a:t>Gr</a:t>
            </a:r>
            <a:r>
              <a:rPr sz="3144" spc="-254" dirty="0">
                <a:solidFill>
                  <a:srgbClr val="FFFFFF"/>
                </a:solidFill>
              </a:rPr>
              <a:t>a</a:t>
            </a:r>
            <a:r>
              <a:rPr sz="3144" spc="-127" dirty="0">
                <a:solidFill>
                  <a:srgbClr val="FFFFFF"/>
                </a:solidFill>
              </a:rPr>
              <a:t>d</a:t>
            </a:r>
            <a:r>
              <a:rPr sz="3144" spc="-242" dirty="0">
                <a:solidFill>
                  <a:srgbClr val="FFFFFF"/>
                </a:solidFill>
              </a:rPr>
              <a:t>ie</a:t>
            </a:r>
            <a:r>
              <a:rPr sz="3144" spc="-127" dirty="0">
                <a:solidFill>
                  <a:srgbClr val="FFFFFF"/>
                </a:solidFill>
              </a:rPr>
              <a:t>n</a:t>
            </a:r>
            <a:r>
              <a:rPr sz="3144" spc="-284" dirty="0">
                <a:solidFill>
                  <a:srgbClr val="FFFFFF"/>
                </a:solidFill>
              </a:rPr>
              <a:t>t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127" dirty="0">
                <a:solidFill>
                  <a:srgbClr val="FFFFFF"/>
                </a:solidFill>
              </a:rPr>
              <a:t>d</a:t>
            </a:r>
            <a:r>
              <a:rPr sz="3144" spc="-284" dirty="0">
                <a:solidFill>
                  <a:srgbClr val="FFFFFF"/>
                </a:solidFill>
              </a:rPr>
              <a:t>e</a:t>
            </a:r>
            <a:r>
              <a:rPr sz="3144" spc="-187" dirty="0">
                <a:solidFill>
                  <a:srgbClr val="FFFFFF"/>
                </a:solidFill>
              </a:rPr>
              <a:t>s</a:t>
            </a:r>
            <a:r>
              <a:rPr sz="3144" spc="-260" dirty="0">
                <a:solidFill>
                  <a:srgbClr val="FFFFFF"/>
                </a:solidFill>
              </a:rPr>
              <a:t>ce</a:t>
            </a:r>
            <a:r>
              <a:rPr sz="3144" spc="-138" dirty="0">
                <a:solidFill>
                  <a:srgbClr val="FFFFFF"/>
                </a:solidFill>
              </a:rPr>
              <a:t>n</a:t>
            </a:r>
            <a:r>
              <a:rPr sz="3144" spc="-284" dirty="0">
                <a:solidFill>
                  <a:srgbClr val="FFFFFF"/>
                </a:solidFill>
              </a:rPr>
              <a:t>t</a:t>
            </a:r>
            <a:endParaRPr sz="3144"/>
          </a:p>
        </p:txBody>
      </p:sp>
      <p:grpSp>
        <p:nvGrpSpPr>
          <p:cNvPr id="4" name="object 4"/>
          <p:cNvGrpSpPr/>
          <p:nvPr/>
        </p:nvGrpSpPr>
        <p:grpSpPr>
          <a:xfrm>
            <a:off x="7807334" y="6009353"/>
            <a:ext cx="1609989" cy="327065"/>
            <a:chOff x="6457315" y="4969442"/>
            <a:chExt cx="1331595" cy="2705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7315" y="5049363"/>
              <a:ext cx="322567" cy="97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3715" y="5049363"/>
              <a:ext cx="117005" cy="979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71043" y="4969442"/>
              <a:ext cx="278130" cy="220345"/>
            </a:xfrm>
            <a:custGeom>
              <a:avLst/>
              <a:gdLst/>
              <a:ahLst/>
              <a:cxnLst/>
              <a:rect l="l" t="t" r="r" b="b"/>
              <a:pathLst>
                <a:path w="278129" h="220345">
                  <a:moveTo>
                    <a:pt x="65151" y="136804"/>
                  </a:moveTo>
                  <a:lnTo>
                    <a:pt x="0" y="136804"/>
                  </a:lnTo>
                  <a:lnTo>
                    <a:pt x="0" y="140766"/>
                  </a:lnTo>
                  <a:lnTo>
                    <a:pt x="65151" y="140766"/>
                  </a:lnTo>
                  <a:lnTo>
                    <a:pt x="65151" y="136804"/>
                  </a:lnTo>
                  <a:close/>
                </a:path>
                <a:path w="278129" h="220345">
                  <a:moveTo>
                    <a:pt x="65151" y="117005"/>
                  </a:moveTo>
                  <a:lnTo>
                    <a:pt x="0" y="117005"/>
                  </a:lnTo>
                  <a:lnTo>
                    <a:pt x="0" y="120967"/>
                  </a:lnTo>
                  <a:lnTo>
                    <a:pt x="65151" y="120967"/>
                  </a:lnTo>
                  <a:lnTo>
                    <a:pt x="65151" y="117005"/>
                  </a:lnTo>
                  <a:close/>
                </a:path>
                <a:path w="278129" h="220345">
                  <a:moveTo>
                    <a:pt x="152641" y="81368"/>
                  </a:moveTo>
                  <a:lnTo>
                    <a:pt x="140398" y="81368"/>
                  </a:lnTo>
                  <a:lnTo>
                    <a:pt x="140398" y="30607"/>
                  </a:lnTo>
                  <a:lnTo>
                    <a:pt x="140398" y="20891"/>
                  </a:lnTo>
                  <a:lnTo>
                    <a:pt x="138595" y="20891"/>
                  </a:lnTo>
                  <a:lnTo>
                    <a:pt x="132842" y="27000"/>
                  </a:lnTo>
                  <a:lnTo>
                    <a:pt x="124561" y="27368"/>
                  </a:lnTo>
                  <a:lnTo>
                    <a:pt x="119875" y="27368"/>
                  </a:lnTo>
                  <a:lnTo>
                    <a:pt x="119875" y="33121"/>
                  </a:lnTo>
                  <a:lnTo>
                    <a:pt x="123113" y="33121"/>
                  </a:lnTo>
                  <a:lnTo>
                    <a:pt x="127800" y="32766"/>
                  </a:lnTo>
                  <a:lnTo>
                    <a:pt x="132842" y="30607"/>
                  </a:lnTo>
                  <a:lnTo>
                    <a:pt x="132842" y="81368"/>
                  </a:lnTo>
                  <a:lnTo>
                    <a:pt x="120599" y="81368"/>
                  </a:lnTo>
                  <a:lnTo>
                    <a:pt x="120599" y="87122"/>
                  </a:lnTo>
                  <a:lnTo>
                    <a:pt x="152641" y="87122"/>
                  </a:lnTo>
                  <a:lnTo>
                    <a:pt x="152641" y="81368"/>
                  </a:lnTo>
                  <a:close/>
                </a:path>
                <a:path w="278129" h="220345">
                  <a:moveTo>
                    <a:pt x="158762" y="179641"/>
                  </a:moveTo>
                  <a:lnTo>
                    <a:pt x="155879" y="176047"/>
                  </a:lnTo>
                  <a:lnTo>
                    <a:pt x="142201" y="176047"/>
                  </a:lnTo>
                  <a:lnTo>
                    <a:pt x="136436" y="178930"/>
                  </a:lnTo>
                  <a:lnTo>
                    <a:pt x="132473" y="183248"/>
                  </a:lnTo>
                  <a:lnTo>
                    <a:pt x="133921" y="176403"/>
                  </a:lnTo>
                  <a:lnTo>
                    <a:pt x="126720" y="176403"/>
                  </a:lnTo>
                  <a:lnTo>
                    <a:pt x="117360" y="220332"/>
                  </a:lnTo>
                  <a:lnTo>
                    <a:pt x="124917" y="220332"/>
                  </a:lnTo>
                  <a:lnTo>
                    <a:pt x="129603" y="198361"/>
                  </a:lnTo>
                  <a:lnTo>
                    <a:pt x="132118" y="187566"/>
                  </a:lnTo>
                  <a:lnTo>
                    <a:pt x="135610" y="183248"/>
                  </a:lnTo>
                  <a:lnTo>
                    <a:pt x="136791" y="181800"/>
                  </a:lnTo>
                  <a:lnTo>
                    <a:pt x="147599" y="181800"/>
                  </a:lnTo>
                  <a:lnTo>
                    <a:pt x="150837" y="183603"/>
                  </a:lnTo>
                  <a:lnTo>
                    <a:pt x="150749" y="190804"/>
                  </a:lnTo>
                  <a:lnTo>
                    <a:pt x="144360" y="220332"/>
                  </a:lnTo>
                  <a:lnTo>
                    <a:pt x="151917" y="220332"/>
                  </a:lnTo>
                  <a:lnTo>
                    <a:pt x="158394" y="190804"/>
                  </a:lnTo>
                  <a:lnTo>
                    <a:pt x="158762" y="187921"/>
                  </a:lnTo>
                  <a:lnTo>
                    <a:pt x="158762" y="181800"/>
                  </a:lnTo>
                  <a:lnTo>
                    <a:pt x="158762" y="179641"/>
                  </a:lnTo>
                  <a:close/>
                </a:path>
                <a:path w="278129" h="220345">
                  <a:moveTo>
                    <a:pt x="161632" y="127088"/>
                  </a:moveTo>
                  <a:lnTo>
                    <a:pt x="109435" y="127088"/>
                  </a:lnTo>
                  <a:lnTo>
                    <a:pt x="109435" y="130683"/>
                  </a:lnTo>
                  <a:lnTo>
                    <a:pt x="135712" y="130683"/>
                  </a:lnTo>
                  <a:lnTo>
                    <a:pt x="161632" y="130683"/>
                  </a:lnTo>
                  <a:lnTo>
                    <a:pt x="161632" y="127088"/>
                  </a:lnTo>
                  <a:close/>
                </a:path>
                <a:path w="278129" h="220345">
                  <a:moveTo>
                    <a:pt x="277558" y="1092"/>
                  </a:moveTo>
                  <a:lnTo>
                    <a:pt x="273240" y="0"/>
                  </a:lnTo>
                  <a:lnTo>
                    <a:pt x="265671" y="0"/>
                  </a:lnTo>
                  <a:lnTo>
                    <a:pt x="261353" y="1803"/>
                  </a:lnTo>
                  <a:lnTo>
                    <a:pt x="257759" y="5041"/>
                  </a:lnTo>
                  <a:lnTo>
                    <a:pt x="258838" y="368"/>
                  </a:lnTo>
                  <a:lnTo>
                    <a:pt x="253441" y="368"/>
                  </a:lnTo>
                  <a:lnTo>
                    <a:pt x="246595" y="31330"/>
                  </a:lnTo>
                  <a:lnTo>
                    <a:pt x="252717" y="31330"/>
                  </a:lnTo>
                  <a:lnTo>
                    <a:pt x="255600" y="16929"/>
                  </a:lnTo>
                  <a:lnTo>
                    <a:pt x="256679" y="12611"/>
                  </a:lnTo>
                  <a:lnTo>
                    <a:pt x="257035" y="10452"/>
                  </a:lnTo>
                  <a:lnTo>
                    <a:pt x="259194" y="7924"/>
                  </a:lnTo>
                  <a:lnTo>
                    <a:pt x="260997" y="5765"/>
                  </a:lnTo>
                  <a:lnTo>
                    <a:pt x="262432" y="5041"/>
                  </a:lnTo>
                  <a:lnTo>
                    <a:pt x="263156" y="4686"/>
                  </a:lnTo>
                  <a:lnTo>
                    <a:pt x="268922" y="4686"/>
                  </a:lnTo>
                  <a:lnTo>
                    <a:pt x="271437" y="5765"/>
                  </a:lnTo>
                  <a:lnTo>
                    <a:pt x="271437" y="10807"/>
                  </a:lnTo>
                  <a:lnTo>
                    <a:pt x="266763" y="31330"/>
                  </a:lnTo>
                  <a:lnTo>
                    <a:pt x="272872" y="31330"/>
                  </a:lnTo>
                  <a:lnTo>
                    <a:pt x="277279" y="10452"/>
                  </a:lnTo>
                  <a:lnTo>
                    <a:pt x="277558" y="9359"/>
                  </a:lnTo>
                  <a:lnTo>
                    <a:pt x="277558" y="4686"/>
                  </a:lnTo>
                  <a:lnTo>
                    <a:pt x="277558" y="1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6165" y="5029932"/>
              <a:ext cx="130314" cy="1367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78764" y="5192645"/>
              <a:ext cx="106045" cy="47625"/>
            </a:xfrm>
            <a:custGeom>
              <a:avLst/>
              <a:gdLst/>
              <a:ahLst/>
              <a:cxnLst/>
              <a:rect l="l" t="t" r="r" b="b"/>
              <a:pathLst>
                <a:path w="106045" h="47625">
                  <a:moveTo>
                    <a:pt x="12230" y="16560"/>
                  </a:moveTo>
                  <a:lnTo>
                    <a:pt x="6477" y="16560"/>
                  </a:lnTo>
                  <a:lnTo>
                    <a:pt x="0" y="47167"/>
                  </a:lnTo>
                  <a:lnTo>
                    <a:pt x="5753" y="47167"/>
                  </a:lnTo>
                  <a:lnTo>
                    <a:pt x="12230" y="16560"/>
                  </a:lnTo>
                  <a:close/>
                </a:path>
                <a:path w="106045" h="47625">
                  <a:moveTo>
                    <a:pt x="16192" y="0"/>
                  </a:moveTo>
                  <a:lnTo>
                    <a:pt x="9359" y="0"/>
                  </a:lnTo>
                  <a:lnTo>
                    <a:pt x="7912" y="7200"/>
                  </a:lnTo>
                  <a:lnTo>
                    <a:pt x="14757" y="7200"/>
                  </a:lnTo>
                  <a:lnTo>
                    <a:pt x="16192" y="0"/>
                  </a:lnTo>
                  <a:close/>
                </a:path>
                <a:path w="106045" h="47625">
                  <a:moveTo>
                    <a:pt x="70561" y="36004"/>
                  </a:moveTo>
                  <a:lnTo>
                    <a:pt x="22313" y="36004"/>
                  </a:lnTo>
                  <a:lnTo>
                    <a:pt x="22313" y="38887"/>
                  </a:lnTo>
                  <a:lnTo>
                    <a:pt x="70561" y="38887"/>
                  </a:lnTo>
                  <a:lnTo>
                    <a:pt x="70561" y="36004"/>
                  </a:lnTo>
                  <a:close/>
                </a:path>
                <a:path w="106045" h="47625">
                  <a:moveTo>
                    <a:pt x="70561" y="20878"/>
                  </a:moveTo>
                  <a:lnTo>
                    <a:pt x="22313" y="20878"/>
                  </a:lnTo>
                  <a:lnTo>
                    <a:pt x="22313" y="24130"/>
                  </a:lnTo>
                  <a:lnTo>
                    <a:pt x="70561" y="24130"/>
                  </a:lnTo>
                  <a:lnTo>
                    <a:pt x="70561" y="20878"/>
                  </a:lnTo>
                  <a:close/>
                </a:path>
                <a:path w="106045" h="47625">
                  <a:moveTo>
                    <a:pt x="105841" y="42849"/>
                  </a:moveTo>
                  <a:lnTo>
                    <a:pt x="96837" y="42849"/>
                  </a:lnTo>
                  <a:lnTo>
                    <a:pt x="96837" y="7924"/>
                  </a:lnTo>
                  <a:lnTo>
                    <a:pt x="96837" y="723"/>
                  </a:lnTo>
                  <a:lnTo>
                    <a:pt x="95402" y="723"/>
                  </a:lnTo>
                  <a:lnTo>
                    <a:pt x="90716" y="5041"/>
                  </a:lnTo>
                  <a:lnTo>
                    <a:pt x="85318" y="5041"/>
                  </a:lnTo>
                  <a:lnTo>
                    <a:pt x="81000" y="5397"/>
                  </a:lnTo>
                  <a:lnTo>
                    <a:pt x="81000" y="9728"/>
                  </a:lnTo>
                  <a:lnTo>
                    <a:pt x="83870" y="9359"/>
                  </a:lnTo>
                  <a:lnTo>
                    <a:pt x="87122" y="9359"/>
                  </a:lnTo>
                  <a:lnTo>
                    <a:pt x="90716" y="7924"/>
                  </a:lnTo>
                  <a:lnTo>
                    <a:pt x="90716" y="42849"/>
                  </a:lnTo>
                  <a:lnTo>
                    <a:pt x="81356" y="42849"/>
                  </a:lnTo>
                  <a:lnTo>
                    <a:pt x="81356" y="47167"/>
                  </a:lnTo>
                  <a:lnTo>
                    <a:pt x="105841" y="47167"/>
                  </a:lnTo>
                  <a:lnTo>
                    <a:pt x="105841" y="42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0396" y="5010870"/>
              <a:ext cx="351002" cy="1752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28839" y="5096531"/>
              <a:ext cx="60325" cy="3810"/>
            </a:xfrm>
            <a:custGeom>
              <a:avLst/>
              <a:gdLst/>
              <a:ahLst/>
              <a:cxnLst/>
              <a:rect l="l" t="t" r="r" b="b"/>
              <a:pathLst>
                <a:path w="60325" h="3810">
                  <a:moveTo>
                    <a:pt x="59766" y="0"/>
                  </a:moveTo>
                  <a:lnTo>
                    <a:pt x="0" y="0"/>
                  </a:lnTo>
                  <a:lnTo>
                    <a:pt x="0" y="3594"/>
                  </a:lnTo>
                  <a:lnTo>
                    <a:pt x="56514" y="3594"/>
                  </a:lnTo>
                  <a:lnTo>
                    <a:pt x="59766" y="3594"/>
                  </a:lnTo>
                  <a:lnTo>
                    <a:pt x="59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70926" y="6032001"/>
            <a:ext cx="280999" cy="239541"/>
            <a:chOff x="7833245" y="4988174"/>
            <a:chExt cx="232410" cy="19812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3245" y="5010869"/>
              <a:ext cx="176758" cy="1752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035201" y="4988174"/>
              <a:ext cx="30480" cy="46990"/>
            </a:xfrm>
            <a:custGeom>
              <a:avLst/>
              <a:gdLst/>
              <a:ahLst/>
              <a:cxnLst/>
              <a:rect l="l" t="t" r="r" b="b"/>
              <a:pathLst>
                <a:path w="30479" h="46989">
                  <a:moveTo>
                    <a:pt x="24117" y="0"/>
                  </a:moveTo>
                  <a:lnTo>
                    <a:pt x="6832" y="0"/>
                  </a:lnTo>
                  <a:lnTo>
                    <a:pt x="2514" y="3949"/>
                  </a:lnTo>
                  <a:lnTo>
                    <a:pt x="0" y="10795"/>
                  </a:lnTo>
                  <a:lnTo>
                    <a:pt x="3238" y="15113"/>
                  </a:lnTo>
                  <a:lnTo>
                    <a:pt x="5041" y="9359"/>
                  </a:lnTo>
                  <a:lnTo>
                    <a:pt x="7200" y="4673"/>
                  </a:lnTo>
                  <a:lnTo>
                    <a:pt x="19075" y="4673"/>
                  </a:lnTo>
                  <a:lnTo>
                    <a:pt x="23393" y="8636"/>
                  </a:lnTo>
                  <a:lnTo>
                    <a:pt x="23393" y="20510"/>
                  </a:lnTo>
                  <a:lnTo>
                    <a:pt x="20154" y="23749"/>
                  </a:lnTo>
                  <a:lnTo>
                    <a:pt x="15836" y="27711"/>
                  </a:lnTo>
                  <a:lnTo>
                    <a:pt x="14757" y="29159"/>
                  </a:lnTo>
                  <a:lnTo>
                    <a:pt x="10795" y="32029"/>
                  </a:lnTo>
                  <a:lnTo>
                    <a:pt x="2882" y="39954"/>
                  </a:lnTo>
                  <a:lnTo>
                    <a:pt x="723" y="41757"/>
                  </a:lnTo>
                  <a:lnTo>
                    <a:pt x="723" y="46431"/>
                  </a:lnTo>
                  <a:lnTo>
                    <a:pt x="29883" y="46431"/>
                  </a:lnTo>
                  <a:lnTo>
                    <a:pt x="29883" y="41033"/>
                  </a:lnTo>
                  <a:lnTo>
                    <a:pt x="16560" y="41033"/>
                  </a:lnTo>
                  <a:lnTo>
                    <a:pt x="6121" y="41033"/>
                  </a:lnTo>
                  <a:lnTo>
                    <a:pt x="16916" y="31673"/>
                  </a:lnTo>
                  <a:lnTo>
                    <a:pt x="17995" y="30594"/>
                  </a:lnTo>
                  <a:lnTo>
                    <a:pt x="21602" y="28079"/>
                  </a:lnTo>
                  <a:lnTo>
                    <a:pt x="22682" y="26987"/>
                  </a:lnTo>
                  <a:lnTo>
                    <a:pt x="25920" y="24472"/>
                  </a:lnTo>
                  <a:lnTo>
                    <a:pt x="29883" y="20878"/>
                  </a:lnTo>
                  <a:lnTo>
                    <a:pt x="29883" y="7188"/>
                  </a:lnTo>
                  <a:lnTo>
                    <a:pt x="241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5168" y="5482257"/>
            <a:ext cx="2142797" cy="42612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757597" y="4997693"/>
            <a:ext cx="2049145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51" dirty="0">
                <a:latin typeface="Trebuchet MS"/>
                <a:cs typeface="Trebuchet MS"/>
              </a:rPr>
              <a:t>L</a:t>
            </a:r>
            <a:r>
              <a:rPr sz="1693" spc="-73" dirty="0">
                <a:latin typeface="Trebuchet MS"/>
                <a:cs typeface="Trebuchet MS"/>
              </a:rPr>
              <a:t>oss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163" dirty="0">
                <a:latin typeface="Trebuchet MS"/>
                <a:cs typeface="Trebuchet MS"/>
              </a:rPr>
              <a:t>f</a:t>
            </a:r>
            <a:r>
              <a:rPr sz="1693" spc="-73" dirty="0">
                <a:latin typeface="Trebuchet MS"/>
                <a:cs typeface="Trebuchet MS"/>
              </a:rPr>
              <a:t>u</a:t>
            </a:r>
            <a:r>
              <a:rPr sz="1693" spc="-67" dirty="0">
                <a:latin typeface="Trebuchet MS"/>
                <a:cs typeface="Trebuchet MS"/>
              </a:rPr>
              <a:t>n</a:t>
            </a:r>
            <a:r>
              <a:rPr sz="1693" spc="-133" dirty="0">
                <a:latin typeface="Trebuchet MS"/>
                <a:cs typeface="Trebuchet MS"/>
              </a:rPr>
              <a:t>c</a:t>
            </a:r>
            <a:r>
              <a:rPr sz="1693" spc="-157" dirty="0">
                <a:latin typeface="Trebuchet MS"/>
                <a:cs typeface="Trebuchet MS"/>
              </a:rPr>
              <a:t>t</a:t>
            </a:r>
            <a:r>
              <a:rPr sz="1693" spc="-115" dirty="0">
                <a:latin typeface="Trebuchet MS"/>
                <a:cs typeface="Trebuchet MS"/>
              </a:rPr>
              <a:t>i</a:t>
            </a:r>
            <a:r>
              <a:rPr sz="1693" spc="-67" dirty="0">
                <a:latin typeface="Trebuchet MS"/>
                <a:cs typeface="Trebuchet MS"/>
              </a:rPr>
              <a:t>on</a:t>
            </a:r>
            <a:r>
              <a:rPr sz="1693" spc="-73" dirty="0">
                <a:latin typeface="Trebuchet MS"/>
                <a:cs typeface="Trebuchet MS"/>
              </a:rPr>
              <a:t>s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169" dirty="0">
                <a:latin typeface="Trebuchet MS"/>
                <a:cs typeface="Trebuchet MS"/>
              </a:rPr>
              <a:t>c</a:t>
            </a:r>
            <a:r>
              <a:rPr sz="1693" spc="-73" dirty="0">
                <a:latin typeface="Trebuchet MS"/>
                <a:cs typeface="Trebuchet MS"/>
              </a:rPr>
              <a:t>ou</a:t>
            </a:r>
            <a:r>
              <a:rPr sz="1693" spc="-133" dirty="0">
                <a:latin typeface="Trebuchet MS"/>
                <a:cs typeface="Trebuchet MS"/>
              </a:rPr>
              <a:t>l</a:t>
            </a:r>
            <a:r>
              <a:rPr sz="1693" spc="-79" dirty="0">
                <a:latin typeface="Trebuchet MS"/>
                <a:cs typeface="Trebuchet MS"/>
              </a:rPr>
              <a:t>d</a:t>
            </a:r>
            <a:r>
              <a:rPr sz="1693" spc="-187" dirty="0">
                <a:latin typeface="Trebuchet MS"/>
                <a:cs typeface="Trebuchet MS"/>
              </a:rPr>
              <a:t> </a:t>
            </a:r>
            <a:r>
              <a:rPr sz="1693" spc="-67" dirty="0">
                <a:latin typeface="Trebuchet MS"/>
                <a:cs typeface="Trebuchet MS"/>
              </a:rPr>
              <a:t>b</a:t>
            </a:r>
            <a:r>
              <a:rPr sz="1693" spc="-145" dirty="0">
                <a:latin typeface="Trebuchet MS"/>
                <a:cs typeface="Trebuchet MS"/>
              </a:rPr>
              <a:t>e</a:t>
            </a:r>
            <a:r>
              <a:rPr sz="1693" spc="-169" dirty="0">
                <a:latin typeface="Trebuchet MS"/>
                <a:cs typeface="Trebuchet MS"/>
              </a:rPr>
              <a:t> </a:t>
            </a:r>
            <a:r>
              <a:rPr sz="1693" spc="-277" dirty="0">
                <a:latin typeface="Trebuchet MS"/>
                <a:cs typeface="Trebuchet MS"/>
              </a:rPr>
              <a:t>: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7597" y="1662245"/>
            <a:ext cx="3518636" cy="1014507"/>
          </a:xfrm>
          <a:prstGeom prst="rect">
            <a:avLst/>
          </a:prstGeom>
        </p:spPr>
        <p:txBody>
          <a:bodyPr vert="horz" wrap="square" lIns="0" tIns="76008" rIns="0" bIns="0" rtlCol="0">
            <a:spAutoFit/>
          </a:bodyPr>
          <a:lstStyle/>
          <a:p>
            <a:pPr marL="15356" marR="6142">
              <a:lnSpc>
                <a:spcPct val="83600"/>
              </a:lnSpc>
              <a:spcBef>
                <a:spcPts val="599"/>
              </a:spcBef>
            </a:pPr>
            <a:r>
              <a:rPr sz="2418" spc="-242" dirty="0">
                <a:latin typeface="Trebuchet MS"/>
                <a:cs typeface="Trebuchet MS"/>
              </a:rPr>
              <a:t>W</a:t>
            </a:r>
            <a:r>
              <a:rPr sz="2418" spc="-212" dirty="0">
                <a:latin typeface="Trebuchet MS"/>
                <a:cs typeface="Trebuchet MS"/>
              </a:rPr>
              <a:t>e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157" dirty="0">
                <a:latin typeface="Trebuchet MS"/>
                <a:cs typeface="Trebuchet MS"/>
              </a:rPr>
              <a:t>w</a:t>
            </a:r>
            <a:r>
              <a:rPr sz="2418" spc="-151" dirty="0">
                <a:latin typeface="Trebuchet MS"/>
                <a:cs typeface="Trebuchet MS"/>
              </a:rPr>
              <a:t>i</a:t>
            </a:r>
            <a:r>
              <a:rPr sz="2418" spc="-187" dirty="0">
                <a:latin typeface="Trebuchet MS"/>
                <a:cs typeface="Trebuchet MS"/>
              </a:rPr>
              <a:t>l</a:t>
            </a:r>
            <a:r>
              <a:rPr sz="2418" spc="-181" dirty="0">
                <a:latin typeface="Trebuchet MS"/>
                <a:cs typeface="Trebuchet MS"/>
              </a:rPr>
              <a:t>l</a:t>
            </a:r>
            <a:r>
              <a:rPr sz="2418" spc="-254" dirty="0">
                <a:latin typeface="Trebuchet MS"/>
                <a:cs typeface="Trebuchet MS"/>
              </a:rPr>
              <a:t> </a:t>
            </a:r>
            <a:r>
              <a:rPr sz="2418" spc="-151" dirty="0">
                <a:latin typeface="Trebuchet MS"/>
                <a:cs typeface="Trebuchet MS"/>
              </a:rPr>
              <a:t>i</a:t>
            </a:r>
            <a:r>
              <a:rPr sz="2418" spc="-242" dirty="0">
                <a:latin typeface="Trebuchet MS"/>
                <a:cs typeface="Trebuchet MS"/>
              </a:rPr>
              <a:t>te</a:t>
            </a:r>
            <a:r>
              <a:rPr sz="2418" spc="-187" dirty="0">
                <a:latin typeface="Trebuchet MS"/>
                <a:cs typeface="Trebuchet MS"/>
              </a:rPr>
              <a:t>r</a:t>
            </a:r>
            <a:r>
              <a:rPr sz="2418" spc="-200" dirty="0">
                <a:latin typeface="Trebuchet MS"/>
                <a:cs typeface="Trebuchet MS"/>
              </a:rPr>
              <a:t>a</a:t>
            </a:r>
            <a:r>
              <a:rPr sz="2418" spc="-230" dirty="0">
                <a:latin typeface="Trebuchet MS"/>
                <a:cs typeface="Trebuchet MS"/>
              </a:rPr>
              <a:t>t</a:t>
            </a:r>
            <a:r>
              <a:rPr sz="2418" spc="-103" dirty="0">
                <a:latin typeface="Trebuchet MS"/>
                <a:cs typeface="Trebuchet MS"/>
              </a:rPr>
              <a:t>i</a:t>
            </a:r>
            <a:r>
              <a:rPr sz="2418" spc="-193" dirty="0">
                <a:latin typeface="Trebuchet MS"/>
                <a:cs typeface="Trebuchet MS"/>
              </a:rPr>
              <a:t>v</a:t>
            </a:r>
            <a:r>
              <a:rPr sz="2418" spc="-247" dirty="0">
                <a:latin typeface="Trebuchet MS"/>
                <a:cs typeface="Trebuchet MS"/>
              </a:rPr>
              <a:t>e</a:t>
            </a:r>
            <a:r>
              <a:rPr sz="2418" spc="-145" dirty="0">
                <a:latin typeface="Trebuchet MS"/>
                <a:cs typeface="Trebuchet MS"/>
              </a:rPr>
              <a:t>ly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87" dirty="0">
                <a:latin typeface="Trebuchet MS"/>
                <a:cs typeface="Trebuchet MS"/>
              </a:rPr>
              <a:t>l</a:t>
            </a:r>
            <a:r>
              <a:rPr sz="2418" spc="-91" dirty="0">
                <a:latin typeface="Trebuchet MS"/>
                <a:cs typeface="Trebuchet MS"/>
              </a:rPr>
              <a:t>o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175" dirty="0">
                <a:latin typeface="Trebuchet MS"/>
                <a:cs typeface="Trebuchet MS"/>
              </a:rPr>
              <a:t>k</a:t>
            </a:r>
            <a:r>
              <a:rPr sz="2418" spc="-260" dirty="0">
                <a:latin typeface="Trebuchet MS"/>
                <a:cs typeface="Trebuchet MS"/>
              </a:rPr>
              <a:t> f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212" dirty="0">
                <a:latin typeface="Trebuchet MS"/>
                <a:cs typeface="Trebuchet MS"/>
              </a:rPr>
              <a:t>r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218" dirty="0">
                <a:latin typeface="Trebuchet MS"/>
                <a:cs typeface="Trebuchet MS"/>
              </a:rPr>
              <a:t>t</a:t>
            </a:r>
            <a:r>
              <a:rPr sz="2418" spc="-115" dirty="0">
                <a:latin typeface="Trebuchet MS"/>
                <a:cs typeface="Trebuchet MS"/>
              </a:rPr>
              <a:t>he  </a:t>
            </a:r>
            <a:r>
              <a:rPr sz="2418" spc="-85" dirty="0">
                <a:latin typeface="Trebuchet MS"/>
                <a:cs typeface="Trebuchet MS"/>
              </a:rPr>
              <a:t>b</a:t>
            </a:r>
            <a:r>
              <a:rPr sz="2418" spc="-175" dirty="0">
                <a:latin typeface="Trebuchet MS"/>
                <a:cs typeface="Trebuchet MS"/>
              </a:rPr>
              <a:t>e</a:t>
            </a:r>
            <a:r>
              <a:rPr sz="2418" spc="-121" dirty="0">
                <a:latin typeface="Trebuchet MS"/>
                <a:cs typeface="Trebuchet MS"/>
              </a:rPr>
              <a:t>s</a:t>
            </a:r>
            <a:r>
              <a:rPr sz="2418" spc="-218" dirty="0">
                <a:latin typeface="Trebuchet MS"/>
                <a:cs typeface="Trebuchet MS"/>
              </a:rPr>
              <a:t>t</a:t>
            </a:r>
            <a:r>
              <a:rPr sz="2418" spc="-272" dirty="0">
                <a:latin typeface="Trebuchet MS"/>
                <a:cs typeface="Trebuchet MS"/>
              </a:rPr>
              <a:t> </a:t>
            </a:r>
            <a:r>
              <a:rPr sz="2418" spc="-97" dirty="0">
                <a:latin typeface="Trebuchet MS"/>
                <a:cs typeface="Trebuchet MS"/>
              </a:rPr>
              <a:t>p</a:t>
            </a:r>
            <a:r>
              <a:rPr sz="2418" spc="-138" dirty="0">
                <a:latin typeface="Trebuchet MS"/>
                <a:cs typeface="Trebuchet MS"/>
              </a:rPr>
              <a:t>os</a:t>
            </a:r>
            <a:r>
              <a:rPr sz="2418" spc="-73" dirty="0">
                <a:latin typeface="Trebuchet MS"/>
                <a:cs typeface="Trebuchet MS"/>
              </a:rPr>
              <a:t>i</a:t>
            </a:r>
            <a:r>
              <a:rPr sz="2418" spc="-230" dirty="0">
                <a:latin typeface="Trebuchet MS"/>
                <a:cs typeface="Trebuchet MS"/>
              </a:rPr>
              <a:t>t</a:t>
            </a:r>
            <a:r>
              <a:rPr sz="2418" spc="-115" dirty="0">
                <a:latin typeface="Trebuchet MS"/>
                <a:cs typeface="Trebuchet MS"/>
              </a:rPr>
              <a:t>ion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236" dirty="0">
                <a:latin typeface="Trebuchet MS"/>
                <a:cs typeface="Trebuchet MS"/>
              </a:rPr>
              <a:t>f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97" dirty="0">
                <a:latin typeface="Trebuchet MS"/>
                <a:cs typeface="Trebuchet MS"/>
              </a:rPr>
              <a:t>o</a:t>
            </a:r>
            <a:r>
              <a:rPr sz="2418" spc="-109" dirty="0">
                <a:latin typeface="Trebuchet MS"/>
                <a:cs typeface="Trebuchet MS"/>
              </a:rPr>
              <a:t>u</a:t>
            </a:r>
            <a:r>
              <a:rPr sz="2418" spc="-212" dirty="0">
                <a:latin typeface="Trebuchet MS"/>
                <a:cs typeface="Trebuchet MS"/>
              </a:rPr>
              <a:t>r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81" dirty="0">
                <a:latin typeface="Trebuchet MS"/>
                <a:cs typeface="Trebuchet MS"/>
              </a:rPr>
              <a:t>l</a:t>
            </a:r>
            <a:r>
              <a:rPr sz="2418" spc="-138" dirty="0">
                <a:latin typeface="Trebuchet MS"/>
                <a:cs typeface="Trebuchet MS"/>
              </a:rPr>
              <a:t>in</a:t>
            </a:r>
            <a:r>
              <a:rPr sz="2418" spc="-206" dirty="0">
                <a:latin typeface="Trebuchet MS"/>
                <a:cs typeface="Trebuchet MS"/>
              </a:rPr>
              <a:t>e</a:t>
            </a:r>
            <a:r>
              <a:rPr sz="2418" spc="-399" dirty="0">
                <a:latin typeface="Trebuchet MS"/>
                <a:cs typeface="Trebuchet MS"/>
              </a:rPr>
              <a:t>,</a:t>
            </a:r>
            <a:r>
              <a:rPr sz="2418" spc="-260" dirty="0">
                <a:latin typeface="Trebuchet MS"/>
                <a:cs typeface="Trebuchet MS"/>
              </a:rPr>
              <a:t> </a:t>
            </a:r>
            <a:r>
              <a:rPr sz="2418" spc="-109" dirty="0">
                <a:latin typeface="Trebuchet MS"/>
                <a:cs typeface="Trebuchet MS"/>
              </a:rPr>
              <a:t>by  </a:t>
            </a:r>
            <a:r>
              <a:rPr sz="2418" spc="-127" dirty="0">
                <a:latin typeface="Trebuchet MS"/>
                <a:cs typeface="Trebuchet MS"/>
              </a:rPr>
              <a:t>v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151" dirty="0">
                <a:latin typeface="Trebuchet MS"/>
                <a:cs typeface="Trebuchet MS"/>
              </a:rPr>
              <a:t>r</a:t>
            </a:r>
            <a:r>
              <a:rPr sz="2418" spc="-157" dirty="0">
                <a:latin typeface="Trebuchet MS"/>
                <a:cs typeface="Trebuchet MS"/>
              </a:rPr>
              <a:t>y</a:t>
            </a:r>
            <a:r>
              <a:rPr sz="2418" spc="-151" dirty="0">
                <a:latin typeface="Trebuchet MS"/>
                <a:cs typeface="Trebuchet MS"/>
              </a:rPr>
              <a:t>i</a:t>
            </a:r>
            <a:r>
              <a:rPr sz="2418" spc="-36" dirty="0">
                <a:latin typeface="Trebuchet MS"/>
                <a:cs typeface="Trebuchet MS"/>
              </a:rPr>
              <a:t>ng</a:t>
            </a:r>
            <a:r>
              <a:rPr sz="2418" spc="-260" dirty="0">
                <a:latin typeface="Trebuchet MS"/>
                <a:cs typeface="Trebuchet MS"/>
              </a:rPr>
              <a:t> </a:t>
            </a:r>
            <a:r>
              <a:rPr sz="2418" spc="-151" dirty="0">
                <a:latin typeface="Trebuchet MS"/>
                <a:cs typeface="Trebuchet MS"/>
              </a:rPr>
              <a:t>i</a:t>
            </a:r>
            <a:r>
              <a:rPr sz="2418" spc="-230" dirty="0">
                <a:latin typeface="Trebuchet MS"/>
                <a:cs typeface="Trebuchet MS"/>
              </a:rPr>
              <a:t>t</a:t>
            </a:r>
            <a:r>
              <a:rPr sz="2418" spc="-103" dirty="0">
                <a:latin typeface="Trebuchet MS"/>
                <a:cs typeface="Trebuchet MS"/>
              </a:rPr>
              <a:t>s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97" dirty="0">
                <a:latin typeface="Trebuchet MS"/>
                <a:cs typeface="Trebuchet MS"/>
              </a:rPr>
              <a:t>p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24" dirty="0">
                <a:latin typeface="Trebuchet MS"/>
                <a:cs typeface="Trebuchet MS"/>
              </a:rPr>
              <a:t>r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138" dirty="0">
                <a:latin typeface="Trebuchet MS"/>
                <a:cs typeface="Trebuchet MS"/>
              </a:rPr>
              <a:t>m</a:t>
            </a:r>
            <a:r>
              <a:rPr sz="2418" spc="-247" dirty="0">
                <a:latin typeface="Trebuchet MS"/>
                <a:cs typeface="Trebuchet MS"/>
              </a:rPr>
              <a:t>e</a:t>
            </a:r>
            <a:r>
              <a:rPr sz="2418" spc="-206" dirty="0">
                <a:latin typeface="Trebuchet MS"/>
                <a:cs typeface="Trebuchet MS"/>
              </a:rPr>
              <a:t>te</a:t>
            </a:r>
            <a:r>
              <a:rPr sz="2418" spc="-212" dirty="0">
                <a:latin typeface="Trebuchet MS"/>
                <a:cs typeface="Trebuchet MS"/>
              </a:rPr>
              <a:t>r</a:t>
            </a:r>
            <a:r>
              <a:rPr sz="2418" spc="-103" dirty="0">
                <a:latin typeface="Trebuchet MS"/>
                <a:cs typeface="Trebuchet MS"/>
              </a:rPr>
              <a:t>s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206" dirty="0">
                <a:latin typeface="Trebuchet MS"/>
                <a:cs typeface="Trebuchet MS"/>
              </a:rPr>
              <a:t>(</a:t>
            </a:r>
            <a:r>
              <a:rPr sz="2418" spc="-181" dirty="0">
                <a:latin typeface="Trebuchet MS"/>
                <a:cs typeface="Trebuchet MS"/>
              </a:rPr>
              <a:t>Θ</a:t>
            </a:r>
            <a:r>
              <a:rPr sz="2418" spc="-314" dirty="0">
                <a:latin typeface="Trebuchet MS"/>
                <a:cs typeface="Trebuchet MS"/>
              </a:rPr>
              <a:t>).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60660" y="5078324"/>
            <a:ext cx="0" cy="1219200"/>
          </a:xfrm>
          <a:custGeom>
            <a:avLst/>
            <a:gdLst/>
            <a:ahLst/>
            <a:cxnLst/>
            <a:rect l="l" t="t" r="r" b="b"/>
            <a:pathLst>
              <a:path h="1008379">
                <a:moveTo>
                  <a:pt x="0" y="0"/>
                </a:moveTo>
                <a:lnTo>
                  <a:pt x="0" y="1007999"/>
                </a:lnTo>
              </a:path>
            </a:pathLst>
          </a:custGeom>
          <a:ln w="647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9" name="object 19"/>
          <p:cNvSpPr/>
          <p:nvPr/>
        </p:nvSpPr>
        <p:spPr>
          <a:xfrm>
            <a:off x="7058677" y="1747681"/>
            <a:ext cx="441461" cy="446835"/>
          </a:xfrm>
          <a:custGeom>
            <a:avLst/>
            <a:gdLst/>
            <a:ahLst/>
            <a:cxnLst/>
            <a:rect l="l" t="t" r="r" b="b"/>
            <a:pathLst>
              <a:path w="365125" h="369569">
                <a:moveTo>
                  <a:pt x="313563" y="329044"/>
                </a:moveTo>
                <a:lnTo>
                  <a:pt x="291249" y="299529"/>
                </a:lnTo>
                <a:lnTo>
                  <a:pt x="268478" y="313613"/>
                </a:lnTo>
                <a:lnTo>
                  <a:pt x="244081" y="323875"/>
                </a:lnTo>
                <a:lnTo>
                  <a:pt x="218338" y="330161"/>
                </a:lnTo>
                <a:lnTo>
                  <a:pt x="191528" y="332282"/>
                </a:lnTo>
                <a:lnTo>
                  <a:pt x="159308" y="329044"/>
                </a:lnTo>
                <a:lnTo>
                  <a:pt x="128701" y="319684"/>
                </a:lnTo>
                <a:lnTo>
                  <a:pt x="100495" y="304647"/>
                </a:lnTo>
                <a:lnTo>
                  <a:pt x="88874" y="295198"/>
                </a:lnTo>
                <a:lnTo>
                  <a:pt x="75603" y="284403"/>
                </a:lnTo>
                <a:lnTo>
                  <a:pt x="121323" y="292684"/>
                </a:lnTo>
                <a:lnTo>
                  <a:pt x="113817" y="284403"/>
                </a:lnTo>
                <a:lnTo>
                  <a:pt x="6845" y="166319"/>
                </a:lnTo>
                <a:lnTo>
                  <a:pt x="0" y="336969"/>
                </a:lnTo>
                <a:lnTo>
                  <a:pt x="34925" y="295198"/>
                </a:lnTo>
                <a:lnTo>
                  <a:pt x="67132" y="326390"/>
                </a:lnTo>
                <a:lnTo>
                  <a:pt x="104990" y="349707"/>
                </a:lnTo>
                <a:lnTo>
                  <a:pt x="146951" y="364312"/>
                </a:lnTo>
                <a:lnTo>
                  <a:pt x="191528" y="369366"/>
                </a:lnTo>
                <a:lnTo>
                  <a:pt x="224256" y="366763"/>
                </a:lnTo>
                <a:lnTo>
                  <a:pt x="255778" y="359067"/>
                </a:lnTo>
                <a:lnTo>
                  <a:pt x="285686" y="346430"/>
                </a:lnTo>
                <a:lnTo>
                  <a:pt x="308368" y="332282"/>
                </a:lnTo>
                <a:lnTo>
                  <a:pt x="313563" y="329044"/>
                </a:lnTo>
                <a:close/>
              </a:path>
              <a:path w="365125" h="369569">
                <a:moveTo>
                  <a:pt x="364680" y="32766"/>
                </a:moveTo>
                <a:lnTo>
                  <a:pt x="329399" y="74523"/>
                </a:lnTo>
                <a:lnTo>
                  <a:pt x="297395" y="43141"/>
                </a:lnTo>
                <a:lnTo>
                  <a:pt x="287070" y="36728"/>
                </a:lnTo>
                <a:lnTo>
                  <a:pt x="259651" y="19723"/>
                </a:lnTo>
                <a:lnTo>
                  <a:pt x="217716" y="5067"/>
                </a:lnTo>
                <a:lnTo>
                  <a:pt x="173164" y="0"/>
                </a:lnTo>
                <a:lnTo>
                  <a:pt x="140423" y="2616"/>
                </a:lnTo>
                <a:lnTo>
                  <a:pt x="108902" y="10363"/>
                </a:lnTo>
                <a:lnTo>
                  <a:pt x="78994" y="23088"/>
                </a:lnTo>
                <a:lnTo>
                  <a:pt x="51130" y="40678"/>
                </a:lnTo>
                <a:lnTo>
                  <a:pt x="73444" y="69850"/>
                </a:lnTo>
                <a:lnTo>
                  <a:pt x="96062" y="55410"/>
                </a:lnTo>
                <a:lnTo>
                  <a:pt x="120459" y="45059"/>
                </a:lnTo>
                <a:lnTo>
                  <a:pt x="146291" y="38823"/>
                </a:lnTo>
                <a:lnTo>
                  <a:pt x="173164" y="36728"/>
                </a:lnTo>
                <a:lnTo>
                  <a:pt x="205346" y="40017"/>
                </a:lnTo>
                <a:lnTo>
                  <a:pt x="235978" y="49517"/>
                </a:lnTo>
                <a:lnTo>
                  <a:pt x="264185" y="64681"/>
                </a:lnTo>
                <a:lnTo>
                  <a:pt x="289090" y="84963"/>
                </a:lnTo>
                <a:lnTo>
                  <a:pt x="243370" y="76682"/>
                </a:lnTo>
                <a:lnTo>
                  <a:pt x="357492" y="203403"/>
                </a:lnTo>
                <a:lnTo>
                  <a:pt x="362470" y="84963"/>
                </a:lnTo>
                <a:lnTo>
                  <a:pt x="362915" y="74523"/>
                </a:lnTo>
                <a:lnTo>
                  <a:pt x="364680" y="32766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0" name="object 20"/>
          <p:cNvSpPr txBox="1"/>
          <p:nvPr/>
        </p:nvSpPr>
        <p:spPr>
          <a:xfrm>
            <a:off x="7757597" y="3219627"/>
            <a:ext cx="2809995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>
              <a:lnSpc>
                <a:spcPts val="2188"/>
              </a:lnSpc>
              <a:spcBef>
                <a:spcPts val="544"/>
              </a:spcBef>
            </a:pPr>
            <a:r>
              <a:rPr sz="2176" spc="-127" dirty="0">
                <a:latin typeface="Trebuchet MS"/>
                <a:cs typeface="Trebuchet MS"/>
              </a:rPr>
              <a:t>B</a:t>
            </a:r>
            <a:r>
              <a:rPr sz="2176" spc="-145" dirty="0">
                <a:latin typeface="Trebuchet MS"/>
                <a:cs typeface="Trebuchet MS"/>
              </a:rPr>
              <a:t>ut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85" dirty="0">
                <a:latin typeface="Trebuchet MS"/>
                <a:cs typeface="Trebuchet MS"/>
              </a:rPr>
              <a:t>h</a:t>
            </a:r>
            <a:r>
              <a:rPr sz="2176" spc="-97" dirty="0">
                <a:latin typeface="Trebuchet MS"/>
                <a:cs typeface="Trebuchet MS"/>
              </a:rPr>
              <a:t>o</a:t>
            </a:r>
            <a:r>
              <a:rPr sz="2176" spc="-133" dirty="0">
                <a:latin typeface="Trebuchet MS"/>
                <a:cs typeface="Trebuchet MS"/>
              </a:rPr>
              <a:t>w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87" dirty="0">
                <a:latin typeface="Trebuchet MS"/>
                <a:cs typeface="Trebuchet MS"/>
              </a:rPr>
              <a:t>ca</a:t>
            </a:r>
            <a:r>
              <a:rPr sz="2176" spc="-85" dirty="0">
                <a:latin typeface="Trebuchet MS"/>
                <a:cs typeface="Trebuchet MS"/>
              </a:rPr>
              <a:t>n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63" dirty="0">
                <a:latin typeface="Trebuchet MS"/>
                <a:cs typeface="Trebuchet MS"/>
              </a:rPr>
              <a:t>w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93" dirty="0">
                <a:latin typeface="Trebuchet MS"/>
                <a:cs typeface="Trebuchet MS"/>
              </a:rPr>
              <a:t>effi</a:t>
            </a:r>
            <a:r>
              <a:rPr sz="2176" spc="-200" dirty="0">
                <a:latin typeface="Trebuchet MS"/>
                <a:cs typeface="Trebuchet MS"/>
              </a:rPr>
              <a:t>c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200" dirty="0">
                <a:latin typeface="Trebuchet MS"/>
                <a:cs typeface="Trebuchet MS"/>
              </a:rPr>
              <a:t>e</a:t>
            </a:r>
            <a:r>
              <a:rPr sz="2176" spc="-163" dirty="0">
                <a:latin typeface="Trebuchet MS"/>
                <a:cs typeface="Trebuchet MS"/>
              </a:rPr>
              <a:t>n</a:t>
            </a:r>
            <a:r>
              <a:rPr sz="2176" spc="-121" dirty="0">
                <a:latin typeface="Trebuchet MS"/>
                <a:cs typeface="Trebuchet MS"/>
              </a:rPr>
              <a:t>t</a:t>
            </a:r>
            <a:r>
              <a:rPr sz="2176" spc="-175" dirty="0">
                <a:latin typeface="Trebuchet MS"/>
                <a:cs typeface="Trebuchet MS"/>
              </a:rPr>
              <a:t>l</a:t>
            </a:r>
            <a:r>
              <a:rPr sz="2176" spc="-97" dirty="0">
                <a:latin typeface="Trebuchet MS"/>
                <a:cs typeface="Trebuchet MS"/>
              </a:rPr>
              <a:t>y  </a:t>
            </a:r>
            <a:r>
              <a:rPr sz="2176" spc="-127" dirty="0">
                <a:latin typeface="Trebuchet MS"/>
                <a:cs typeface="Trebuchet MS"/>
              </a:rPr>
              <a:t>v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138" dirty="0">
                <a:latin typeface="Trebuchet MS"/>
                <a:cs typeface="Trebuchet MS"/>
              </a:rPr>
              <a:t>r</a:t>
            </a:r>
            <a:r>
              <a:rPr sz="2176" spc="-133" dirty="0">
                <a:latin typeface="Trebuchet MS"/>
                <a:cs typeface="Trebuchet MS"/>
              </a:rPr>
              <a:t>y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our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85" dirty="0">
                <a:latin typeface="Trebuchet MS"/>
                <a:cs typeface="Trebuchet MS"/>
              </a:rPr>
              <a:t>p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212" dirty="0">
                <a:latin typeface="Trebuchet MS"/>
                <a:cs typeface="Trebuchet MS"/>
              </a:rPr>
              <a:t>r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224" dirty="0">
                <a:latin typeface="Trebuchet MS"/>
                <a:cs typeface="Trebuchet MS"/>
              </a:rPr>
              <a:t>e</a:t>
            </a:r>
            <a:r>
              <a:rPr sz="2176" spc="-181" dirty="0">
                <a:latin typeface="Trebuchet MS"/>
                <a:cs typeface="Trebuchet MS"/>
              </a:rPr>
              <a:t>t</a:t>
            </a:r>
            <a:r>
              <a:rPr sz="2176" spc="-200" dirty="0">
                <a:latin typeface="Trebuchet MS"/>
                <a:cs typeface="Trebuchet MS"/>
              </a:rPr>
              <a:t>e</a:t>
            </a:r>
            <a:r>
              <a:rPr sz="2176" spc="-187" dirty="0">
                <a:latin typeface="Trebuchet MS"/>
                <a:cs typeface="Trebuchet MS"/>
              </a:rPr>
              <a:t>r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06" dirty="0">
                <a:latin typeface="Trebuchet MS"/>
                <a:cs typeface="Trebuchet MS"/>
              </a:rPr>
              <a:t> </a:t>
            </a:r>
            <a:r>
              <a:rPr sz="2176" spc="-212" dirty="0">
                <a:latin typeface="Trebuchet MS"/>
                <a:cs typeface="Trebuchet MS"/>
              </a:rPr>
              <a:t>(</a:t>
            </a:r>
            <a:r>
              <a:rPr sz="2176" spc="-157" dirty="0">
                <a:latin typeface="Trebuchet MS"/>
                <a:cs typeface="Trebuchet MS"/>
              </a:rPr>
              <a:t>Θ</a:t>
            </a:r>
            <a:r>
              <a:rPr sz="2176" spc="-218" dirty="0">
                <a:latin typeface="Trebuchet MS"/>
                <a:cs typeface="Trebuchet MS"/>
              </a:rPr>
              <a:t>)</a:t>
            </a:r>
            <a:r>
              <a:rPr sz="2176" spc="18" dirty="0">
                <a:latin typeface="Trebuchet MS"/>
                <a:cs typeface="Trebuchet MS"/>
              </a:rPr>
              <a:t>?</a:t>
            </a:r>
            <a:endParaRPr sz="2176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062162" y="3091350"/>
            <a:ext cx="490597" cy="435319"/>
            <a:chOff x="5840996" y="2556010"/>
            <a:chExt cx="405765" cy="360045"/>
          </a:xfrm>
        </p:grpSpPr>
        <p:sp>
          <p:nvSpPr>
            <p:cNvPr id="22" name="object 22"/>
            <p:cNvSpPr/>
            <p:nvPr/>
          </p:nvSpPr>
          <p:spPr>
            <a:xfrm>
              <a:off x="5840996" y="2556010"/>
              <a:ext cx="405765" cy="360045"/>
            </a:xfrm>
            <a:custGeom>
              <a:avLst/>
              <a:gdLst/>
              <a:ahLst/>
              <a:cxnLst/>
              <a:rect l="l" t="t" r="r" b="b"/>
              <a:pathLst>
                <a:path w="405764" h="360044">
                  <a:moveTo>
                    <a:pt x="231100" y="0"/>
                  </a:moveTo>
                  <a:lnTo>
                    <a:pt x="169294" y="0"/>
                  </a:lnTo>
                  <a:lnTo>
                    <a:pt x="146417" y="2427"/>
                  </a:lnTo>
                  <a:lnTo>
                    <a:pt x="98135" y="18454"/>
                  </a:lnTo>
                  <a:lnTo>
                    <a:pt x="57015" y="43380"/>
                  </a:lnTo>
                  <a:lnTo>
                    <a:pt x="25105" y="75746"/>
                  </a:lnTo>
                  <a:lnTo>
                    <a:pt x="4455" y="114092"/>
                  </a:lnTo>
                  <a:lnTo>
                    <a:pt x="0" y="140119"/>
                  </a:lnTo>
                  <a:lnTo>
                    <a:pt x="0" y="173738"/>
                  </a:lnTo>
                  <a:lnTo>
                    <a:pt x="25105" y="237916"/>
                  </a:lnTo>
                  <a:lnTo>
                    <a:pt x="57015" y="270222"/>
                  </a:lnTo>
                  <a:lnTo>
                    <a:pt x="98135" y="295119"/>
                  </a:lnTo>
                  <a:lnTo>
                    <a:pt x="146417" y="311135"/>
                  </a:lnTo>
                  <a:lnTo>
                    <a:pt x="199809" y="316801"/>
                  </a:lnTo>
                  <a:lnTo>
                    <a:pt x="225926" y="340406"/>
                  </a:lnTo>
                  <a:lnTo>
                    <a:pt x="258932" y="353380"/>
                  </a:lnTo>
                  <a:lnTo>
                    <a:pt x="293154" y="358863"/>
                  </a:lnTo>
                  <a:lnTo>
                    <a:pt x="322922" y="359994"/>
                  </a:lnTo>
                  <a:lnTo>
                    <a:pt x="350647" y="359994"/>
                  </a:lnTo>
                  <a:lnTo>
                    <a:pt x="353517" y="356755"/>
                  </a:lnTo>
                  <a:lnTo>
                    <a:pt x="353517" y="347764"/>
                  </a:lnTo>
                  <a:lnTo>
                    <a:pt x="350647" y="347764"/>
                  </a:lnTo>
                  <a:lnTo>
                    <a:pt x="335592" y="337671"/>
                  </a:lnTo>
                  <a:lnTo>
                    <a:pt x="322834" y="325929"/>
                  </a:lnTo>
                  <a:lnTo>
                    <a:pt x="312370" y="311963"/>
                  </a:lnTo>
                  <a:lnTo>
                    <a:pt x="304203" y="295198"/>
                  </a:lnTo>
                  <a:lnTo>
                    <a:pt x="346035" y="268887"/>
                  </a:lnTo>
                  <a:lnTo>
                    <a:pt x="378048" y="236470"/>
                  </a:lnTo>
                  <a:lnTo>
                    <a:pt x="398520" y="198858"/>
                  </a:lnTo>
                  <a:lnTo>
                    <a:pt x="405714" y="157033"/>
                  </a:lnTo>
                  <a:lnTo>
                    <a:pt x="405714" y="156885"/>
                  </a:lnTo>
                  <a:lnTo>
                    <a:pt x="231100" y="0"/>
                  </a:lnTo>
                  <a:close/>
                </a:path>
                <a:path w="405764" h="360044">
                  <a:moveTo>
                    <a:pt x="405714" y="0"/>
                  </a:moveTo>
                  <a:lnTo>
                    <a:pt x="231100" y="0"/>
                  </a:lnTo>
                  <a:lnTo>
                    <a:pt x="254560" y="2427"/>
                  </a:lnTo>
                  <a:lnTo>
                    <a:pt x="303752" y="18454"/>
                  </a:lnTo>
                  <a:lnTo>
                    <a:pt x="345425" y="43380"/>
                  </a:lnTo>
                  <a:lnTo>
                    <a:pt x="377619" y="75746"/>
                  </a:lnTo>
                  <a:lnTo>
                    <a:pt x="398373" y="114092"/>
                  </a:lnTo>
                  <a:lnTo>
                    <a:pt x="405714" y="156885"/>
                  </a:lnTo>
                  <a:lnTo>
                    <a:pt x="40571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4717" y="2620806"/>
              <a:ext cx="98285" cy="18756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149532" y="5023797"/>
            <a:ext cx="390021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spc="-73" dirty="0">
                <a:solidFill>
                  <a:srgbClr val="B1B1B1"/>
                </a:solidFill>
                <a:latin typeface="Trebuchet MS"/>
                <a:cs typeface="Trebuchet MS"/>
              </a:rPr>
              <a:t>No</a:t>
            </a:r>
            <a:r>
              <a:rPr sz="1270" spc="-121" dirty="0">
                <a:solidFill>
                  <a:srgbClr val="B1B1B1"/>
                </a:solidFill>
                <a:latin typeface="Trebuchet MS"/>
                <a:cs typeface="Trebuchet MS"/>
              </a:rPr>
              <a:t>t</a:t>
            </a:r>
            <a:r>
              <a:rPr sz="1270" spc="-115" dirty="0">
                <a:solidFill>
                  <a:srgbClr val="B1B1B1"/>
                </a:solidFill>
                <a:latin typeface="Trebuchet MS"/>
                <a:cs typeface="Trebuchet MS"/>
              </a:rPr>
              <a:t>e</a:t>
            </a:r>
            <a:r>
              <a:rPr sz="1270" spc="-151" dirty="0">
                <a:solidFill>
                  <a:srgbClr val="B1B1B1"/>
                </a:solidFill>
                <a:latin typeface="Trebuchet MS"/>
                <a:cs typeface="Trebuchet MS"/>
              </a:rPr>
              <a:t> </a:t>
            </a:r>
            <a:r>
              <a:rPr sz="1270" spc="-212" dirty="0">
                <a:solidFill>
                  <a:srgbClr val="B1B1B1"/>
                </a:solidFill>
                <a:latin typeface="Trebuchet MS"/>
                <a:cs typeface="Trebuchet MS"/>
              </a:rPr>
              <a:t>:</a:t>
            </a:r>
            <a:endParaRPr sz="127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97931" y="2804547"/>
            <a:ext cx="2379281" cy="1725153"/>
            <a:chOff x="3306622" y="2318800"/>
            <a:chExt cx="1967864" cy="1426845"/>
          </a:xfrm>
        </p:grpSpPr>
        <p:sp>
          <p:nvSpPr>
            <p:cNvPr id="26" name="object 26"/>
            <p:cNvSpPr/>
            <p:nvPr/>
          </p:nvSpPr>
          <p:spPr>
            <a:xfrm>
              <a:off x="3868559" y="3183124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0" y="13690"/>
                  </a:lnTo>
                </a:path>
                <a:path h="135254">
                  <a:moveTo>
                    <a:pt x="0" y="40322"/>
                  </a:moveTo>
                  <a:lnTo>
                    <a:pt x="0" y="54000"/>
                  </a:lnTo>
                </a:path>
                <a:path h="135254">
                  <a:moveTo>
                    <a:pt x="0" y="80644"/>
                  </a:moveTo>
                  <a:lnTo>
                    <a:pt x="0" y="94322"/>
                  </a:lnTo>
                </a:path>
                <a:path h="135254">
                  <a:moveTo>
                    <a:pt x="0" y="120967"/>
                  </a:moveTo>
                  <a:lnTo>
                    <a:pt x="0" y="134645"/>
                  </a:lnTo>
                </a:path>
              </a:pathLst>
            </a:custGeom>
            <a:ln w="6780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7" name="object 27"/>
            <p:cNvSpPr/>
            <p:nvPr/>
          </p:nvSpPr>
          <p:spPr>
            <a:xfrm>
              <a:off x="3868559" y="3344769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-3390" y="6661"/>
                  </a:moveTo>
                  <a:lnTo>
                    <a:pt x="3390" y="6661"/>
                  </a:lnTo>
                </a:path>
              </a:pathLst>
            </a:custGeom>
            <a:ln w="1332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8" name="object 28"/>
            <p:cNvSpPr/>
            <p:nvPr/>
          </p:nvSpPr>
          <p:spPr>
            <a:xfrm>
              <a:off x="3868559" y="3385092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-3390" y="6661"/>
                  </a:moveTo>
                  <a:lnTo>
                    <a:pt x="3390" y="6661"/>
                  </a:lnTo>
                </a:path>
              </a:pathLst>
            </a:custGeom>
            <a:ln w="1332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9" name="object 29"/>
            <p:cNvSpPr/>
            <p:nvPr/>
          </p:nvSpPr>
          <p:spPr>
            <a:xfrm>
              <a:off x="3868559" y="3425414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-3390" y="6654"/>
                  </a:moveTo>
                  <a:lnTo>
                    <a:pt x="3390" y="6654"/>
                  </a:lnTo>
                </a:path>
              </a:pathLst>
            </a:custGeom>
            <a:ln w="13309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0" name="object 30"/>
            <p:cNvSpPr/>
            <p:nvPr/>
          </p:nvSpPr>
          <p:spPr>
            <a:xfrm>
              <a:off x="3868559" y="3465724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13690"/>
                  </a:lnTo>
                </a:path>
                <a:path h="215900">
                  <a:moveTo>
                    <a:pt x="0" y="40322"/>
                  </a:moveTo>
                  <a:lnTo>
                    <a:pt x="0" y="54000"/>
                  </a:lnTo>
                </a:path>
                <a:path h="215900">
                  <a:moveTo>
                    <a:pt x="0" y="80644"/>
                  </a:moveTo>
                  <a:lnTo>
                    <a:pt x="0" y="94322"/>
                  </a:lnTo>
                </a:path>
                <a:path h="215900">
                  <a:moveTo>
                    <a:pt x="0" y="120967"/>
                  </a:moveTo>
                  <a:lnTo>
                    <a:pt x="0" y="134645"/>
                  </a:lnTo>
                </a:path>
                <a:path h="215900">
                  <a:moveTo>
                    <a:pt x="0" y="161289"/>
                  </a:moveTo>
                  <a:lnTo>
                    <a:pt x="0" y="174967"/>
                  </a:lnTo>
                </a:path>
                <a:path h="215900">
                  <a:moveTo>
                    <a:pt x="0" y="201599"/>
                  </a:moveTo>
                  <a:lnTo>
                    <a:pt x="0" y="215290"/>
                  </a:lnTo>
                </a:path>
              </a:pathLst>
            </a:custGeom>
            <a:ln w="6780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1" name="object 31"/>
            <p:cNvSpPr/>
            <p:nvPr/>
          </p:nvSpPr>
          <p:spPr>
            <a:xfrm>
              <a:off x="3868559" y="3708015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-3390" y="6654"/>
                  </a:moveTo>
                  <a:lnTo>
                    <a:pt x="3390" y="6654"/>
                  </a:lnTo>
                </a:path>
              </a:pathLst>
            </a:custGeom>
            <a:ln w="13309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20275" y="2332452"/>
              <a:ext cx="1940560" cy="1399540"/>
            </a:xfrm>
            <a:custGeom>
              <a:avLst/>
              <a:gdLst/>
              <a:ahLst/>
              <a:cxnLst/>
              <a:rect l="l" t="t" r="r" b="b"/>
              <a:pathLst>
                <a:path w="1940560" h="1399539">
                  <a:moveTo>
                    <a:pt x="1940407" y="1398955"/>
                  </a:moveTo>
                  <a:lnTo>
                    <a:pt x="0" y="1398955"/>
                  </a:lnTo>
                  <a:lnTo>
                    <a:pt x="0" y="0"/>
                  </a:lnTo>
                </a:path>
              </a:pathLst>
            </a:custGeom>
            <a:ln w="26797">
              <a:solidFill>
                <a:srgbClr val="7F8184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997931" y="856298"/>
            <a:ext cx="2379281" cy="1725153"/>
            <a:chOff x="3306622" y="707436"/>
            <a:chExt cx="1967864" cy="1426845"/>
          </a:xfrm>
        </p:grpSpPr>
        <p:sp>
          <p:nvSpPr>
            <p:cNvPr id="34" name="object 34"/>
            <p:cNvSpPr/>
            <p:nvPr/>
          </p:nvSpPr>
          <p:spPr>
            <a:xfrm>
              <a:off x="3619804" y="1104845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-3390" y="3422"/>
                  </a:moveTo>
                  <a:lnTo>
                    <a:pt x="3390" y="3422"/>
                  </a:lnTo>
                </a:path>
              </a:pathLst>
            </a:custGeom>
            <a:ln w="6845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5" name="object 35"/>
            <p:cNvSpPr/>
            <p:nvPr/>
          </p:nvSpPr>
          <p:spPr>
            <a:xfrm>
              <a:off x="3619804" y="1138322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5">
                  <a:moveTo>
                    <a:pt x="0" y="0"/>
                  </a:moveTo>
                  <a:lnTo>
                    <a:pt x="0" y="13690"/>
                  </a:lnTo>
                </a:path>
                <a:path h="135255">
                  <a:moveTo>
                    <a:pt x="0" y="40322"/>
                  </a:moveTo>
                  <a:lnTo>
                    <a:pt x="0" y="54000"/>
                  </a:lnTo>
                </a:path>
                <a:path h="135255">
                  <a:moveTo>
                    <a:pt x="0" y="80644"/>
                  </a:moveTo>
                  <a:lnTo>
                    <a:pt x="0" y="94322"/>
                  </a:lnTo>
                </a:path>
                <a:path h="135255">
                  <a:moveTo>
                    <a:pt x="0" y="120967"/>
                  </a:moveTo>
                  <a:lnTo>
                    <a:pt x="0" y="134645"/>
                  </a:lnTo>
                </a:path>
              </a:pathLst>
            </a:custGeom>
            <a:ln w="6780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6" name="object 36"/>
            <p:cNvSpPr/>
            <p:nvPr/>
          </p:nvSpPr>
          <p:spPr>
            <a:xfrm>
              <a:off x="3619804" y="1299968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4">
                  <a:moveTo>
                    <a:pt x="-3390" y="6661"/>
                  </a:moveTo>
                  <a:lnTo>
                    <a:pt x="3390" y="6661"/>
                  </a:lnTo>
                </a:path>
              </a:pathLst>
            </a:custGeom>
            <a:ln w="1332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7" name="object 37"/>
            <p:cNvSpPr/>
            <p:nvPr/>
          </p:nvSpPr>
          <p:spPr>
            <a:xfrm>
              <a:off x="3619804" y="1340290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4">
                  <a:moveTo>
                    <a:pt x="-3390" y="6661"/>
                  </a:moveTo>
                  <a:lnTo>
                    <a:pt x="3390" y="6661"/>
                  </a:lnTo>
                </a:path>
              </a:pathLst>
            </a:custGeom>
            <a:ln w="1332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8" name="object 38"/>
            <p:cNvSpPr/>
            <p:nvPr/>
          </p:nvSpPr>
          <p:spPr>
            <a:xfrm>
              <a:off x="3619804" y="1380613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4">
                  <a:moveTo>
                    <a:pt x="-3390" y="6654"/>
                  </a:moveTo>
                  <a:lnTo>
                    <a:pt x="3390" y="6654"/>
                  </a:lnTo>
                </a:path>
              </a:pathLst>
            </a:custGeom>
            <a:ln w="13309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9" name="object 39"/>
            <p:cNvSpPr/>
            <p:nvPr/>
          </p:nvSpPr>
          <p:spPr>
            <a:xfrm>
              <a:off x="3619804" y="1420922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13690"/>
                  </a:lnTo>
                </a:path>
                <a:path h="215900">
                  <a:moveTo>
                    <a:pt x="0" y="40322"/>
                  </a:moveTo>
                  <a:lnTo>
                    <a:pt x="0" y="54000"/>
                  </a:lnTo>
                </a:path>
                <a:path h="215900">
                  <a:moveTo>
                    <a:pt x="0" y="80644"/>
                  </a:moveTo>
                  <a:lnTo>
                    <a:pt x="0" y="94322"/>
                  </a:lnTo>
                </a:path>
                <a:path h="215900">
                  <a:moveTo>
                    <a:pt x="0" y="120967"/>
                  </a:moveTo>
                  <a:lnTo>
                    <a:pt x="0" y="134645"/>
                  </a:lnTo>
                </a:path>
                <a:path h="215900">
                  <a:moveTo>
                    <a:pt x="0" y="161289"/>
                  </a:moveTo>
                  <a:lnTo>
                    <a:pt x="0" y="174967"/>
                  </a:lnTo>
                </a:path>
                <a:path h="215900">
                  <a:moveTo>
                    <a:pt x="0" y="201599"/>
                  </a:moveTo>
                  <a:lnTo>
                    <a:pt x="0" y="215290"/>
                  </a:lnTo>
                </a:path>
              </a:pathLst>
            </a:custGeom>
            <a:ln w="6780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0" name="object 40"/>
            <p:cNvSpPr/>
            <p:nvPr/>
          </p:nvSpPr>
          <p:spPr>
            <a:xfrm>
              <a:off x="3619804" y="1663213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-3390" y="6654"/>
                  </a:moveTo>
                  <a:lnTo>
                    <a:pt x="3390" y="6654"/>
                  </a:lnTo>
                </a:path>
              </a:pathLst>
            </a:custGeom>
            <a:ln w="13309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1" name="object 41"/>
            <p:cNvSpPr/>
            <p:nvPr/>
          </p:nvSpPr>
          <p:spPr>
            <a:xfrm>
              <a:off x="3616414" y="1710184"/>
              <a:ext cx="6985" cy="40640"/>
            </a:xfrm>
            <a:custGeom>
              <a:avLst/>
              <a:gdLst/>
              <a:ahLst/>
              <a:cxnLst/>
              <a:rect l="l" t="t" r="r" b="b"/>
              <a:pathLst>
                <a:path w="6985" h="40639">
                  <a:moveTo>
                    <a:pt x="0" y="0"/>
                  </a:moveTo>
                  <a:lnTo>
                    <a:pt x="6780" y="0"/>
                  </a:lnTo>
                </a:path>
                <a:path w="6985" h="40639">
                  <a:moveTo>
                    <a:pt x="0" y="40322"/>
                  </a:moveTo>
                  <a:lnTo>
                    <a:pt x="6780" y="40322"/>
                  </a:lnTo>
                </a:path>
              </a:pathLst>
            </a:custGeom>
            <a:ln w="1332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2" name="object 42"/>
            <p:cNvSpPr/>
            <p:nvPr/>
          </p:nvSpPr>
          <p:spPr>
            <a:xfrm>
              <a:off x="3619804" y="1784168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13677"/>
                  </a:lnTo>
                </a:path>
                <a:path h="215900">
                  <a:moveTo>
                    <a:pt x="0" y="40322"/>
                  </a:moveTo>
                  <a:lnTo>
                    <a:pt x="0" y="54000"/>
                  </a:lnTo>
                </a:path>
                <a:path h="215900">
                  <a:moveTo>
                    <a:pt x="0" y="80645"/>
                  </a:moveTo>
                  <a:lnTo>
                    <a:pt x="0" y="94322"/>
                  </a:lnTo>
                </a:path>
                <a:path h="215900">
                  <a:moveTo>
                    <a:pt x="0" y="120954"/>
                  </a:moveTo>
                  <a:lnTo>
                    <a:pt x="0" y="134645"/>
                  </a:lnTo>
                </a:path>
                <a:path h="215900">
                  <a:moveTo>
                    <a:pt x="0" y="161277"/>
                  </a:moveTo>
                  <a:lnTo>
                    <a:pt x="0" y="174955"/>
                  </a:lnTo>
                </a:path>
                <a:path h="215900">
                  <a:moveTo>
                    <a:pt x="0" y="201599"/>
                  </a:moveTo>
                  <a:lnTo>
                    <a:pt x="0" y="215277"/>
                  </a:lnTo>
                </a:path>
              </a:pathLst>
            </a:custGeom>
            <a:ln w="6780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3" name="object 43"/>
            <p:cNvSpPr/>
            <p:nvPr/>
          </p:nvSpPr>
          <p:spPr>
            <a:xfrm>
              <a:off x="3616414" y="2033107"/>
              <a:ext cx="6985" cy="40640"/>
            </a:xfrm>
            <a:custGeom>
              <a:avLst/>
              <a:gdLst/>
              <a:ahLst/>
              <a:cxnLst/>
              <a:rect l="l" t="t" r="r" b="b"/>
              <a:pathLst>
                <a:path w="6985" h="40639">
                  <a:moveTo>
                    <a:pt x="0" y="0"/>
                  </a:moveTo>
                  <a:lnTo>
                    <a:pt x="6780" y="0"/>
                  </a:lnTo>
                </a:path>
                <a:path w="6985" h="40639">
                  <a:moveTo>
                    <a:pt x="0" y="40322"/>
                  </a:moveTo>
                  <a:lnTo>
                    <a:pt x="6780" y="40322"/>
                  </a:lnTo>
                </a:path>
              </a:pathLst>
            </a:custGeom>
            <a:ln w="1332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4" name="object 44"/>
            <p:cNvSpPr/>
            <p:nvPr/>
          </p:nvSpPr>
          <p:spPr>
            <a:xfrm>
              <a:off x="3619804" y="2110329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3390" y="3422"/>
                  </a:moveTo>
                  <a:lnTo>
                    <a:pt x="3390" y="3422"/>
                  </a:lnTo>
                </a:path>
              </a:pathLst>
            </a:custGeom>
            <a:ln w="6845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5" name="object 45"/>
            <p:cNvSpPr/>
            <p:nvPr/>
          </p:nvSpPr>
          <p:spPr>
            <a:xfrm>
              <a:off x="3320275" y="721089"/>
              <a:ext cx="1940560" cy="1399540"/>
            </a:xfrm>
            <a:custGeom>
              <a:avLst/>
              <a:gdLst/>
              <a:ahLst/>
              <a:cxnLst/>
              <a:rect l="l" t="t" r="r" b="b"/>
              <a:pathLst>
                <a:path w="1940560" h="1399539">
                  <a:moveTo>
                    <a:pt x="1940407" y="1399324"/>
                  </a:moveTo>
                  <a:lnTo>
                    <a:pt x="0" y="1399324"/>
                  </a:lnTo>
                  <a:lnTo>
                    <a:pt x="0" y="0"/>
                  </a:lnTo>
                </a:path>
              </a:pathLst>
            </a:custGeom>
            <a:ln w="26797">
              <a:solidFill>
                <a:srgbClr val="7F8184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46" name="object 46"/>
          <p:cNvSpPr/>
          <p:nvPr/>
        </p:nvSpPr>
        <p:spPr>
          <a:xfrm>
            <a:off x="1147798" y="872805"/>
            <a:ext cx="2350876" cy="1692139"/>
          </a:xfrm>
          <a:custGeom>
            <a:avLst/>
            <a:gdLst/>
            <a:ahLst/>
            <a:cxnLst/>
            <a:rect l="l" t="t" r="r" b="b"/>
            <a:pathLst>
              <a:path w="1944370" h="1399539">
                <a:moveTo>
                  <a:pt x="1943989" y="1399324"/>
                </a:moveTo>
                <a:lnTo>
                  <a:pt x="0" y="1399324"/>
                </a:lnTo>
                <a:lnTo>
                  <a:pt x="0" y="0"/>
                </a:lnTo>
              </a:path>
            </a:pathLst>
          </a:custGeom>
          <a:ln w="26797">
            <a:solidFill>
              <a:srgbClr val="7F8184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7" name="object 47"/>
          <p:cNvSpPr/>
          <p:nvPr/>
        </p:nvSpPr>
        <p:spPr>
          <a:xfrm>
            <a:off x="1147798" y="2829314"/>
            <a:ext cx="2350876" cy="1692139"/>
          </a:xfrm>
          <a:custGeom>
            <a:avLst/>
            <a:gdLst/>
            <a:ahLst/>
            <a:cxnLst/>
            <a:rect l="l" t="t" r="r" b="b"/>
            <a:pathLst>
              <a:path w="1944370" h="1399539">
                <a:moveTo>
                  <a:pt x="1943989" y="1398968"/>
                </a:moveTo>
                <a:lnTo>
                  <a:pt x="0" y="1398968"/>
                </a:lnTo>
                <a:lnTo>
                  <a:pt x="0" y="0"/>
                </a:lnTo>
              </a:path>
            </a:pathLst>
          </a:custGeom>
          <a:ln w="26797">
            <a:solidFill>
              <a:srgbClr val="7F8184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8" name="object 48"/>
          <p:cNvSpPr txBox="1"/>
          <p:nvPr/>
        </p:nvSpPr>
        <p:spPr>
          <a:xfrm>
            <a:off x="3746771" y="1540636"/>
            <a:ext cx="230832" cy="380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5356">
              <a:lnSpc>
                <a:spcPts val="1777"/>
              </a:lnSpc>
            </a:pPr>
            <a:r>
              <a:rPr sz="1511" spc="-30" dirty="0">
                <a:solidFill>
                  <a:srgbClr val="7F8184"/>
                </a:solidFill>
                <a:latin typeface="Trebuchet MS"/>
                <a:cs typeface="Trebuchet MS"/>
              </a:rPr>
              <a:t>L</a:t>
            </a:r>
            <a:r>
              <a:rPr sz="1511" spc="-12" dirty="0">
                <a:solidFill>
                  <a:srgbClr val="7F8184"/>
                </a:solidFill>
                <a:latin typeface="Trebuchet MS"/>
                <a:cs typeface="Trebuchet MS"/>
              </a:rPr>
              <a:t>o</a:t>
            </a:r>
            <a:r>
              <a:rPr sz="1511" spc="-6" dirty="0">
                <a:solidFill>
                  <a:srgbClr val="7F8184"/>
                </a:solidFill>
                <a:latin typeface="Trebuchet MS"/>
                <a:cs typeface="Trebuchet MS"/>
              </a:rPr>
              <a:t>s</a:t>
            </a:r>
            <a:r>
              <a:rPr sz="1511" dirty="0">
                <a:solidFill>
                  <a:srgbClr val="7F8184"/>
                </a:solidFill>
                <a:latin typeface="Trebuchet MS"/>
                <a:cs typeface="Trebuchet MS"/>
              </a:rPr>
              <a:t>s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77481" y="2517559"/>
            <a:ext cx="165068" cy="251105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11" spc="12" dirty="0">
                <a:solidFill>
                  <a:srgbClr val="7F8184"/>
                </a:solidFill>
                <a:latin typeface="Trebuchet MS"/>
                <a:cs typeface="Trebuchet MS"/>
              </a:rPr>
              <a:t>Θ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44447" y="1358443"/>
            <a:ext cx="266412" cy="251105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11" spc="12" dirty="0">
                <a:solidFill>
                  <a:srgbClr val="F05A46"/>
                </a:solidFill>
                <a:latin typeface="Trebuchet MS"/>
                <a:cs typeface="Trebuchet MS"/>
              </a:rPr>
              <a:t>Θ</a:t>
            </a:r>
            <a:r>
              <a:rPr sz="1511" spc="-6" dirty="0">
                <a:solidFill>
                  <a:srgbClr val="F05A46"/>
                </a:solidFill>
                <a:latin typeface="Trebuchet MS"/>
                <a:cs typeface="Trebuchet MS"/>
              </a:rPr>
              <a:t>1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06035" y="3043607"/>
            <a:ext cx="404609" cy="577540"/>
          </a:xfrm>
          <a:prstGeom prst="rect">
            <a:avLst/>
          </a:prstGeom>
        </p:spPr>
        <p:txBody>
          <a:bodyPr vert="horz" wrap="square" lIns="0" tIns="60653" rIns="0" bIns="0" rtlCol="0">
            <a:spAutoFit/>
          </a:bodyPr>
          <a:lstStyle/>
          <a:p>
            <a:pPr marL="15356">
              <a:spcBef>
                <a:spcPts val="478"/>
              </a:spcBef>
            </a:pPr>
            <a:r>
              <a:rPr sz="1511" dirty="0">
                <a:solidFill>
                  <a:srgbClr val="F05A46"/>
                </a:solidFill>
                <a:latin typeface="Trebuchet MS"/>
                <a:cs typeface="Trebuchet MS"/>
              </a:rPr>
              <a:t>Θ2</a:t>
            </a:r>
            <a:endParaRPr sz="1511">
              <a:latin typeface="Trebuchet MS"/>
              <a:cs typeface="Trebuchet MS"/>
            </a:endParaRPr>
          </a:p>
          <a:p>
            <a:pPr marL="153556">
              <a:spcBef>
                <a:spcPts val="363"/>
              </a:spcBef>
            </a:pPr>
            <a:r>
              <a:rPr sz="1511" spc="12" dirty="0">
                <a:solidFill>
                  <a:srgbClr val="EEC9C4"/>
                </a:solidFill>
                <a:latin typeface="Trebuchet MS"/>
                <a:cs typeface="Trebuchet MS"/>
              </a:rPr>
              <a:t>Θ</a:t>
            </a:r>
            <a:r>
              <a:rPr sz="1511" spc="-6" dirty="0">
                <a:solidFill>
                  <a:srgbClr val="EEC9C4"/>
                </a:solidFill>
                <a:latin typeface="Trebuchet MS"/>
                <a:cs typeface="Trebuchet MS"/>
              </a:rPr>
              <a:t>1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16397" y="2508406"/>
            <a:ext cx="264877" cy="251105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11" dirty="0">
                <a:solidFill>
                  <a:srgbClr val="F05A46"/>
                </a:solidFill>
                <a:latin typeface="Trebuchet MS"/>
                <a:cs typeface="Trebuchet MS"/>
              </a:rPr>
              <a:t>Θ</a:t>
            </a:r>
            <a:r>
              <a:rPr sz="1511" spc="-6" dirty="0">
                <a:solidFill>
                  <a:srgbClr val="F05A46"/>
                </a:solidFill>
                <a:latin typeface="Trebuchet MS"/>
                <a:cs typeface="Trebuchet MS"/>
              </a:rPr>
              <a:t>1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213794" y="852782"/>
            <a:ext cx="1667571" cy="1481006"/>
          </a:xfrm>
          <a:custGeom>
            <a:avLst/>
            <a:gdLst/>
            <a:ahLst/>
            <a:cxnLst/>
            <a:rect l="l" t="t" r="r" b="b"/>
            <a:pathLst>
              <a:path w="1379220" h="1224914">
                <a:moveTo>
                  <a:pt x="0" y="0"/>
                </a:moveTo>
                <a:lnTo>
                  <a:pt x="26130" y="87798"/>
                </a:lnTo>
                <a:lnTo>
                  <a:pt x="52838" y="171469"/>
                </a:lnTo>
                <a:lnTo>
                  <a:pt x="80073" y="251104"/>
                </a:lnTo>
                <a:lnTo>
                  <a:pt x="107785" y="326796"/>
                </a:lnTo>
                <a:lnTo>
                  <a:pt x="135924" y="398638"/>
                </a:lnTo>
                <a:lnTo>
                  <a:pt x="164438" y="466724"/>
                </a:lnTo>
                <a:lnTo>
                  <a:pt x="193278" y="531145"/>
                </a:lnTo>
                <a:lnTo>
                  <a:pt x="222394" y="591994"/>
                </a:lnTo>
                <a:lnTo>
                  <a:pt x="251735" y="649365"/>
                </a:lnTo>
                <a:lnTo>
                  <a:pt x="281250" y="703350"/>
                </a:lnTo>
                <a:lnTo>
                  <a:pt x="310890" y="754041"/>
                </a:lnTo>
                <a:lnTo>
                  <a:pt x="340604" y="801532"/>
                </a:lnTo>
                <a:lnTo>
                  <a:pt x="370341" y="845915"/>
                </a:lnTo>
                <a:lnTo>
                  <a:pt x="400052" y="887283"/>
                </a:lnTo>
                <a:lnTo>
                  <a:pt x="429687" y="925729"/>
                </a:lnTo>
                <a:lnTo>
                  <a:pt x="459193" y="961346"/>
                </a:lnTo>
                <a:lnTo>
                  <a:pt x="488522" y="994225"/>
                </a:lnTo>
                <a:lnTo>
                  <a:pt x="517624" y="1024461"/>
                </a:lnTo>
                <a:lnTo>
                  <a:pt x="546446" y="1052146"/>
                </a:lnTo>
                <a:lnTo>
                  <a:pt x="603056" y="1100233"/>
                </a:lnTo>
                <a:lnTo>
                  <a:pt x="657948" y="1139228"/>
                </a:lnTo>
                <a:lnTo>
                  <a:pt x="710720" y="1169874"/>
                </a:lnTo>
                <a:lnTo>
                  <a:pt x="760969" y="1192913"/>
                </a:lnTo>
                <a:lnTo>
                  <a:pt x="808293" y="1209086"/>
                </a:lnTo>
                <a:lnTo>
                  <a:pt x="852289" y="1219137"/>
                </a:lnTo>
                <a:lnTo>
                  <a:pt x="892554" y="1223807"/>
                </a:lnTo>
                <a:lnTo>
                  <a:pt x="911161" y="1224356"/>
                </a:lnTo>
                <a:lnTo>
                  <a:pt x="949342" y="1222492"/>
                </a:lnTo>
                <a:lnTo>
                  <a:pt x="988622" y="1216800"/>
                </a:lnTo>
                <a:lnTo>
                  <a:pt x="1028924" y="1207129"/>
                </a:lnTo>
                <a:lnTo>
                  <a:pt x="1070171" y="1193328"/>
                </a:lnTo>
                <a:lnTo>
                  <a:pt x="1112284" y="1175246"/>
                </a:lnTo>
                <a:lnTo>
                  <a:pt x="1155186" y="1152733"/>
                </a:lnTo>
                <a:lnTo>
                  <a:pt x="1198798" y="1125636"/>
                </a:lnTo>
                <a:lnTo>
                  <a:pt x="1243044" y="1093805"/>
                </a:lnTo>
                <a:lnTo>
                  <a:pt x="1287845" y="1057090"/>
                </a:lnTo>
                <a:lnTo>
                  <a:pt x="1333123" y="1015338"/>
                </a:lnTo>
                <a:lnTo>
                  <a:pt x="1378800" y="968400"/>
                </a:lnTo>
              </a:path>
            </a:pathLst>
          </a:custGeom>
          <a:ln w="26797">
            <a:solidFill>
              <a:srgbClr val="1A74B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4" name="object 54"/>
          <p:cNvSpPr txBox="1"/>
          <p:nvPr/>
        </p:nvSpPr>
        <p:spPr>
          <a:xfrm>
            <a:off x="5828942" y="2113626"/>
            <a:ext cx="538197" cy="23251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390" spc="-103" dirty="0">
                <a:solidFill>
                  <a:srgbClr val="1A74BB"/>
                </a:solidFill>
                <a:latin typeface="Trebuchet MS"/>
                <a:cs typeface="Trebuchet MS"/>
              </a:rPr>
              <a:t>l</a:t>
            </a:r>
            <a:r>
              <a:rPr sz="1390" spc="24" dirty="0">
                <a:solidFill>
                  <a:srgbClr val="1A74BB"/>
                </a:solidFill>
                <a:latin typeface="Trebuchet MS"/>
                <a:cs typeface="Trebuchet MS"/>
              </a:rPr>
              <a:t>o</a:t>
            </a:r>
            <a:r>
              <a:rPr sz="1390" spc="-24" dirty="0">
                <a:solidFill>
                  <a:srgbClr val="1A74BB"/>
                </a:solidFill>
                <a:latin typeface="Trebuchet MS"/>
                <a:cs typeface="Trebuchet MS"/>
              </a:rPr>
              <a:t>s</a:t>
            </a:r>
            <a:r>
              <a:rPr sz="1390" spc="30" dirty="0">
                <a:solidFill>
                  <a:srgbClr val="1A74BB"/>
                </a:solidFill>
                <a:latin typeface="Trebuchet MS"/>
                <a:cs typeface="Trebuchet MS"/>
              </a:rPr>
              <a:t>s</a:t>
            </a:r>
            <a:r>
              <a:rPr sz="1390" spc="-127" dirty="0">
                <a:solidFill>
                  <a:srgbClr val="1A74BB"/>
                </a:solidFill>
                <a:latin typeface="Trebuchet MS"/>
                <a:cs typeface="Trebuchet MS"/>
              </a:rPr>
              <a:t>(</a:t>
            </a:r>
            <a:r>
              <a:rPr sz="1390" dirty="0">
                <a:solidFill>
                  <a:srgbClr val="1A74BB"/>
                </a:solidFill>
                <a:latin typeface="Trebuchet MS"/>
                <a:cs typeface="Trebuchet MS"/>
              </a:rPr>
              <a:t>Θ</a:t>
            </a:r>
            <a:r>
              <a:rPr sz="1390" spc="-109" dirty="0">
                <a:solidFill>
                  <a:srgbClr val="1A74BB"/>
                </a:solidFill>
                <a:latin typeface="Trebuchet MS"/>
                <a:cs typeface="Trebuchet MS"/>
              </a:rPr>
              <a:t>)</a:t>
            </a:r>
            <a:endParaRPr sz="139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355354" y="1315571"/>
            <a:ext cx="46833" cy="46065"/>
            <a:chOff x="3602240" y="1087293"/>
            <a:chExt cx="38735" cy="38100"/>
          </a:xfrm>
        </p:grpSpPr>
        <p:sp>
          <p:nvSpPr>
            <p:cNvPr id="56" name="object 56"/>
            <p:cNvSpPr/>
            <p:nvPr/>
          </p:nvSpPr>
          <p:spPr>
            <a:xfrm>
              <a:off x="3602875" y="1087928"/>
              <a:ext cx="37465" cy="36830"/>
            </a:xfrm>
            <a:custGeom>
              <a:avLst/>
              <a:gdLst/>
              <a:ahLst/>
              <a:cxnLst/>
              <a:rect l="l" t="t" r="r" b="b"/>
              <a:pathLst>
                <a:path w="37464" h="36830">
                  <a:moveTo>
                    <a:pt x="16929" y="0"/>
                  </a:moveTo>
                  <a:lnTo>
                    <a:pt x="6845" y="0"/>
                  </a:lnTo>
                  <a:lnTo>
                    <a:pt x="0" y="6476"/>
                  </a:lnTo>
                  <a:lnTo>
                    <a:pt x="0" y="16916"/>
                  </a:lnTo>
                  <a:lnTo>
                    <a:pt x="1227" y="25630"/>
                  </a:lnTo>
                  <a:lnTo>
                    <a:pt x="4683" y="31811"/>
                  </a:lnTo>
                  <a:lnTo>
                    <a:pt x="10029" y="35495"/>
                  </a:lnTo>
                  <a:lnTo>
                    <a:pt x="16929" y="36715"/>
                  </a:lnTo>
                  <a:lnTo>
                    <a:pt x="25693" y="35495"/>
                  </a:lnTo>
                  <a:lnTo>
                    <a:pt x="31997" y="31811"/>
                  </a:lnTo>
                  <a:lnTo>
                    <a:pt x="35806" y="25630"/>
                  </a:lnTo>
                  <a:lnTo>
                    <a:pt x="37084" y="16916"/>
                  </a:lnTo>
                  <a:lnTo>
                    <a:pt x="35806" y="9869"/>
                  </a:lnTo>
                  <a:lnTo>
                    <a:pt x="31997" y="4543"/>
                  </a:lnTo>
                  <a:lnTo>
                    <a:pt x="25693" y="1175"/>
                  </a:lnTo>
                  <a:lnTo>
                    <a:pt x="16929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7" name="object 57"/>
            <p:cNvSpPr/>
            <p:nvPr/>
          </p:nvSpPr>
          <p:spPr>
            <a:xfrm>
              <a:off x="3602875" y="1087928"/>
              <a:ext cx="37465" cy="36830"/>
            </a:xfrm>
            <a:custGeom>
              <a:avLst/>
              <a:gdLst/>
              <a:ahLst/>
              <a:cxnLst/>
              <a:rect l="l" t="t" r="r" b="b"/>
              <a:pathLst>
                <a:path w="37464" h="36830">
                  <a:moveTo>
                    <a:pt x="37084" y="16916"/>
                  </a:moveTo>
                  <a:lnTo>
                    <a:pt x="35806" y="25630"/>
                  </a:lnTo>
                  <a:lnTo>
                    <a:pt x="31997" y="31811"/>
                  </a:lnTo>
                  <a:lnTo>
                    <a:pt x="25693" y="35495"/>
                  </a:lnTo>
                  <a:lnTo>
                    <a:pt x="16929" y="36715"/>
                  </a:lnTo>
                  <a:lnTo>
                    <a:pt x="10029" y="35495"/>
                  </a:lnTo>
                  <a:lnTo>
                    <a:pt x="4683" y="31811"/>
                  </a:lnTo>
                  <a:lnTo>
                    <a:pt x="1227" y="25630"/>
                  </a:lnTo>
                  <a:lnTo>
                    <a:pt x="0" y="16916"/>
                  </a:lnTo>
                  <a:lnTo>
                    <a:pt x="0" y="6476"/>
                  </a:lnTo>
                  <a:lnTo>
                    <a:pt x="6845" y="0"/>
                  </a:lnTo>
                  <a:lnTo>
                    <a:pt x="16929" y="0"/>
                  </a:lnTo>
                  <a:lnTo>
                    <a:pt x="25693" y="1175"/>
                  </a:lnTo>
                  <a:lnTo>
                    <a:pt x="31997" y="4543"/>
                  </a:lnTo>
                  <a:lnTo>
                    <a:pt x="35806" y="9869"/>
                  </a:lnTo>
                  <a:lnTo>
                    <a:pt x="37084" y="16916"/>
                  </a:lnTo>
                  <a:close/>
                </a:path>
              </a:pathLst>
            </a:custGeom>
            <a:ln w="3175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746771" y="3493675"/>
            <a:ext cx="230832" cy="380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5356">
              <a:lnSpc>
                <a:spcPts val="1777"/>
              </a:lnSpc>
            </a:pPr>
            <a:r>
              <a:rPr sz="1511" spc="-24" dirty="0">
                <a:solidFill>
                  <a:srgbClr val="7F8184"/>
                </a:solidFill>
                <a:latin typeface="Trebuchet MS"/>
                <a:cs typeface="Trebuchet MS"/>
              </a:rPr>
              <a:t>L</a:t>
            </a:r>
            <a:r>
              <a:rPr sz="1511" spc="-12" dirty="0">
                <a:solidFill>
                  <a:srgbClr val="7F8184"/>
                </a:solidFill>
                <a:latin typeface="Trebuchet MS"/>
                <a:cs typeface="Trebuchet MS"/>
              </a:rPr>
              <a:t>o</a:t>
            </a:r>
            <a:r>
              <a:rPr sz="1511" spc="-6" dirty="0">
                <a:solidFill>
                  <a:srgbClr val="7F8184"/>
                </a:solidFill>
                <a:latin typeface="Trebuchet MS"/>
                <a:cs typeface="Trebuchet MS"/>
              </a:rPr>
              <a:t>s</a:t>
            </a:r>
            <a:r>
              <a:rPr sz="1511" dirty="0">
                <a:solidFill>
                  <a:srgbClr val="7F8184"/>
                </a:solidFill>
                <a:latin typeface="Trebuchet MS"/>
                <a:cs typeface="Trebuchet MS"/>
              </a:rPr>
              <a:t>s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77481" y="4469276"/>
            <a:ext cx="165068" cy="251105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11" spc="12" dirty="0">
                <a:solidFill>
                  <a:srgbClr val="7F8184"/>
                </a:solidFill>
                <a:latin typeface="Trebuchet MS"/>
                <a:cs typeface="Trebuchet MS"/>
              </a:rPr>
              <a:t>Θ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213794" y="2804516"/>
            <a:ext cx="1667571" cy="1481006"/>
          </a:xfrm>
          <a:custGeom>
            <a:avLst/>
            <a:gdLst/>
            <a:ahLst/>
            <a:cxnLst/>
            <a:rect l="l" t="t" r="r" b="b"/>
            <a:pathLst>
              <a:path w="1379220" h="1224914">
                <a:moveTo>
                  <a:pt x="0" y="0"/>
                </a:moveTo>
                <a:lnTo>
                  <a:pt x="26130" y="87828"/>
                </a:lnTo>
                <a:lnTo>
                  <a:pt x="52838" y="171524"/>
                </a:lnTo>
                <a:lnTo>
                  <a:pt x="80073" y="251182"/>
                </a:lnTo>
                <a:lnTo>
                  <a:pt x="107785" y="326894"/>
                </a:lnTo>
                <a:lnTo>
                  <a:pt x="135924" y="398753"/>
                </a:lnTo>
                <a:lnTo>
                  <a:pt x="164438" y="466852"/>
                </a:lnTo>
                <a:lnTo>
                  <a:pt x="193278" y="531283"/>
                </a:lnTo>
                <a:lnTo>
                  <a:pt x="222394" y="592141"/>
                </a:lnTo>
                <a:lnTo>
                  <a:pt x="251735" y="649518"/>
                </a:lnTo>
                <a:lnTo>
                  <a:pt x="281250" y="703506"/>
                </a:lnTo>
                <a:lnTo>
                  <a:pt x="310890" y="754199"/>
                </a:lnTo>
                <a:lnTo>
                  <a:pt x="340604" y="801690"/>
                </a:lnTo>
                <a:lnTo>
                  <a:pt x="370341" y="846071"/>
                </a:lnTo>
                <a:lnTo>
                  <a:pt x="400052" y="887435"/>
                </a:lnTo>
                <a:lnTo>
                  <a:pt x="429687" y="925876"/>
                </a:lnTo>
                <a:lnTo>
                  <a:pt x="459193" y="961486"/>
                </a:lnTo>
                <a:lnTo>
                  <a:pt x="488522" y="994359"/>
                </a:lnTo>
                <a:lnTo>
                  <a:pt x="517624" y="1024586"/>
                </a:lnTo>
                <a:lnTo>
                  <a:pt x="546446" y="1052262"/>
                </a:lnTo>
                <a:lnTo>
                  <a:pt x="603056" y="1100329"/>
                </a:lnTo>
                <a:lnTo>
                  <a:pt x="657948" y="1139304"/>
                </a:lnTo>
                <a:lnTo>
                  <a:pt x="710720" y="1169929"/>
                </a:lnTo>
                <a:lnTo>
                  <a:pt x="760969" y="1192949"/>
                </a:lnTo>
                <a:lnTo>
                  <a:pt x="808293" y="1209106"/>
                </a:lnTo>
                <a:lnTo>
                  <a:pt x="852289" y="1219145"/>
                </a:lnTo>
                <a:lnTo>
                  <a:pt x="892554" y="1223808"/>
                </a:lnTo>
                <a:lnTo>
                  <a:pt x="911161" y="1224356"/>
                </a:lnTo>
                <a:lnTo>
                  <a:pt x="949342" y="1222500"/>
                </a:lnTo>
                <a:lnTo>
                  <a:pt x="988622" y="1216831"/>
                </a:lnTo>
                <a:lnTo>
                  <a:pt x="1028924" y="1207194"/>
                </a:lnTo>
                <a:lnTo>
                  <a:pt x="1070171" y="1193435"/>
                </a:lnTo>
                <a:lnTo>
                  <a:pt x="1112284" y="1175400"/>
                </a:lnTo>
                <a:lnTo>
                  <a:pt x="1155186" y="1152935"/>
                </a:lnTo>
                <a:lnTo>
                  <a:pt x="1198798" y="1125885"/>
                </a:lnTo>
                <a:lnTo>
                  <a:pt x="1243044" y="1094096"/>
                </a:lnTo>
                <a:lnTo>
                  <a:pt x="1287845" y="1057414"/>
                </a:lnTo>
                <a:lnTo>
                  <a:pt x="1333123" y="1015685"/>
                </a:lnTo>
                <a:lnTo>
                  <a:pt x="1378800" y="968755"/>
                </a:lnTo>
              </a:path>
            </a:pathLst>
          </a:custGeom>
          <a:ln w="26797">
            <a:solidFill>
              <a:srgbClr val="1A74B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1" name="object 61"/>
          <p:cNvSpPr txBox="1"/>
          <p:nvPr/>
        </p:nvSpPr>
        <p:spPr>
          <a:xfrm>
            <a:off x="5828942" y="4065343"/>
            <a:ext cx="538197" cy="23251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390" spc="-103" dirty="0">
                <a:solidFill>
                  <a:srgbClr val="1A74BB"/>
                </a:solidFill>
                <a:latin typeface="Trebuchet MS"/>
                <a:cs typeface="Trebuchet MS"/>
              </a:rPr>
              <a:t>l</a:t>
            </a:r>
            <a:r>
              <a:rPr sz="1390" spc="24" dirty="0">
                <a:solidFill>
                  <a:srgbClr val="1A74BB"/>
                </a:solidFill>
                <a:latin typeface="Trebuchet MS"/>
                <a:cs typeface="Trebuchet MS"/>
              </a:rPr>
              <a:t>o</a:t>
            </a:r>
            <a:r>
              <a:rPr sz="1390" spc="-24" dirty="0">
                <a:solidFill>
                  <a:srgbClr val="1A74BB"/>
                </a:solidFill>
                <a:latin typeface="Trebuchet MS"/>
                <a:cs typeface="Trebuchet MS"/>
              </a:rPr>
              <a:t>s</a:t>
            </a:r>
            <a:r>
              <a:rPr sz="1390" spc="30" dirty="0">
                <a:solidFill>
                  <a:srgbClr val="1A74BB"/>
                </a:solidFill>
                <a:latin typeface="Trebuchet MS"/>
                <a:cs typeface="Trebuchet MS"/>
              </a:rPr>
              <a:t>s</a:t>
            </a:r>
            <a:r>
              <a:rPr sz="1390" spc="-127" dirty="0">
                <a:solidFill>
                  <a:srgbClr val="1A74BB"/>
                </a:solidFill>
                <a:latin typeface="Trebuchet MS"/>
                <a:cs typeface="Trebuchet MS"/>
              </a:rPr>
              <a:t>(</a:t>
            </a:r>
            <a:r>
              <a:rPr sz="1390" dirty="0">
                <a:solidFill>
                  <a:srgbClr val="1A74BB"/>
                </a:solidFill>
                <a:latin typeface="Trebuchet MS"/>
                <a:cs typeface="Trebuchet MS"/>
              </a:rPr>
              <a:t>Θ</a:t>
            </a:r>
            <a:r>
              <a:rPr sz="1390" spc="-109" dirty="0">
                <a:solidFill>
                  <a:srgbClr val="1A74BB"/>
                </a:solidFill>
                <a:latin typeface="Trebuchet MS"/>
                <a:cs typeface="Trebuchet MS"/>
              </a:rPr>
              <a:t>)</a:t>
            </a:r>
            <a:endParaRPr sz="1390">
              <a:latin typeface="Trebuchet MS"/>
              <a:cs typeface="Trebuchet M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355354" y="3262224"/>
            <a:ext cx="400002" cy="613439"/>
            <a:chOff x="3602240" y="2697337"/>
            <a:chExt cx="330835" cy="507365"/>
          </a:xfrm>
        </p:grpSpPr>
        <p:sp>
          <p:nvSpPr>
            <p:cNvPr id="63" name="object 63"/>
            <p:cNvSpPr/>
            <p:nvPr/>
          </p:nvSpPr>
          <p:spPr>
            <a:xfrm>
              <a:off x="3851643" y="316620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16916" y="0"/>
                  </a:moveTo>
                  <a:lnTo>
                    <a:pt x="6832" y="0"/>
                  </a:lnTo>
                  <a:lnTo>
                    <a:pt x="0" y="6845"/>
                  </a:lnTo>
                  <a:lnTo>
                    <a:pt x="0" y="16916"/>
                  </a:lnTo>
                  <a:lnTo>
                    <a:pt x="1225" y="25898"/>
                  </a:lnTo>
                  <a:lnTo>
                    <a:pt x="4676" y="32311"/>
                  </a:lnTo>
                  <a:lnTo>
                    <a:pt x="10019" y="36158"/>
                  </a:lnTo>
                  <a:lnTo>
                    <a:pt x="16916" y="37439"/>
                  </a:lnTo>
                  <a:lnTo>
                    <a:pt x="24319" y="36158"/>
                  </a:lnTo>
                  <a:lnTo>
                    <a:pt x="30775" y="32311"/>
                  </a:lnTo>
                  <a:lnTo>
                    <a:pt x="35340" y="25898"/>
                  </a:lnTo>
                  <a:lnTo>
                    <a:pt x="37071" y="16916"/>
                  </a:lnTo>
                  <a:lnTo>
                    <a:pt x="35340" y="10024"/>
                  </a:lnTo>
                  <a:lnTo>
                    <a:pt x="30775" y="4681"/>
                  </a:lnTo>
                  <a:lnTo>
                    <a:pt x="24319" y="1226"/>
                  </a:lnTo>
                  <a:lnTo>
                    <a:pt x="16916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4" name="object 64"/>
            <p:cNvSpPr/>
            <p:nvPr/>
          </p:nvSpPr>
          <p:spPr>
            <a:xfrm>
              <a:off x="3851643" y="316620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071" y="16916"/>
                  </a:moveTo>
                  <a:lnTo>
                    <a:pt x="35340" y="25898"/>
                  </a:lnTo>
                  <a:lnTo>
                    <a:pt x="30775" y="32311"/>
                  </a:lnTo>
                  <a:lnTo>
                    <a:pt x="24319" y="36158"/>
                  </a:lnTo>
                  <a:lnTo>
                    <a:pt x="16916" y="37439"/>
                  </a:lnTo>
                  <a:lnTo>
                    <a:pt x="10019" y="36158"/>
                  </a:lnTo>
                  <a:lnTo>
                    <a:pt x="4676" y="32311"/>
                  </a:lnTo>
                  <a:lnTo>
                    <a:pt x="1225" y="25898"/>
                  </a:lnTo>
                  <a:lnTo>
                    <a:pt x="0" y="16916"/>
                  </a:lnTo>
                  <a:lnTo>
                    <a:pt x="0" y="6845"/>
                  </a:lnTo>
                  <a:lnTo>
                    <a:pt x="6832" y="0"/>
                  </a:lnTo>
                  <a:lnTo>
                    <a:pt x="16916" y="0"/>
                  </a:lnTo>
                  <a:lnTo>
                    <a:pt x="24319" y="1226"/>
                  </a:lnTo>
                  <a:lnTo>
                    <a:pt x="30775" y="4681"/>
                  </a:lnTo>
                  <a:lnTo>
                    <a:pt x="35340" y="10024"/>
                  </a:lnTo>
                  <a:lnTo>
                    <a:pt x="37071" y="16916"/>
                  </a:lnTo>
                  <a:close/>
                </a:path>
              </a:pathLst>
            </a:custGeom>
            <a:ln w="3175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5" name="object 65"/>
            <p:cNvSpPr/>
            <p:nvPr/>
          </p:nvSpPr>
          <p:spPr>
            <a:xfrm>
              <a:off x="3602875" y="270900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16929" y="0"/>
                  </a:moveTo>
                  <a:lnTo>
                    <a:pt x="6845" y="0"/>
                  </a:lnTo>
                  <a:lnTo>
                    <a:pt x="0" y="6476"/>
                  </a:lnTo>
                  <a:lnTo>
                    <a:pt x="0" y="16916"/>
                  </a:lnTo>
                  <a:lnTo>
                    <a:pt x="1227" y="24321"/>
                  </a:lnTo>
                  <a:lnTo>
                    <a:pt x="4683" y="30781"/>
                  </a:lnTo>
                  <a:lnTo>
                    <a:pt x="10029" y="35350"/>
                  </a:lnTo>
                  <a:lnTo>
                    <a:pt x="16929" y="37083"/>
                  </a:lnTo>
                  <a:lnTo>
                    <a:pt x="25693" y="35350"/>
                  </a:lnTo>
                  <a:lnTo>
                    <a:pt x="31997" y="30781"/>
                  </a:lnTo>
                  <a:lnTo>
                    <a:pt x="35806" y="24321"/>
                  </a:lnTo>
                  <a:lnTo>
                    <a:pt x="37084" y="16916"/>
                  </a:lnTo>
                  <a:lnTo>
                    <a:pt x="35806" y="9869"/>
                  </a:lnTo>
                  <a:lnTo>
                    <a:pt x="31997" y="4543"/>
                  </a:lnTo>
                  <a:lnTo>
                    <a:pt x="25693" y="1175"/>
                  </a:lnTo>
                  <a:lnTo>
                    <a:pt x="16929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6" name="object 66"/>
            <p:cNvSpPr/>
            <p:nvPr/>
          </p:nvSpPr>
          <p:spPr>
            <a:xfrm>
              <a:off x="3602875" y="270900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084" y="16916"/>
                  </a:moveTo>
                  <a:lnTo>
                    <a:pt x="35806" y="24321"/>
                  </a:lnTo>
                  <a:lnTo>
                    <a:pt x="31997" y="30781"/>
                  </a:lnTo>
                  <a:lnTo>
                    <a:pt x="25693" y="35350"/>
                  </a:lnTo>
                  <a:lnTo>
                    <a:pt x="16929" y="37083"/>
                  </a:lnTo>
                  <a:lnTo>
                    <a:pt x="10029" y="35350"/>
                  </a:lnTo>
                  <a:lnTo>
                    <a:pt x="4683" y="30781"/>
                  </a:lnTo>
                  <a:lnTo>
                    <a:pt x="1227" y="24321"/>
                  </a:lnTo>
                  <a:lnTo>
                    <a:pt x="0" y="16916"/>
                  </a:lnTo>
                  <a:lnTo>
                    <a:pt x="0" y="6476"/>
                  </a:lnTo>
                  <a:lnTo>
                    <a:pt x="6845" y="0"/>
                  </a:lnTo>
                  <a:lnTo>
                    <a:pt x="16929" y="0"/>
                  </a:lnTo>
                  <a:lnTo>
                    <a:pt x="25693" y="1175"/>
                  </a:lnTo>
                  <a:lnTo>
                    <a:pt x="31997" y="4543"/>
                  </a:lnTo>
                  <a:lnTo>
                    <a:pt x="35806" y="9869"/>
                  </a:lnTo>
                  <a:lnTo>
                    <a:pt x="37084" y="16916"/>
                  </a:lnTo>
                  <a:close/>
                </a:path>
              </a:pathLst>
            </a:custGeom>
            <a:ln w="3175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7" name="object 67"/>
            <p:cNvSpPr/>
            <p:nvPr/>
          </p:nvSpPr>
          <p:spPr>
            <a:xfrm>
              <a:off x="3660114" y="2700727"/>
              <a:ext cx="255904" cy="372110"/>
            </a:xfrm>
            <a:custGeom>
              <a:avLst/>
              <a:gdLst/>
              <a:ahLst/>
              <a:cxnLst/>
              <a:rect l="l" t="t" r="r" b="b"/>
              <a:pathLst>
                <a:path w="255904" h="372110">
                  <a:moveTo>
                    <a:pt x="0" y="8280"/>
                  </a:moveTo>
                  <a:lnTo>
                    <a:pt x="36732" y="0"/>
                  </a:lnTo>
                  <a:lnTo>
                    <a:pt x="72702" y="2937"/>
                  </a:lnTo>
                  <a:lnTo>
                    <a:pt x="139775" y="37414"/>
                  </a:lnTo>
                  <a:lnTo>
                    <a:pt x="169591" y="66428"/>
                  </a:lnTo>
                  <a:lnTo>
                    <a:pt x="196068" y="101610"/>
                  </a:lnTo>
                  <a:lnTo>
                    <a:pt x="218563" y="141698"/>
                  </a:lnTo>
                  <a:lnTo>
                    <a:pt x="236432" y="185428"/>
                  </a:lnTo>
                  <a:lnTo>
                    <a:pt x="249031" y="231538"/>
                  </a:lnTo>
                  <a:lnTo>
                    <a:pt x="255715" y="278766"/>
                  </a:lnTo>
                  <a:lnTo>
                    <a:pt x="255842" y="325849"/>
                  </a:lnTo>
                  <a:lnTo>
                    <a:pt x="248767" y="371525"/>
                  </a:lnTo>
                </a:path>
              </a:pathLst>
            </a:custGeom>
            <a:ln w="6780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8" name="object 68"/>
            <p:cNvSpPr/>
            <p:nvPr/>
          </p:nvSpPr>
          <p:spPr>
            <a:xfrm>
              <a:off x="3888714" y="3052085"/>
              <a:ext cx="44450" cy="74295"/>
            </a:xfrm>
            <a:custGeom>
              <a:avLst/>
              <a:gdLst/>
              <a:ahLst/>
              <a:cxnLst/>
              <a:rect l="l" t="t" r="r" b="b"/>
              <a:pathLst>
                <a:path w="44450" h="74294">
                  <a:moveTo>
                    <a:pt x="6845" y="0"/>
                  </a:moveTo>
                  <a:lnTo>
                    <a:pt x="0" y="73799"/>
                  </a:lnTo>
                  <a:lnTo>
                    <a:pt x="43929" y="13677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095478" y="4913240"/>
            <a:ext cx="266412" cy="251105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11" spc="12" dirty="0">
                <a:solidFill>
                  <a:srgbClr val="F05A46"/>
                </a:solidFill>
                <a:latin typeface="Trebuchet MS"/>
                <a:cs typeface="Trebuchet MS"/>
              </a:rPr>
              <a:t>Θ</a:t>
            </a:r>
            <a:r>
              <a:rPr sz="1511" spc="-6" dirty="0">
                <a:solidFill>
                  <a:srgbClr val="F05A46"/>
                </a:solidFill>
                <a:latin typeface="Trebuchet MS"/>
                <a:cs typeface="Trebuchet MS"/>
              </a:rPr>
              <a:t>3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592791" y="4469276"/>
            <a:ext cx="266412" cy="251105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11" spc="12" dirty="0">
                <a:solidFill>
                  <a:srgbClr val="F05A46"/>
                </a:solidFill>
                <a:latin typeface="Trebuchet MS"/>
                <a:cs typeface="Trebuchet MS"/>
              </a:rPr>
              <a:t>Θ</a:t>
            </a:r>
            <a:r>
              <a:rPr sz="1511" spc="-6" dirty="0">
                <a:solidFill>
                  <a:srgbClr val="F05A46"/>
                </a:solidFill>
                <a:latin typeface="Trebuchet MS"/>
                <a:cs typeface="Trebuchet MS"/>
              </a:rPr>
              <a:t>2</a:t>
            </a:r>
            <a:endParaRPr sz="1511">
              <a:latin typeface="Trebuchet MS"/>
              <a:cs typeface="Trebuchet M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997931" y="4772372"/>
            <a:ext cx="2379281" cy="1741276"/>
            <a:chOff x="3306622" y="3946356"/>
            <a:chExt cx="1967864" cy="1440180"/>
          </a:xfrm>
        </p:grpSpPr>
        <p:sp>
          <p:nvSpPr>
            <p:cNvPr id="72" name="object 72"/>
            <p:cNvSpPr/>
            <p:nvPr/>
          </p:nvSpPr>
          <p:spPr>
            <a:xfrm>
              <a:off x="4100753" y="5063409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-3390" y="6661"/>
                  </a:moveTo>
                  <a:lnTo>
                    <a:pt x="3390" y="6661"/>
                  </a:lnTo>
                </a:path>
              </a:pathLst>
            </a:custGeom>
            <a:ln w="1332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3" name="object 73"/>
            <p:cNvSpPr/>
            <p:nvPr/>
          </p:nvSpPr>
          <p:spPr>
            <a:xfrm>
              <a:off x="4100753" y="5103732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13677"/>
                  </a:lnTo>
                </a:path>
                <a:path h="215900">
                  <a:moveTo>
                    <a:pt x="0" y="40322"/>
                  </a:moveTo>
                  <a:lnTo>
                    <a:pt x="0" y="54000"/>
                  </a:lnTo>
                </a:path>
                <a:path h="215900">
                  <a:moveTo>
                    <a:pt x="0" y="80632"/>
                  </a:moveTo>
                  <a:lnTo>
                    <a:pt x="0" y="94310"/>
                  </a:lnTo>
                </a:path>
                <a:path h="215900">
                  <a:moveTo>
                    <a:pt x="0" y="120954"/>
                  </a:moveTo>
                  <a:lnTo>
                    <a:pt x="0" y="134632"/>
                  </a:lnTo>
                </a:path>
                <a:path h="215900">
                  <a:moveTo>
                    <a:pt x="0" y="161277"/>
                  </a:moveTo>
                  <a:lnTo>
                    <a:pt x="0" y="174955"/>
                  </a:lnTo>
                </a:path>
                <a:path h="215900">
                  <a:moveTo>
                    <a:pt x="0" y="201599"/>
                  </a:moveTo>
                  <a:lnTo>
                    <a:pt x="0" y="215277"/>
                  </a:lnTo>
                </a:path>
              </a:pathLst>
            </a:custGeom>
            <a:ln w="6780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4" name="object 74"/>
            <p:cNvSpPr/>
            <p:nvPr/>
          </p:nvSpPr>
          <p:spPr>
            <a:xfrm>
              <a:off x="4100753" y="5346010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-3390" y="6661"/>
                  </a:moveTo>
                  <a:lnTo>
                    <a:pt x="3390" y="6661"/>
                  </a:lnTo>
                </a:path>
              </a:pathLst>
            </a:custGeom>
            <a:ln w="1332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5" name="object 75"/>
            <p:cNvSpPr/>
            <p:nvPr/>
          </p:nvSpPr>
          <p:spPr>
            <a:xfrm>
              <a:off x="3320275" y="3973686"/>
              <a:ext cx="1940560" cy="1399540"/>
            </a:xfrm>
            <a:custGeom>
              <a:avLst/>
              <a:gdLst/>
              <a:ahLst/>
              <a:cxnLst/>
              <a:rect l="l" t="t" r="r" b="b"/>
              <a:pathLst>
                <a:path w="1940560" h="1399539">
                  <a:moveTo>
                    <a:pt x="1940407" y="1398968"/>
                  </a:moveTo>
                  <a:lnTo>
                    <a:pt x="0" y="1398968"/>
                  </a:lnTo>
                  <a:lnTo>
                    <a:pt x="0" y="0"/>
                  </a:lnTo>
                </a:path>
              </a:pathLst>
            </a:custGeom>
            <a:ln w="26797">
              <a:solidFill>
                <a:srgbClr val="7F8184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6" name="object 76"/>
            <p:cNvSpPr/>
            <p:nvPr/>
          </p:nvSpPr>
          <p:spPr>
            <a:xfrm>
              <a:off x="3485159" y="3960008"/>
              <a:ext cx="1379220" cy="1221740"/>
            </a:xfrm>
            <a:custGeom>
              <a:avLst/>
              <a:gdLst/>
              <a:ahLst/>
              <a:cxnLst/>
              <a:rect l="l" t="t" r="r" b="b"/>
              <a:pathLst>
                <a:path w="1379220" h="1221739">
                  <a:moveTo>
                    <a:pt x="0" y="0"/>
                  </a:moveTo>
                  <a:lnTo>
                    <a:pt x="26130" y="87551"/>
                  </a:lnTo>
                  <a:lnTo>
                    <a:pt x="52838" y="170988"/>
                  </a:lnTo>
                  <a:lnTo>
                    <a:pt x="80073" y="250401"/>
                  </a:lnTo>
                  <a:lnTo>
                    <a:pt x="107785" y="325883"/>
                  </a:lnTo>
                  <a:lnTo>
                    <a:pt x="135924" y="397528"/>
                  </a:lnTo>
                  <a:lnTo>
                    <a:pt x="164438" y="465426"/>
                  </a:lnTo>
                  <a:lnTo>
                    <a:pt x="193278" y="529672"/>
                  </a:lnTo>
                  <a:lnTo>
                    <a:pt x="222394" y="590356"/>
                  </a:lnTo>
                  <a:lnTo>
                    <a:pt x="251735" y="647572"/>
                  </a:lnTo>
                  <a:lnTo>
                    <a:pt x="281250" y="701412"/>
                  </a:lnTo>
                  <a:lnTo>
                    <a:pt x="310890" y="751969"/>
                  </a:lnTo>
                  <a:lnTo>
                    <a:pt x="340604" y="799334"/>
                  </a:lnTo>
                  <a:lnTo>
                    <a:pt x="370341" y="843601"/>
                  </a:lnTo>
                  <a:lnTo>
                    <a:pt x="400052" y="884861"/>
                  </a:lnTo>
                  <a:lnTo>
                    <a:pt x="429687" y="923208"/>
                  </a:lnTo>
                  <a:lnTo>
                    <a:pt x="459193" y="958733"/>
                  </a:lnTo>
                  <a:lnTo>
                    <a:pt x="488522" y="991530"/>
                  </a:lnTo>
                  <a:lnTo>
                    <a:pt x="517624" y="1021690"/>
                  </a:lnTo>
                  <a:lnTo>
                    <a:pt x="546446" y="1049306"/>
                  </a:lnTo>
                  <a:lnTo>
                    <a:pt x="603056" y="1097275"/>
                  </a:lnTo>
                  <a:lnTo>
                    <a:pt x="657948" y="1136177"/>
                  </a:lnTo>
                  <a:lnTo>
                    <a:pt x="710720" y="1166753"/>
                  </a:lnTo>
                  <a:lnTo>
                    <a:pt x="760969" y="1189740"/>
                  </a:lnTo>
                  <a:lnTo>
                    <a:pt x="808293" y="1205879"/>
                  </a:lnTo>
                  <a:lnTo>
                    <a:pt x="852289" y="1215909"/>
                  </a:lnTo>
                  <a:lnTo>
                    <a:pt x="892554" y="1220569"/>
                  </a:lnTo>
                  <a:lnTo>
                    <a:pt x="911161" y="1221117"/>
                  </a:lnTo>
                  <a:lnTo>
                    <a:pt x="949342" y="1219335"/>
                  </a:lnTo>
                  <a:lnTo>
                    <a:pt x="988622" y="1213855"/>
                  </a:lnTo>
                  <a:lnTo>
                    <a:pt x="1028924" y="1204481"/>
                  </a:lnTo>
                  <a:lnTo>
                    <a:pt x="1070171" y="1191014"/>
                  </a:lnTo>
                  <a:lnTo>
                    <a:pt x="1112284" y="1173257"/>
                  </a:lnTo>
                  <a:lnTo>
                    <a:pt x="1155186" y="1151010"/>
                  </a:lnTo>
                  <a:lnTo>
                    <a:pt x="1198798" y="1124077"/>
                  </a:lnTo>
                  <a:lnTo>
                    <a:pt x="1243044" y="1092259"/>
                  </a:lnTo>
                  <a:lnTo>
                    <a:pt x="1287845" y="1055358"/>
                  </a:lnTo>
                  <a:lnTo>
                    <a:pt x="1333123" y="1013177"/>
                  </a:lnTo>
                  <a:lnTo>
                    <a:pt x="1378800" y="965517"/>
                  </a:lnTo>
                </a:path>
              </a:pathLst>
            </a:custGeom>
            <a:ln w="26797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77" name="object 77"/>
          <p:cNvSpPr/>
          <p:nvPr/>
        </p:nvSpPr>
        <p:spPr>
          <a:xfrm>
            <a:off x="1147798" y="4809333"/>
            <a:ext cx="2350876" cy="1692139"/>
          </a:xfrm>
          <a:custGeom>
            <a:avLst/>
            <a:gdLst/>
            <a:ahLst/>
            <a:cxnLst/>
            <a:rect l="l" t="t" r="r" b="b"/>
            <a:pathLst>
              <a:path w="1944370" h="1399539">
                <a:moveTo>
                  <a:pt x="1943989" y="1399324"/>
                </a:moveTo>
                <a:lnTo>
                  <a:pt x="0" y="1399324"/>
                </a:lnTo>
                <a:lnTo>
                  <a:pt x="0" y="0"/>
                </a:lnTo>
              </a:path>
            </a:pathLst>
          </a:custGeom>
          <a:ln w="26797">
            <a:solidFill>
              <a:srgbClr val="7F8184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8" name="object 78"/>
          <p:cNvSpPr txBox="1"/>
          <p:nvPr/>
        </p:nvSpPr>
        <p:spPr>
          <a:xfrm>
            <a:off x="3206035" y="5024056"/>
            <a:ext cx="404609" cy="577540"/>
          </a:xfrm>
          <a:prstGeom prst="rect">
            <a:avLst/>
          </a:prstGeom>
        </p:spPr>
        <p:txBody>
          <a:bodyPr vert="horz" wrap="square" lIns="0" tIns="60653" rIns="0" bIns="0" rtlCol="0">
            <a:spAutoFit/>
          </a:bodyPr>
          <a:lstStyle/>
          <a:p>
            <a:pPr marL="15356">
              <a:spcBef>
                <a:spcPts val="478"/>
              </a:spcBef>
            </a:pPr>
            <a:r>
              <a:rPr sz="1511" dirty="0">
                <a:solidFill>
                  <a:srgbClr val="EEB7B3"/>
                </a:solidFill>
                <a:latin typeface="Trebuchet MS"/>
                <a:cs typeface="Trebuchet MS"/>
              </a:rPr>
              <a:t>Θ2</a:t>
            </a:r>
            <a:endParaRPr sz="1511">
              <a:latin typeface="Trebuchet MS"/>
              <a:cs typeface="Trebuchet MS"/>
            </a:endParaRPr>
          </a:p>
          <a:p>
            <a:pPr marL="153556">
              <a:spcBef>
                <a:spcPts val="363"/>
              </a:spcBef>
            </a:pPr>
            <a:r>
              <a:rPr sz="1511" spc="12" dirty="0">
                <a:solidFill>
                  <a:srgbClr val="ECE2E1"/>
                </a:solidFill>
                <a:latin typeface="Trebuchet MS"/>
                <a:cs typeface="Trebuchet MS"/>
              </a:rPr>
              <a:t>Θ</a:t>
            </a:r>
            <a:r>
              <a:rPr sz="1511" spc="-6" dirty="0">
                <a:solidFill>
                  <a:srgbClr val="ECE2E1"/>
                </a:solidFill>
                <a:latin typeface="Trebuchet MS"/>
                <a:cs typeface="Trebuchet MS"/>
              </a:rPr>
              <a:t>1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746771" y="5473247"/>
            <a:ext cx="230832" cy="38157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5356">
              <a:lnSpc>
                <a:spcPts val="1777"/>
              </a:lnSpc>
            </a:pPr>
            <a:r>
              <a:rPr sz="1511" spc="-12" dirty="0">
                <a:solidFill>
                  <a:srgbClr val="7F8184"/>
                </a:solidFill>
                <a:latin typeface="Trebuchet MS"/>
                <a:cs typeface="Trebuchet MS"/>
              </a:rPr>
              <a:t>Lo</a:t>
            </a:r>
            <a:r>
              <a:rPr sz="1511" spc="-6" dirty="0">
                <a:solidFill>
                  <a:srgbClr val="7F8184"/>
                </a:solidFill>
                <a:latin typeface="Trebuchet MS"/>
                <a:cs typeface="Trebuchet MS"/>
              </a:rPr>
              <a:t>s</a:t>
            </a:r>
            <a:r>
              <a:rPr sz="1511" dirty="0">
                <a:solidFill>
                  <a:srgbClr val="7F8184"/>
                </a:solidFill>
                <a:latin typeface="Trebuchet MS"/>
                <a:cs typeface="Trebuchet MS"/>
              </a:rPr>
              <a:t>s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828942" y="6046235"/>
            <a:ext cx="538197" cy="23251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390" spc="-103" dirty="0">
                <a:solidFill>
                  <a:srgbClr val="1A74BB"/>
                </a:solidFill>
                <a:latin typeface="Trebuchet MS"/>
                <a:cs typeface="Trebuchet MS"/>
              </a:rPr>
              <a:t>l</a:t>
            </a:r>
            <a:r>
              <a:rPr sz="1390" spc="24" dirty="0">
                <a:solidFill>
                  <a:srgbClr val="1A74BB"/>
                </a:solidFill>
                <a:latin typeface="Trebuchet MS"/>
                <a:cs typeface="Trebuchet MS"/>
              </a:rPr>
              <a:t>o</a:t>
            </a:r>
            <a:r>
              <a:rPr sz="1390" spc="-24" dirty="0">
                <a:solidFill>
                  <a:srgbClr val="1A74BB"/>
                </a:solidFill>
                <a:latin typeface="Trebuchet MS"/>
                <a:cs typeface="Trebuchet MS"/>
              </a:rPr>
              <a:t>s</a:t>
            </a:r>
            <a:r>
              <a:rPr sz="1390" spc="30" dirty="0">
                <a:solidFill>
                  <a:srgbClr val="1A74BB"/>
                </a:solidFill>
                <a:latin typeface="Trebuchet MS"/>
                <a:cs typeface="Trebuchet MS"/>
              </a:rPr>
              <a:t>s</a:t>
            </a:r>
            <a:r>
              <a:rPr sz="1390" spc="-127" dirty="0">
                <a:solidFill>
                  <a:srgbClr val="1A74BB"/>
                </a:solidFill>
                <a:latin typeface="Trebuchet MS"/>
                <a:cs typeface="Trebuchet MS"/>
              </a:rPr>
              <a:t>(</a:t>
            </a:r>
            <a:r>
              <a:rPr sz="1390" dirty="0">
                <a:solidFill>
                  <a:srgbClr val="1A74BB"/>
                </a:solidFill>
                <a:latin typeface="Trebuchet MS"/>
                <a:cs typeface="Trebuchet MS"/>
              </a:rPr>
              <a:t>Θ</a:t>
            </a:r>
            <a:r>
              <a:rPr sz="1390" spc="-109" dirty="0">
                <a:solidFill>
                  <a:srgbClr val="1A74BB"/>
                </a:solidFill>
                <a:latin typeface="Trebuchet MS"/>
                <a:cs typeface="Trebuchet MS"/>
              </a:rPr>
              <a:t>)</a:t>
            </a:r>
            <a:endParaRPr sz="1390">
              <a:latin typeface="Trebuchet MS"/>
              <a:cs typeface="Trebuchet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355354" y="5242664"/>
            <a:ext cx="659504" cy="905955"/>
            <a:chOff x="3602240" y="4335326"/>
            <a:chExt cx="545465" cy="749300"/>
          </a:xfrm>
        </p:grpSpPr>
        <p:sp>
          <p:nvSpPr>
            <p:cNvPr id="82" name="object 82"/>
            <p:cNvSpPr/>
            <p:nvPr/>
          </p:nvSpPr>
          <p:spPr>
            <a:xfrm>
              <a:off x="3851643" y="4804203"/>
              <a:ext cx="37465" cy="41275"/>
            </a:xfrm>
            <a:custGeom>
              <a:avLst/>
              <a:gdLst/>
              <a:ahLst/>
              <a:cxnLst/>
              <a:rect l="l" t="t" r="r" b="b"/>
              <a:pathLst>
                <a:path w="37464" h="41275">
                  <a:moveTo>
                    <a:pt x="16916" y="0"/>
                  </a:moveTo>
                  <a:lnTo>
                    <a:pt x="10019" y="1733"/>
                  </a:lnTo>
                  <a:lnTo>
                    <a:pt x="4676" y="6302"/>
                  </a:lnTo>
                  <a:lnTo>
                    <a:pt x="1225" y="12762"/>
                  </a:lnTo>
                  <a:lnTo>
                    <a:pt x="0" y="20167"/>
                  </a:lnTo>
                  <a:lnTo>
                    <a:pt x="1225" y="27778"/>
                  </a:lnTo>
                  <a:lnTo>
                    <a:pt x="4676" y="34343"/>
                  </a:lnTo>
                  <a:lnTo>
                    <a:pt x="10019" y="38952"/>
                  </a:lnTo>
                  <a:lnTo>
                    <a:pt x="16916" y="40690"/>
                  </a:lnTo>
                  <a:lnTo>
                    <a:pt x="24319" y="38952"/>
                  </a:lnTo>
                  <a:lnTo>
                    <a:pt x="30775" y="34343"/>
                  </a:lnTo>
                  <a:lnTo>
                    <a:pt x="35340" y="27778"/>
                  </a:lnTo>
                  <a:lnTo>
                    <a:pt x="37071" y="20167"/>
                  </a:lnTo>
                  <a:lnTo>
                    <a:pt x="35340" y="12762"/>
                  </a:lnTo>
                  <a:lnTo>
                    <a:pt x="30775" y="6302"/>
                  </a:lnTo>
                  <a:lnTo>
                    <a:pt x="24319" y="1733"/>
                  </a:lnTo>
                  <a:lnTo>
                    <a:pt x="16916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3" name="object 83"/>
            <p:cNvSpPr/>
            <p:nvPr/>
          </p:nvSpPr>
          <p:spPr>
            <a:xfrm>
              <a:off x="3851643" y="4804203"/>
              <a:ext cx="37465" cy="41275"/>
            </a:xfrm>
            <a:custGeom>
              <a:avLst/>
              <a:gdLst/>
              <a:ahLst/>
              <a:cxnLst/>
              <a:rect l="l" t="t" r="r" b="b"/>
              <a:pathLst>
                <a:path w="37464" h="41275">
                  <a:moveTo>
                    <a:pt x="37071" y="20167"/>
                  </a:moveTo>
                  <a:lnTo>
                    <a:pt x="35340" y="27778"/>
                  </a:lnTo>
                  <a:lnTo>
                    <a:pt x="30775" y="34343"/>
                  </a:lnTo>
                  <a:lnTo>
                    <a:pt x="24319" y="38952"/>
                  </a:lnTo>
                  <a:lnTo>
                    <a:pt x="16916" y="40690"/>
                  </a:lnTo>
                  <a:lnTo>
                    <a:pt x="10019" y="38952"/>
                  </a:lnTo>
                  <a:lnTo>
                    <a:pt x="4676" y="34343"/>
                  </a:lnTo>
                  <a:lnTo>
                    <a:pt x="1225" y="27778"/>
                  </a:lnTo>
                  <a:lnTo>
                    <a:pt x="0" y="20167"/>
                  </a:lnTo>
                  <a:lnTo>
                    <a:pt x="1225" y="12762"/>
                  </a:lnTo>
                  <a:lnTo>
                    <a:pt x="4676" y="6302"/>
                  </a:lnTo>
                  <a:lnTo>
                    <a:pt x="10019" y="1733"/>
                  </a:lnTo>
                  <a:lnTo>
                    <a:pt x="16916" y="0"/>
                  </a:lnTo>
                  <a:lnTo>
                    <a:pt x="24319" y="1733"/>
                  </a:lnTo>
                  <a:lnTo>
                    <a:pt x="30775" y="6302"/>
                  </a:lnTo>
                  <a:lnTo>
                    <a:pt x="35340" y="12762"/>
                  </a:lnTo>
                  <a:lnTo>
                    <a:pt x="37071" y="20167"/>
                  </a:lnTo>
                  <a:close/>
                </a:path>
              </a:pathLst>
            </a:custGeom>
            <a:ln w="3175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4" name="object 84"/>
            <p:cNvSpPr/>
            <p:nvPr/>
          </p:nvSpPr>
          <p:spPr>
            <a:xfrm>
              <a:off x="3602875" y="4347003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4" h="40639">
                  <a:moveTo>
                    <a:pt x="16929" y="0"/>
                  </a:moveTo>
                  <a:lnTo>
                    <a:pt x="10029" y="1733"/>
                  </a:lnTo>
                  <a:lnTo>
                    <a:pt x="4683" y="6302"/>
                  </a:lnTo>
                  <a:lnTo>
                    <a:pt x="1227" y="12762"/>
                  </a:lnTo>
                  <a:lnTo>
                    <a:pt x="0" y="20167"/>
                  </a:lnTo>
                  <a:lnTo>
                    <a:pt x="1227" y="27570"/>
                  </a:lnTo>
                  <a:lnTo>
                    <a:pt x="4683" y="34026"/>
                  </a:lnTo>
                  <a:lnTo>
                    <a:pt x="10029" y="38591"/>
                  </a:lnTo>
                  <a:lnTo>
                    <a:pt x="16929" y="40322"/>
                  </a:lnTo>
                  <a:lnTo>
                    <a:pt x="25693" y="38591"/>
                  </a:lnTo>
                  <a:lnTo>
                    <a:pt x="31997" y="34026"/>
                  </a:lnTo>
                  <a:lnTo>
                    <a:pt x="35806" y="27570"/>
                  </a:lnTo>
                  <a:lnTo>
                    <a:pt x="37084" y="20167"/>
                  </a:lnTo>
                  <a:lnTo>
                    <a:pt x="35806" y="12762"/>
                  </a:lnTo>
                  <a:lnTo>
                    <a:pt x="31997" y="6302"/>
                  </a:lnTo>
                  <a:lnTo>
                    <a:pt x="25693" y="1733"/>
                  </a:lnTo>
                  <a:lnTo>
                    <a:pt x="16929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5" name="object 85"/>
            <p:cNvSpPr/>
            <p:nvPr/>
          </p:nvSpPr>
          <p:spPr>
            <a:xfrm>
              <a:off x="3602875" y="4347003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4" h="40639">
                  <a:moveTo>
                    <a:pt x="37084" y="20167"/>
                  </a:moveTo>
                  <a:lnTo>
                    <a:pt x="35806" y="27570"/>
                  </a:lnTo>
                  <a:lnTo>
                    <a:pt x="31997" y="34026"/>
                  </a:lnTo>
                  <a:lnTo>
                    <a:pt x="25693" y="38591"/>
                  </a:lnTo>
                  <a:lnTo>
                    <a:pt x="16929" y="40322"/>
                  </a:lnTo>
                  <a:lnTo>
                    <a:pt x="10029" y="38591"/>
                  </a:lnTo>
                  <a:lnTo>
                    <a:pt x="4683" y="34026"/>
                  </a:lnTo>
                  <a:lnTo>
                    <a:pt x="1227" y="27570"/>
                  </a:lnTo>
                  <a:lnTo>
                    <a:pt x="0" y="20167"/>
                  </a:lnTo>
                  <a:lnTo>
                    <a:pt x="1227" y="12762"/>
                  </a:lnTo>
                  <a:lnTo>
                    <a:pt x="4683" y="6302"/>
                  </a:lnTo>
                  <a:lnTo>
                    <a:pt x="10029" y="1733"/>
                  </a:lnTo>
                  <a:lnTo>
                    <a:pt x="16929" y="0"/>
                  </a:lnTo>
                  <a:lnTo>
                    <a:pt x="25693" y="1733"/>
                  </a:lnTo>
                  <a:lnTo>
                    <a:pt x="31997" y="6302"/>
                  </a:lnTo>
                  <a:lnTo>
                    <a:pt x="35806" y="12762"/>
                  </a:lnTo>
                  <a:lnTo>
                    <a:pt x="37084" y="20167"/>
                  </a:lnTo>
                  <a:close/>
                </a:path>
              </a:pathLst>
            </a:custGeom>
            <a:ln w="3175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6" name="object 86"/>
            <p:cNvSpPr/>
            <p:nvPr/>
          </p:nvSpPr>
          <p:spPr>
            <a:xfrm>
              <a:off x="4083837" y="5046493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16916" y="0"/>
                  </a:moveTo>
                  <a:lnTo>
                    <a:pt x="6476" y="0"/>
                  </a:lnTo>
                  <a:lnTo>
                    <a:pt x="0" y="6832"/>
                  </a:lnTo>
                  <a:lnTo>
                    <a:pt x="0" y="16916"/>
                  </a:lnTo>
                  <a:lnTo>
                    <a:pt x="1175" y="25685"/>
                  </a:lnTo>
                  <a:lnTo>
                    <a:pt x="4543" y="31989"/>
                  </a:lnTo>
                  <a:lnTo>
                    <a:pt x="9869" y="35795"/>
                  </a:lnTo>
                  <a:lnTo>
                    <a:pt x="16916" y="37071"/>
                  </a:lnTo>
                  <a:lnTo>
                    <a:pt x="24321" y="35795"/>
                  </a:lnTo>
                  <a:lnTo>
                    <a:pt x="30781" y="31989"/>
                  </a:lnTo>
                  <a:lnTo>
                    <a:pt x="35350" y="25685"/>
                  </a:lnTo>
                  <a:lnTo>
                    <a:pt x="37084" y="16916"/>
                  </a:lnTo>
                  <a:lnTo>
                    <a:pt x="35350" y="10019"/>
                  </a:lnTo>
                  <a:lnTo>
                    <a:pt x="30781" y="4676"/>
                  </a:lnTo>
                  <a:lnTo>
                    <a:pt x="24321" y="1225"/>
                  </a:lnTo>
                  <a:lnTo>
                    <a:pt x="16916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7" name="object 87"/>
            <p:cNvSpPr/>
            <p:nvPr/>
          </p:nvSpPr>
          <p:spPr>
            <a:xfrm>
              <a:off x="4083837" y="5046493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084" y="16916"/>
                  </a:moveTo>
                  <a:lnTo>
                    <a:pt x="35350" y="25685"/>
                  </a:lnTo>
                  <a:lnTo>
                    <a:pt x="30781" y="31989"/>
                  </a:lnTo>
                  <a:lnTo>
                    <a:pt x="24321" y="35795"/>
                  </a:lnTo>
                  <a:lnTo>
                    <a:pt x="16916" y="37071"/>
                  </a:lnTo>
                  <a:lnTo>
                    <a:pt x="9869" y="35795"/>
                  </a:lnTo>
                  <a:lnTo>
                    <a:pt x="4543" y="31989"/>
                  </a:lnTo>
                  <a:lnTo>
                    <a:pt x="1175" y="25685"/>
                  </a:lnTo>
                  <a:lnTo>
                    <a:pt x="0" y="16916"/>
                  </a:lnTo>
                  <a:lnTo>
                    <a:pt x="0" y="6832"/>
                  </a:lnTo>
                  <a:lnTo>
                    <a:pt x="6476" y="0"/>
                  </a:lnTo>
                  <a:lnTo>
                    <a:pt x="16916" y="0"/>
                  </a:lnTo>
                  <a:lnTo>
                    <a:pt x="24321" y="1225"/>
                  </a:lnTo>
                  <a:lnTo>
                    <a:pt x="30781" y="4676"/>
                  </a:lnTo>
                  <a:lnTo>
                    <a:pt x="35350" y="10019"/>
                  </a:lnTo>
                  <a:lnTo>
                    <a:pt x="37084" y="16916"/>
                  </a:lnTo>
                  <a:close/>
                </a:path>
              </a:pathLst>
            </a:custGeom>
            <a:ln w="3175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8" name="object 88"/>
            <p:cNvSpPr/>
            <p:nvPr/>
          </p:nvSpPr>
          <p:spPr>
            <a:xfrm>
              <a:off x="3660114" y="4338716"/>
              <a:ext cx="255904" cy="372110"/>
            </a:xfrm>
            <a:custGeom>
              <a:avLst/>
              <a:gdLst/>
              <a:ahLst/>
              <a:cxnLst/>
              <a:rect l="l" t="t" r="r" b="b"/>
              <a:pathLst>
                <a:path w="255904" h="372110">
                  <a:moveTo>
                    <a:pt x="0" y="8286"/>
                  </a:moveTo>
                  <a:lnTo>
                    <a:pt x="36732" y="0"/>
                  </a:lnTo>
                  <a:lnTo>
                    <a:pt x="72702" y="2919"/>
                  </a:lnTo>
                  <a:lnTo>
                    <a:pt x="139775" y="37341"/>
                  </a:lnTo>
                  <a:lnTo>
                    <a:pt x="169591" y="66327"/>
                  </a:lnTo>
                  <a:lnTo>
                    <a:pt x="196068" y="101484"/>
                  </a:lnTo>
                  <a:lnTo>
                    <a:pt x="218563" y="141553"/>
                  </a:lnTo>
                  <a:lnTo>
                    <a:pt x="236432" y="185277"/>
                  </a:lnTo>
                  <a:lnTo>
                    <a:pt x="249031" y="231395"/>
                  </a:lnTo>
                  <a:lnTo>
                    <a:pt x="255715" y="278649"/>
                  </a:lnTo>
                  <a:lnTo>
                    <a:pt x="255842" y="325781"/>
                  </a:lnTo>
                  <a:lnTo>
                    <a:pt x="248767" y="371532"/>
                  </a:lnTo>
                </a:path>
              </a:pathLst>
            </a:custGeom>
            <a:ln w="6780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9" name="object 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8714" y="4693332"/>
              <a:ext cx="258851" cy="339471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1334855" y="5040136"/>
            <a:ext cx="1993100" cy="1132443"/>
            <a:chOff x="1104036" y="4167818"/>
            <a:chExt cx="1648460" cy="936625"/>
          </a:xfrm>
        </p:grpSpPr>
        <p:sp>
          <p:nvSpPr>
            <p:cNvPr id="91" name="object 91"/>
            <p:cNvSpPr/>
            <p:nvPr/>
          </p:nvSpPr>
          <p:spPr>
            <a:xfrm>
              <a:off x="1117434" y="4572364"/>
              <a:ext cx="1621155" cy="269875"/>
            </a:xfrm>
            <a:custGeom>
              <a:avLst/>
              <a:gdLst/>
              <a:ahLst/>
              <a:cxnLst/>
              <a:rect l="l" t="t" r="r" b="b"/>
              <a:pathLst>
                <a:path w="1621155" h="269875">
                  <a:moveTo>
                    <a:pt x="0" y="269278"/>
                  </a:moveTo>
                  <a:lnTo>
                    <a:pt x="1621078" y="0"/>
                  </a:lnTo>
                </a:path>
              </a:pathLst>
            </a:custGeom>
            <a:ln w="26797">
              <a:solidFill>
                <a:srgbClr val="F3E2E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20686" y="4387325"/>
              <a:ext cx="1527175" cy="605790"/>
            </a:xfrm>
            <a:custGeom>
              <a:avLst/>
              <a:gdLst/>
              <a:ahLst/>
              <a:cxnLst/>
              <a:rect l="l" t="t" r="r" b="b"/>
              <a:pathLst>
                <a:path w="1527175" h="605789">
                  <a:moveTo>
                    <a:pt x="0" y="605167"/>
                  </a:moveTo>
                  <a:lnTo>
                    <a:pt x="1527111" y="0"/>
                  </a:lnTo>
                </a:path>
              </a:pathLst>
            </a:custGeom>
            <a:ln w="26797">
              <a:solidFill>
                <a:srgbClr val="EEC9C4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3" name="object 93"/>
            <p:cNvSpPr/>
            <p:nvPr/>
          </p:nvSpPr>
          <p:spPr>
            <a:xfrm>
              <a:off x="1214996" y="4588925"/>
              <a:ext cx="608965" cy="494665"/>
            </a:xfrm>
            <a:custGeom>
              <a:avLst/>
              <a:gdLst/>
              <a:ahLst/>
              <a:cxnLst/>
              <a:rect l="l" t="t" r="r" b="b"/>
              <a:pathLst>
                <a:path w="608964" h="494664">
                  <a:moveTo>
                    <a:pt x="0" y="494639"/>
                  </a:moveTo>
                  <a:lnTo>
                    <a:pt x="0" y="443877"/>
                  </a:lnTo>
                </a:path>
                <a:path w="608964" h="494664">
                  <a:moveTo>
                    <a:pt x="457568" y="380161"/>
                  </a:moveTo>
                  <a:lnTo>
                    <a:pt x="457568" y="178206"/>
                  </a:lnTo>
                </a:path>
                <a:path w="608964" h="494664">
                  <a:moveTo>
                    <a:pt x="608761" y="0"/>
                  </a:moveTo>
                  <a:lnTo>
                    <a:pt x="608761" y="84239"/>
                  </a:lnTo>
                </a:path>
              </a:pathLst>
            </a:custGeom>
            <a:ln w="6780">
              <a:solidFill>
                <a:srgbClr val="FAAF3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4" name="object 94"/>
            <p:cNvSpPr/>
            <p:nvPr/>
          </p:nvSpPr>
          <p:spPr>
            <a:xfrm>
              <a:off x="2244242" y="444420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h="31114">
                  <a:moveTo>
                    <a:pt x="0" y="30594"/>
                  </a:moveTo>
                  <a:lnTo>
                    <a:pt x="0" y="0"/>
                  </a:lnTo>
                </a:path>
              </a:pathLst>
            </a:custGeom>
            <a:ln w="3228">
              <a:solidFill>
                <a:srgbClr val="FAAF3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5" name="object 95"/>
            <p:cNvSpPr/>
            <p:nvPr/>
          </p:nvSpPr>
          <p:spPr>
            <a:xfrm>
              <a:off x="2318042" y="4188963"/>
              <a:ext cx="0" cy="198755"/>
            </a:xfrm>
            <a:custGeom>
              <a:avLst/>
              <a:gdLst/>
              <a:ahLst/>
              <a:cxnLst/>
              <a:rect l="l" t="t" r="r" b="b"/>
              <a:pathLst>
                <a:path h="198754">
                  <a:moveTo>
                    <a:pt x="0" y="0"/>
                  </a:moveTo>
                  <a:lnTo>
                    <a:pt x="0" y="198361"/>
                  </a:lnTo>
                </a:path>
              </a:pathLst>
            </a:custGeom>
            <a:ln w="6780">
              <a:solidFill>
                <a:srgbClr val="FAAF3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6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0236" y="4262763"/>
              <a:ext cx="70712" cy="12471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124280" y="5002932"/>
              <a:ext cx="6985" cy="27305"/>
            </a:xfrm>
            <a:custGeom>
              <a:avLst/>
              <a:gdLst/>
              <a:ahLst/>
              <a:cxnLst/>
              <a:rect l="l" t="t" r="r" b="b"/>
              <a:pathLst>
                <a:path w="6984" h="27304">
                  <a:moveTo>
                    <a:pt x="0" y="0"/>
                  </a:moveTo>
                  <a:lnTo>
                    <a:pt x="562" y="7049"/>
                  </a:lnTo>
                  <a:lnTo>
                    <a:pt x="2070" y="13495"/>
                  </a:lnTo>
                  <a:lnTo>
                    <a:pt x="4254" y="19943"/>
                  </a:lnTo>
                  <a:lnTo>
                    <a:pt x="6845" y="27000"/>
                  </a:lnTo>
                </a:path>
              </a:pathLst>
            </a:custGeom>
            <a:ln w="6780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20686" y="5019848"/>
              <a:ext cx="20955" cy="36830"/>
            </a:xfrm>
            <a:custGeom>
              <a:avLst/>
              <a:gdLst/>
              <a:ahLst/>
              <a:cxnLst/>
              <a:rect l="l" t="t" r="r" b="b"/>
              <a:pathLst>
                <a:path w="20955" h="36829">
                  <a:moveTo>
                    <a:pt x="16916" y="0"/>
                  </a:moveTo>
                  <a:lnTo>
                    <a:pt x="0" y="6476"/>
                  </a:lnTo>
                  <a:lnTo>
                    <a:pt x="20510" y="36715"/>
                  </a:lnTo>
                  <a:lnTo>
                    <a:pt x="16916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31125" y="4253048"/>
              <a:ext cx="1422400" cy="821055"/>
            </a:xfrm>
            <a:custGeom>
              <a:avLst/>
              <a:gdLst/>
              <a:ahLst/>
              <a:cxnLst/>
              <a:rect l="l" t="t" r="r" b="b"/>
              <a:pathLst>
                <a:path w="1422400" h="821054">
                  <a:moveTo>
                    <a:pt x="0" y="820445"/>
                  </a:moveTo>
                  <a:lnTo>
                    <a:pt x="1422349" y="0"/>
                  </a:lnTo>
                </a:path>
              </a:pathLst>
            </a:custGeom>
            <a:ln w="26797">
              <a:solidFill>
                <a:srgbClr val="F1624A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94841" y="5063409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5" h="40639">
                  <a:moveTo>
                    <a:pt x="20154" y="0"/>
                  </a:moveTo>
                  <a:lnTo>
                    <a:pt x="11235" y="1732"/>
                  </a:lnTo>
                  <a:lnTo>
                    <a:pt x="4948" y="6300"/>
                  </a:lnTo>
                  <a:lnTo>
                    <a:pt x="1225" y="12756"/>
                  </a:lnTo>
                  <a:lnTo>
                    <a:pt x="0" y="20154"/>
                  </a:lnTo>
                  <a:lnTo>
                    <a:pt x="1225" y="27560"/>
                  </a:lnTo>
                  <a:lnTo>
                    <a:pt x="4948" y="34020"/>
                  </a:lnTo>
                  <a:lnTo>
                    <a:pt x="11235" y="38589"/>
                  </a:lnTo>
                  <a:lnTo>
                    <a:pt x="20154" y="40322"/>
                  </a:lnTo>
                  <a:lnTo>
                    <a:pt x="27054" y="38589"/>
                  </a:lnTo>
                  <a:lnTo>
                    <a:pt x="32400" y="34020"/>
                  </a:lnTo>
                  <a:lnTo>
                    <a:pt x="35856" y="27560"/>
                  </a:lnTo>
                  <a:lnTo>
                    <a:pt x="37084" y="20154"/>
                  </a:lnTo>
                  <a:lnTo>
                    <a:pt x="35856" y="12756"/>
                  </a:lnTo>
                  <a:lnTo>
                    <a:pt x="32400" y="6300"/>
                  </a:lnTo>
                  <a:lnTo>
                    <a:pt x="27054" y="1732"/>
                  </a:lnTo>
                  <a:lnTo>
                    <a:pt x="20154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94841" y="5063409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5" h="40639">
                  <a:moveTo>
                    <a:pt x="37084" y="20154"/>
                  </a:moveTo>
                  <a:lnTo>
                    <a:pt x="35856" y="27560"/>
                  </a:lnTo>
                  <a:lnTo>
                    <a:pt x="32400" y="34020"/>
                  </a:lnTo>
                  <a:lnTo>
                    <a:pt x="27054" y="38589"/>
                  </a:lnTo>
                  <a:lnTo>
                    <a:pt x="20154" y="40322"/>
                  </a:lnTo>
                  <a:lnTo>
                    <a:pt x="11235" y="38589"/>
                  </a:lnTo>
                  <a:lnTo>
                    <a:pt x="4948" y="34020"/>
                  </a:lnTo>
                  <a:lnTo>
                    <a:pt x="1225" y="27560"/>
                  </a:lnTo>
                  <a:lnTo>
                    <a:pt x="0" y="20154"/>
                  </a:lnTo>
                  <a:lnTo>
                    <a:pt x="1225" y="12756"/>
                  </a:lnTo>
                  <a:lnTo>
                    <a:pt x="4948" y="6300"/>
                  </a:lnTo>
                  <a:lnTo>
                    <a:pt x="11235" y="1732"/>
                  </a:lnTo>
                  <a:lnTo>
                    <a:pt x="20154" y="0"/>
                  </a:lnTo>
                  <a:lnTo>
                    <a:pt x="27054" y="1732"/>
                  </a:lnTo>
                  <a:lnTo>
                    <a:pt x="32400" y="6300"/>
                  </a:lnTo>
                  <a:lnTo>
                    <a:pt x="35856" y="12756"/>
                  </a:lnTo>
                  <a:lnTo>
                    <a:pt x="37084" y="20154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652041" y="4948931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4" h="40639">
                  <a:moveTo>
                    <a:pt x="20523" y="0"/>
                  </a:moveTo>
                  <a:lnTo>
                    <a:pt x="11540" y="1731"/>
                  </a:lnTo>
                  <a:lnTo>
                    <a:pt x="5127" y="6296"/>
                  </a:lnTo>
                  <a:lnTo>
                    <a:pt x="1281" y="12751"/>
                  </a:lnTo>
                  <a:lnTo>
                    <a:pt x="0" y="20154"/>
                  </a:lnTo>
                  <a:lnTo>
                    <a:pt x="1281" y="27710"/>
                  </a:lnTo>
                  <a:lnTo>
                    <a:pt x="5127" y="34153"/>
                  </a:lnTo>
                  <a:lnTo>
                    <a:pt x="11540" y="38639"/>
                  </a:lnTo>
                  <a:lnTo>
                    <a:pt x="20523" y="40322"/>
                  </a:lnTo>
                  <a:lnTo>
                    <a:pt x="27359" y="38639"/>
                  </a:lnTo>
                  <a:lnTo>
                    <a:pt x="32580" y="34153"/>
                  </a:lnTo>
                  <a:lnTo>
                    <a:pt x="35912" y="27710"/>
                  </a:lnTo>
                  <a:lnTo>
                    <a:pt x="37084" y="20154"/>
                  </a:lnTo>
                  <a:lnTo>
                    <a:pt x="35912" y="12751"/>
                  </a:lnTo>
                  <a:lnTo>
                    <a:pt x="32580" y="6296"/>
                  </a:lnTo>
                  <a:lnTo>
                    <a:pt x="27359" y="1731"/>
                  </a:lnTo>
                  <a:lnTo>
                    <a:pt x="20523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652041" y="4948931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4" h="40639">
                  <a:moveTo>
                    <a:pt x="37084" y="20154"/>
                  </a:moveTo>
                  <a:lnTo>
                    <a:pt x="35912" y="27710"/>
                  </a:lnTo>
                  <a:lnTo>
                    <a:pt x="32580" y="34153"/>
                  </a:lnTo>
                  <a:lnTo>
                    <a:pt x="27359" y="38639"/>
                  </a:lnTo>
                  <a:lnTo>
                    <a:pt x="20523" y="40322"/>
                  </a:lnTo>
                  <a:lnTo>
                    <a:pt x="11540" y="38639"/>
                  </a:lnTo>
                  <a:lnTo>
                    <a:pt x="5127" y="34153"/>
                  </a:lnTo>
                  <a:lnTo>
                    <a:pt x="1281" y="27710"/>
                  </a:lnTo>
                  <a:lnTo>
                    <a:pt x="0" y="20154"/>
                  </a:lnTo>
                  <a:lnTo>
                    <a:pt x="1281" y="12751"/>
                  </a:lnTo>
                  <a:lnTo>
                    <a:pt x="5127" y="6296"/>
                  </a:lnTo>
                  <a:lnTo>
                    <a:pt x="11540" y="1731"/>
                  </a:lnTo>
                  <a:lnTo>
                    <a:pt x="20523" y="0"/>
                  </a:lnTo>
                  <a:lnTo>
                    <a:pt x="27359" y="1731"/>
                  </a:lnTo>
                  <a:lnTo>
                    <a:pt x="32580" y="6296"/>
                  </a:lnTo>
                  <a:lnTo>
                    <a:pt x="35912" y="12751"/>
                  </a:lnTo>
                  <a:lnTo>
                    <a:pt x="37084" y="20154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03603" y="4569125"/>
              <a:ext cx="40640" cy="36830"/>
            </a:xfrm>
            <a:custGeom>
              <a:avLst/>
              <a:gdLst/>
              <a:ahLst/>
              <a:cxnLst/>
              <a:rect l="l" t="t" r="r" b="b"/>
              <a:pathLst>
                <a:path w="40639" h="36829">
                  <a:moveTo>
                    <a:pt x="20154" y="0"/>
                  </a:moveTo>
                  <a:lnTo>
                    <a:pt x="12751" y="1677"/>
                  </a:lnTo>
                  <a:lnTo>
                    <a:pt x="6296" y="6122"/>
                  </a:lnTo>
                  <a:lnTo>
                    <a:pt x="1731" y="12456"/>
                  </a:lnTo>
                  <a:lnTo>
                    <a:pt x="0" y="19799"/>
                  </a:lnTo>
                  <a:lnTo>
                    <a:pt x="1731" y="26848"/>
                  </a:lnTo>
                  <a:lnTo>
                    <a:pt x="6296" y="32178"/>
                  </a:lnTo>
                  <a:lnTo>
                    <a:pt x="12751" y="35551"/>
                  </a:lnTo>
                  <a:lnTo>
                    <a:pt x="20154" y="36728"/>
                  </a:lnTo>
                  <a:lnTo>
                    <a:pt x="27560" y="35551"/>
                  </a:lnTo>
                  <a:lnTo>
                    <a:pt x="34020" y="32178"/>
                  </a:lnTo>
                  <a:lnTo>
                    <a:pt x="38589" y="26848"/>
                  </a:lnTo>
                  <a:lnTo>
                    <a:pt x="40322" y="19799"/>
                  </a:lnTo>
                  <a:lnTo>
                    <a:pt x="38589" y="12456"/>
                  </a:lnTo>
                  <a:lnTo>
                    <a:pt x="34020" y="6122"/>
                  </a:lnTo>
                  <a:lnTo>
                    <a:pt x="27560" y="1677"/>
                  </a:lnTo>
                  <a:lnTo>
                    <a:pt x="20154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803603" y="4569125"/>
              <a:ext cx="40640" cy="36830"/>
            </a:xfrm>
            <a:custGeom>
              <a:avLst/>
              <a:gdLst/>
              <a:ahLst/>
              <a:cxnLst/>
              <a:rect l="l" t="t" r="r" b="b"/>
              <a:pathLst>
                <a:path w="40639" h="36829">
                  <a:moveTo>
                    <a:pt x="40322" y="19799"/>
                  </a:moveTo>
                  <a:lnTo>
                    <a:pt x="38589" y="26848"/>
                  </a:lnTo>
                  <a:lnTo>
                    <a:pt x="34020" y="32178"/>
                  </a:lnTo>
                  <a:lnTo>
                    <a:pt x="27560" y="35551"/>
                  </a:lnTo>
                  <a:lnTo>
                    <a:pt x="20154" y="36728"/>
                  </a:lnTo>
                  <a:lnTo>
                    <a:pt x="12751" y="35551"/>
                  </a:lnTo>
                  <a:lnTo>
                    <a:pt x="6296" y="32178"/>
                  </a:lnTo>
                  <a:lnTo>
                    <a:pt x="1731" y="26848"/>
                  </a:lnTo>
                  <a:lnTo>
                    <a:pt x="0" y="19799"/>
                  </a:lnTo>
                  <a:lnTo>
                    <a:pt x="1731" y="12456"/>
                  </a:lnTo>
                  <a:lnTo>
                    <a:pt x="6296" y="6122"/>
                  </a:lnTo>
                  <a:lnTo>
                    <a:pt x="12751" y="1677"/>
                  </a:lnTo>
                  <a:lnTo>
                    <a:pt x="20154" y="0"/>
                  </a:lnTo>
                  <a:lnTo>
                    <a:pt x="27560" y="1677"/>
                  </a:lnTo>
                  <a:lnTo>
                    <a:pt x="34020" y="6122"/>
                  </a:lnTo>
                  <a:lnTo>
                    <a:pt x="38589" y="12456"/>
                  </a:lnTo>
                  <a:lnTo>
                    <a:pt x="40322" y="19799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224074" y="4454647"/>
              <a:ext cx="37465" cy="36830"/>
            </a:xfrm>
            <a:custGeom>
              <a:avLst/>
              <a:gdLst/>
              <a:ahLst/>
              <a:cxnLst/>
              <a:rect l="l" t="t" r="r" b="b"/>
              <a:pathLst>
                <a:path w="37464" h="36829">
                  <a:moveTo>
                    <a:pt x="20167" y="0"/>
                  </a:moveTo>
                  <a:lnTo>
                    <a:pt x="12612" y="1732"/>
                  </a:lnTo>
                  <a:lnTo>
                    <a:pt x="6169" y="6300"/>
                  </a:lnTo>
                  <a:lnTo>
                    <a:pt x="1683" y="12756"/>
                  </a:lnTo>
                  <a:lnTo>
                    <a:pt x="0" y="20154"/>
                  </a:lnTo>
                  <a:lnTo>
                    <a:pt x="1683" y="26996"/>
                  </a:lnTo>
                  <a:lnTo>
                    <a:pt x="6169" y="32216"/>
                  </a:lnTo>
                  <a:lnTo>
                    <a:pt x="12612" y="35546"/>
                  </a:lnTo>
                  <a:lnTo>
                    <a:pt x="20167" y="36715"/>
                  </a:lnTo>
                  <a:lnTo>
                    <a:pt x="30251" y="36715"/>
                  </a:lnTo>
                  <a:lnTo>
                    <a:pt x="37084" y="30238"/>
                  </a:lnTo>
                  <a:lnTo>
                    <a:pt x="37084" y="20154"/>
                  </a:lnTo>
                  <a:lnTo>
                    <a:pt x="35858" y="12756"/>
                  </a:lnTo>
                  <a:lnTo>
                    <a:pt x="32407" y="6300"/>
                  </a:lnTo>
                  <a:lnTo>
                    <a:pt x="27064" y="1732"/>
                  </a:lnTo>
                  <a:lnTo>
                    <a:pt x="20167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224074" y="4454647"/>
              <a:ext cx="37465" cy="36830"/>
            </a:xfrm>
            <a:custGeom>
              <a:avLst/>
              <a:gdLst/>
              <a:ahLst/>
              <a:cxnLst/>
              <a:rect l="l" t="t" r="r" b="b"/>
              <a:pathLst>
                <a:path w="37464" h="36829">
                  <a:moveTo>
                    <a:pt x="37084" y="20154"/>
                  </a:moveTo>
                  <a:lnTo>
                    <a:pt x="37084" y="30238"/>
                  </a:lnTo>
                  <a:lnTo>
                    <a:pt x="30251" y="36715"/>
                  </a:lnTo>
                  <a:lnTo>
                    <a:pt x="20167" y="36715"/>
                  </a:lnTo>
                  <a:lnTo>
                    <a:pt x="12612" y="35546"/>
                  </a:lnTo>
                  <a:lnTo>
                    <a:pt x="6169" y="32216"/>
                  </a:lnTo>
                  <a:lnTo>
                    <a:pt x="1683" y="26996"/>
                  </a:lnTo>
                  <a:lnTo>
                    <a:pt x="0" y="20154"/>
                  </a:lnTo>
                  <a:lnTo>
                    <a:pt x="1683" y="12756"/>
                  </a:lnTo>
                  <a:lnTo>
                    <a:pt x="6169" y="6300"/>
                  </a:lnTo>
                  <a:lnTo>
                    <a:pt x="12612" y="1732"/>
                  </a:lnTo>
                  <a:lnTo>
                    <a:pt x="20167" y="0"/>
                  </a:lnTo>
                  <a:lnTo>
                    <a:pt x="27064" y="1732"/>
                  </a:lnTo>
                  <a:lnTo>
                    <a:pt x="32407" y="6300"/>
                  </a:lnTo>
                  <a:lnTo>
                    <a:pt x="35858" y="12756"/>
                  </a:lnTo>
                  <a:lnTo>
                    <a:pt x="37084" y="20154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301481" y="4168453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30" h="37464">
                  <a:moveTo>
                    <a:pt x="16560" y="0"/>
                  </a:moveTo>
                  <a:lnTo>
                    <a:pt x="9869" y="1736"/>
                  </a:lnTo>
                  <a:lnTo>
                    <a:pt x="4632" y="6340"/>
                  </a:lnTo>
                  <a:lnTo>
                    <a:pt x="1219" y="12901"/>
                  </a:lnTo>
                  <a:lnTo>
                    <a:pt x="0" y="20510"/>
                  </a:lnTo>
                  <a:lnTo>
                    <a:pt x="0" y="30594"/>
                  </a:lnTo>
                  <a:lnTo>
                    <a:pt x="6832" y="37439"/>
                  </a:lnTo>
                  <a:lnTo>
                    <a:pt x="16560" y="37439"/>
                  </a:lnTo>
                  <a:lnTo>
                    <a:pt x="23964" y="36212"/>
                  </a:lnTo>
                  <a:lnTo>
                    <a:pt x="30419" y="32756"/>
                  </a:lnTo>
                  <a:lnTo>
                    <a:pt x="34984" y="27409"/>
                  </a:lnTo>
                  <a:lnTo>
                    <a:pt x="36715" y="20510"/>
                  </a:lnTo>
                  <a:lnTo>
                    <a:pt x="34984" y="12901"/>
                  </a:lnTo>
                  <a:lnTo>
                    <a:pt x="30419" y="6340"/>
                  </a:lnTo>
                  <a:lnTo>
                    <a:pt x="23964" y="1736"/>
                  </a:lnTo>
                  <a:lnTo>
                    <a:pt x="16560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301481" y="4168453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30" h="37464">
                  <a:moveTo>
                    <a:pt x="36715" y="20510"/>
                  </a:moveTo>
                  <a:lnTo>
                    <a:pt x="34984" y="27409"/>
                  </a:lnTo>
                  <a:lnTo>
                    <a:pt x="30419" y="32756"/>
                  </a:lnTo>
                  <a:lnTo>
                    <a:pt x="23964" y="36212"/>
                  </a:lnTo>
                  <a:lnTo>
                    <a:pt x="16560" y="37439"/>
                  </a:lnTo>
                  <a:lnTo>
                    <a:pt x="6832" y="37439"/>
                  </a:lnTo>
                  <a:lnTo>
                    <a:pt x="0" y="30594"/>
                  </a:lnTo>
                  <a:lnTo>
                    <a:pt x="0" y="20510"/>
                  </a:lnTo>
                  <a:lnTo>
                    <a:pt x="1219" y="12901"/>
                  </a:lnTo>
                  <a:lnTo>
                    <a:pt x="4632" y="6340"/>
                  </a:lnTo>
                  <a:lnTo>
                    <a:pt x="9869" y="1736"/>
                  </a:lnTo>
                  <a:lnTo>
                    <a:pt x="16560" y="0"/>
                  </a:lnTo>
                  <a:lnTo>
                    <a:pt x="23964" y="1736"/>
                  </a:lnTo>
                  <a:lnTo>
                    <a:pt x="30419" y="6340"/>
                  </a:lnTo>
                  <a:lnTo>
                    <a:pt x="34984" y="12901"/>
                  </a:lnTo>
                  <a:lnTo>
                    <a:pt x="36715" y="20510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1334855" y="1107955"/>
            <a:ext cx="1993100" cy="1132443"/>
            <a:chOff x="1104036" y="915577"/>
            <a:chExt cx="1648460" cy="936625"/>
          </a:xfrm>
        </p:grpSpPr>
        <p:sp>
          <p:nvSpPr>
            <p:cNvPr id="111" name="object 111"/>
            <p:cNvSpPr/>
            <p:nvPr/>
          </p:nvSpPr>
          <p:spPr>
            <a:xfrm>
              <a:off x="1214996" y="933128"/>
              <a:ext cx="1103630" cy="898525"/>
            </a:xfrm>
            <a:custGeom>
              <a:avLst/>
              <a:gdLst/>
              <a:ahLst/>
              <a:cxnLst/>
              <a:rect l="l" t="t" r="r" b="b"/>
              <a:pathLst>
                <a:path w="1103630" h="898525">
                  <a:moveTo>
                    <a:pt x="0" y="898194"/>
                  </a:moveTo>
                  <a:lnTo>
                    <a:pt x="0" y="649084"/>
                  </a:lnTo>
                </a:path>
                <a:path w="1103630" h="898525">
                  <a:moveTo>
                    <a:pt x="457568" y="783717"/>
                  </a:moveTo>
                  <a:lnTo>
                    <a:pt x="457568" y="571677"/>
                  </a:lnTo>
                </a:path>
                <a:path w="1103630" h="898525">
                  <a:moveTo>
                    <a:pt x="608761" y="400316"/>
                  </a:moveTo>
                  <a:lnTo>
                    <a:pt x="608761" y="514438"/>
                  </a:lnTo>
                </a:path>
                <a:path w="1103630" h="898525">
                  <a:moveTo>
                    <a:pt x="1029246" y="285838"/>
                  </a:moveTo>
                  <a:lnTo>
                    <a:pt x="1029246" y="457555"/>
                  </a:lnTo>
                </a:path>
                <a:path w="1103630" h="898525">
                  <a:moveTo>
                    <a:pt x="1103045" y="0"/>
                  </a:moveTo>
                  <a:lnTo>
                    <a:pt x="1103045" y="440639"/>
                  </a:lnTo>
                </a:path>
              </a:pathLst>
            </a:custGeom>
            <a:ln w="6780">
              <a:solidFill>
                <a:srgbClr val="FAAF3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17434" y="1316528"/>
              <a:ext cx="1621155" cy="266065"/>
            </a:xfrm>
            <a:custGeom>
              <a:avLst/>
              <a:gdLst/>
              <a:ahLst/>
              <a:cxnLst/>
              <a:rect l="l" t="t" r="r" b="b"/>
              <a:pathLst>
                <a:path w="1621155" h="266065">
                  <a:moveTo>
                    <a:pt x="0" y="265684"/>
                  </a:moveTo>
                  <a:lnTo>
                    <a:pt x="1621078" y="0"/>
                  </a:lnTo>
                </a:path>
              </a:pathLst>
            </a:custGeom>
            <a:ln w="26797">
              <a:solidFill>
                <a:srgbClr val="F1624A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94841" y="1810812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5" h="40639">
                  <a:moveTo>
                    <a:pt x="20154" y="0"/>
                  </a:moveTo>
                  <a:lnTo>
                    <a:pt x="11235" y="1736"/>
                  </a:lnTo>
                  <a:lnTo>
                    <a:pt x="4948" y="6340"/>
                  </a:lnTo>
                  <a:lnTo>
                    <a:pt x="1225" y="12901"/>
                  </a:lnTo>
                  <a:lnTo>
                    <a:pt x="0" y="20510"/>
                  </a:lnTo>
                  <a:lnTo>
                    <a:pt x="1225" y="27858"/>
                  </a:lnTo>
                  <a:lnTo>
                    <a:pt x="4948" y="34191"/>
                  </a:lnTo>
                  <a:lnTo>
                    <a:pt x="11235" y="38634"/>
                  </a:lnTo>
                  <a:lnTo>
                    <a:pt x="20154" y="40309"/>
                  </a:lnTo>
                  <a:lnTo>
                    <a:pt x="27054" y="38634"/>
                  </a:lnTo>
                  <a:lnTo>
                    <a:pt x="32400" y="34191"/>
                  </a:lnTo>
                  <a:lnTo>
                    <a:pt x="35856" y="27858"/>
                  </a:lnTo>
                  <a:lnTo>
                    <a:pt x="37084" y="20510"/>
                  </a:lnTo>
                  <a:lnTo>
                    <a:pt x="35856" y="12901"/>
                  </a:lnTo>
                  <a:lnTo>
                    <a:pt x="32400" y="6340"/>
                  </a:lnTo>
                  <a:lnTo>
                    <a:pt x="27054" y="1736"/>
                  </a:lnTo>
                  <a:lnTo>
                    <a:pt x="20154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94841" y="1810812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5" h="40639">
                  <a:moveTo>
                    <a:pt x="37084" y="20510"/>
                  </a:moveTo>
                  <a:lnTo>
                    <a:pt x="35856" y="27858"/>
                  </a:lnTo>
                  <a:lnTo>
                    <a:pt x="32400" y="34191"/>
                  </a:lnTo>
                  <a:lnTo>
                    <a:pt x="27054" y="38634"/>
                  </a:lnTo>
                  <a:lnTo>
                    <a:pt x="20154" y="40309"/>
                  </a:lnTo>
                  <a:lnTo>
                    <a:pt x="11235" y="38634"/>
                  </a:lnTo>
                  <a:lnTo>
                    <a:pt x="4948" y="34191"/>
                  </a:lnTo>
                  <a:lnTo>
                    <a:pt x="1225" y="27858"/>
                  </a:lnTo>
                  <a:lnTo>
                    <a:pt x="0" y="20510"/>
                  </a:lnTo>
                  <a:lnTo>
                    <a:pt x="1225" y="12901"/>
                  </a:lnTo>
                  <a:lnTo>
                    <a:pt x="4948" y="6340"/>
                  </a:lnTo>
                  <a:lnTo>
                    <a:pt x="11235" y="1736"/>
                  </a:lnTo>
                  <a:lnTo>
                    <a:pt x="20154" y="0"/>
                  </a:lnTo>
                  <a:lnTo>
                    <a:pt x="27054" y="1736"/>
                  </a:lnTo>
                  <a:lnTo>
                    <a:pt x="32400" y="6340"/>
                  </a:lnTo>
                  <a:lnTo>
                    <a:pt x="35856" y="12901"/>
                  </a:lnTo>
                  <a:lnTo>
                    <a:pt x="37084" y="20510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652041" y="1696690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4" h="40639">
                  <a:moveTo>
                    <a:pt x="20523" y="0"/>
                  </a:moveTo>
                  <a:lnTo>
                    <a:pt x="11540" y="1732"/>
                  </a:lnTo>
                  <a:lnTo>
                    <a:pt x="5127" y="6300"/>
                  </a:lnTo>
                  <a:lnTo>
                    <a:pt x="1281" y="12756"/>
                  </a:lnTo>
                  <a:lnTo>
                    <a:pt x="0" y="20154"/>
                  </a:lnTo>
                  <a:lnTo>
                    <a:pt x="1281" y="27560"/>
                  </a:lnTo>
                  <a:lnTo>
                    <a:pt x="5127" y="34020"/>
                  </a:lnTo>
                  <a:lnTo>
                    <a:pt x="11540" y="38589"/>
                  </a:lnTo>
                  <a:lnTo>
                    <a:pt x="20523" y="40322"/>
                  </a:lnTo>
                  <a:lnTo>
                    <a:pt x="27359" y="38589"/>
                  </a:lnTo>
                  <a:lnTo>
                    <a:pt x="32580" y="34020"/>
                  </a:lnTo>
                  <a:lnTo>
                    <a:pt x="35912" y="27560"/>
                  </a:lnTo>
                  <a:lnTo>
                    <a:pt x="37084" y="20154"/>
                  </a:lnTo>
                  <a:lnTo>
                    <a:pt x="35912" y="12756"/>
                  </a:lnTo>
                  <a:lnTo>
                    <a:pt x="32580" y="6300"/>
                  </a:lnTo>
                  <a:lnTo>
                    <a:pt x="27359" y="1732"/>
                  </a:lnTo>
                  <a:lnTo>
                    <a:pt x="20523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652041" y="1696690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4" h="40639">
                  <a:moveTo>
                    <a:pt x="37084" y="20154"/>
                  </a:moveTo>
                  <a:lnTo>
                    <a:pt x="35912" y="27560"/>
                  </a:lnTo>
                  <a:lnTo>
                    <a:pt x="32580" y="34020"/>
                  </a:lnTo>
                  <a:lnTo>
                    <a:pt x="27359" y="38589"/>
                  </a:lnTo>
                  <a:lnTo>
                    <a:pt x="20523" y="40322"/>
                  </a:lnTo>
                  <a:lnTo>
                    <a:pt x="11540" y="38589"/>
                  </a:lnTo>
                  <a:lnTo>
                    <a:pt x="5127" y="34020"/>
                  </a:lnTo>
                  <a:lnTo>
                    <a:pt x="1281" y="27560"/>
                  </a:lnTo>
                  <a:lnTo>
                    <a:pt x="0" y="20154"/>
                  </a:lnTo>
                  <a:lnTo>
                    <a:pt x="1281" y="12756"/>
                  </a:lnTo>
                  <a:lnTo>
                    <a:pt x="5127" y="6300"/>
                  </a:lnTo>
                  <a:lnTo>
                    <a:pt x="11540" y="1732"/>
                  </a:lnTo>
                  <a:lnTo>
                    <a:pt x="20523" y="0"/>
                  </a:lnTo>
                  <a:lnTo>
                    <a:pt x="27359" y="1732"/>
                  </a:lnTo>
                  <a:lnTo>
                    <a:pt x="32580" y="6300"/>
                  </a:lnTo>
                  <a:lnTo>
                    <a:pt x="35912" y="12756"/>
                  </a:lnTo>
                  <a:lnTo>
                    <a:pt x="37084" y="20154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803603" y="1316528"/>
              <a:ext cx="40640" cy="37465"/>
            </a:xfrm>
            <a:custGeom>
              <a:avLst/>
              <a:gdLst/>
              <a:ahLst/>
              <a:cxnLst/>
              <a:rect l="l" t="t" r="r" b="b"/>
              <a:pathLst>
                <a:path w="40639" h="37465">
                  <a:moveTo>
                    <a:pt x="20154" y="0"/>
                  </a:moveTo>
                  <a:lnTo>
                    <a:pt x="12751" y="1226"/>
                  </a:lnTo>
                  <a:lnTo>
                    <a:pt x="6296" y="4681"/>
                  </a:lnTo>
                  <a:lnTo>
                    <a:pt x="1731" y="10024"/>
                  </a:lnTo>
                  <a:lnTo>
                    <a:pt x="0" y="16916"/>
                  </a:lnTo>
                  <a:lnTo>
                    <a:pt x="1731" y="25687"/>
                  </a:lnTo>
                  <a:lnTo>
                    <a:pt x="6296" y="31996"/>
                  </a:lnTo>
                  <a:lnTo>
                    <a:pt x="12751" y="35806"/>
                  </a:lnTo>
                  <a:lnTo>
                    <a:pt x="20154" y="37084"/>
                  </a:lnTo>
                  <a:lnTo>
                    <a:pt x="27560" y="35806"/>
                  </a:lnTo>
                  <a:lnTo>
                    <a:pt x="34020" y="31996"/>
                  </a:lnTo>
                  <a:lnTo>
                    <a:pt x="38589" y="25687"/>
                  </a:lnTo>
                  <a:lnTo>
                    <a:pt x="40322" y="16916"/>
                  </a:lnTo>
                  <a:lnTo>
                    <a:pt x="38589" y="10024"/>
                  </a:lnTo>
                  <a:lnTo>
                    <a:pt x="34020" y="4681"/>
                  </a:lnTo>
                  <a:lnTo>
                    <a:pt x="27560" y="1226"/>
                  </a:lnTo>
                  <a:lnTo>
                    <a:pt x="20154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803603" y="1316528"/>
              <a:ext cx="40640" cy="37465"/>
            </a:xfrm>
            <a:custGeom>
              <a:avLst/>
              <a:gdLst/>
              <a:ahLst/>
              <a:cxnLst/>
              <a:rect l="l" t="t" r="r" b="b"/>
              <a:pathLst>
                <a:path w="40639" h="37465">
                  <a:moveTo>
                    <a:pt x="40322" y="16916"/>
                  </a:moveTo>
                  <a:lnTo>
                    <a:pt x="38589" y="25687"/>
                  </a:lnTo>
                  <a:lnTo>
                    <a:pt x="34020" y="31996"/>
                  </a:lnTo>
                  <a:lnTo>
                    <a:pt x="27560" y="35806"/>
                  </a:lnTo>
                  <a:lnTo>
                    <a:pt x="20154" y="37084"/>
                  </a:lnTo>
                  <a:lnTo>
                    <a:pt x="12751" y="35806"/>
                  </a:lnTo>
                  <a:lnTo>
                    <a:pt x="6296" y="31996"/>
                  </a:lnTo>
                  <a:lnTo>
                    <a:pt x="1731" y="25687"/>
                  </a:lnTo>
                  <a:lnTo>
                    <a:pt x="0" y="16916"/>
                  </a:lnTo>
                  <a:lnTo>
                    <a:pt x="1731" y="10024"/>
                  </a:lnTo>
                  <a:lnTo>
                    <a:pt x="6296" y="4681"/>
                  </a:lnTo>
                  <a:lnTo>
                    <a:pt x="12751" y="1226"/>
                  </a:lnTo>
                  <a:lnTo>
                    <a:pt x="20154" y="0"/>
                  </a:lnTo>
                  <a:lnTo>
                    <a:pt x="27560" y="1226"/>
                  </a:lnTo>
                  <a:lnTo>
                    <a:pt x="34020" y="4681"/>
                  </a:lnTo>
                  <a:lnTo>
                    <a:pt x="38589" y="10024"/>
                  </a:lnTo>
                  <a:lnTo>
                    <a:pt x="40322" y="16916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224074" y="1202406"/>
              <a:ext cx="37465" cy="36830"/>
            </a:xfrm>
            <a:custGeom>
              <a:avLst/>
              <a:gdLst/>
              <a:ahLst/>
              <a:cxnLst/>
              <a:rect l="l" t="t" r="r" b="b"/>
              <a:pathLst>
                <a:path w="37464" h="36830">
                  <a:moveTo>
                    <a:pt x="30251" y="0"/>
                  </a:moveTo>
                  <a:lnTo>
                    <a:pt x="20167" y="0"/>
                  </a:lnTo>
                  <a:lnTo>
                    <a:pt x="12612" y="1169"/>
                  </a:lnTo>
                  <a:lnTo>
                    <a:pt x="6169" y="4498"/>
                  </a:lnTo>
                  <a:lnTo>
                    <a:pt x="1683" y="9719"/>
                  </a:lnTo>
                  <a:lnTo>
                    <a:pt x="0" y="16560"/>
                  </a:lnTo>
                  <a:lnTo>
                    <a:pt x="1683" y="25482"/>
                  </a:lnTo>
                  <a:lnTo>
                    <a:pt x="6169" y="31773"/>
                  </a:lnTo>
                  <a:lnTo>
                    <a:pt x="12612" y="35500"/>
                  </a:lnTo>
                  <a:lnTo>
                    <a:pt x="20167" y="36728"/>
                  </a:lnTo>
                  <a:lnTo>
                    <a:pt x="27064" y="35500"/>
                  </a:lnTo>
                  <a:lnTo>
                    <a:pt x="32407" y="31773"/>
                  </a:lnTo>
                  <a:lnTo>
                    <a:pt x="35858" y="25482"/>
                  </a:lnTo>
                  <a:lnTo>
                    <a:pt x="37084" y="16560"/>
                  </a:lnTo>
                  <a:lnTo>
                    <a:pt x="37084" y="6476"/>
                  </a:lnTo>
                  <a:lnTo>
                    <a:pt x="30251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224074" y="1202406"/>
              <a:ext cx="37465" cy="36830"/>
            </a:xfrm>
            <a:custGeom>
              <a:avLst/>
              <a:gdLst/>
              <a:ahLst/>
              <a:cxnLst/>
              <a:rect l="l" t="t" r="r" b="b"/>
              <a:pathLst>
                <a:path w="37464" h="36830">
                  <a:moveTo>
                    <a:pt x="37084" y="16560"/>
                  </a:moveTo>
                  <a:lnTo>
                    <a:pt x="35858" y="25482"/>
                  </a:lnTo>
                  <a:lnTo>
                    <a:pt x="32407" y="31773"/>
                  </a:lnTo>
                  <a:lnTo>
                    <a:pt x="27064" y="35500"/>
                  </a:lnTo>
                  <a:lnTo>
                    <a:pt x="20167" y="36728"/>
                  </a:lnTo>
                  <a:lnTo>
                    <a:pt x="12612" y="35500"/>
                  </a:lnTo>
                  <a:lnTo>
                    <a:pt x="6169" y="31773"/>
                  </a:lnTo>
                  <a:lnTo>
                    <a:pt x="1683" y="25482"/>
                  </a:lnTo>
                  <a:lnTo>
                    <a:pt x="0" y="16560"/>
                  </a:lnTo>
                  <a:lnTo>
                    <a:pt x="1683" y="9719"/>
                  </a:lnTo>
                  <a:lnTo>
                    <a:pt x="6169" y="4498"/>
                  </a:lnTo>
                  <a:lnTo>
                    <a:pt x="12612" y="1169"/>
                  </a:lnTo>
                  <a:lnTo>
                    <a:pt x="20167" y="0"/>
                  </a:lnTo>
                  <a:lnTo>
                    <a:pt x="30251" y="0"/>
                  </a:lnTo>
                  <a:lnTo>
                    <a:pt x="37084" y="6476"/>
                  </a:lnTo>
                  <a:lnTo>
                    <a:pt x="37084" y="16560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301481" y="916212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30" h="37465">
                  <a:moveTo>
                    <a:pt x="16560" y="0"/>
                  </a:moveTo>
                  <a:lnTo>
                    <a:pt x="6832" y="0"/>
                  </a:lnTo>
                  <a:lnTo>
                    <a:pt x="0" y="6832"/>
                  </a:lnTo>
                  <a:lnTo>
                    <a:pt x="0" y="16916"/>
                  </a:lnTo>
                  <a:lnTo>
                    <a:pt x="1219" y="25685"/>
                  </a:lnTo>
                  <a:lnTo>
                    <a:pt x="4632" y="31989"/>
                  </a:lnTo>
                  <a:lnTo>
                    <a:pt x="9869" y="35795"/>
                  </a:lnTo>
                  <a:lnTo>
                    <a:pt x="16560" y="37071"/>
                  </a:lnTo>
                  <a:lnTo>
                    <a:pt x="23964" y="35795"/>
                  </a:lnTo>
                  <a:lnTo>
                    <a:pt x="30419" y="31989"/>
                  </a:lnTo>
                  <a:lnTo>
                    <a:pt x="34984" y="25685"/>
                  </a:lnTo>
                  <a:lnTo>
                    <a:pt x="36715" y="16916"/>
                  </a:lnTo>
                  <a:lnTo>
                    <a:pt x="34984" y="10019"/>
                  </a:lnTo>
                  <a:lnTo>
                    <a:pt x="30419" y="4676"/>
                  </a:lnTo>
                  <a:lnTo>
                    <a:pt x="23964" y="1225"/>
                  </a:lnTo>
                  <a:lnTo>
                    <a:pt x="16560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301481" y="916212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30" h="37465">
                  <a:moveTo>
                    <a:pt x="36715" y="16916"/>
                  </a:moveTo>
                  <a:lnTo>
                    <a:pt x="34984" y="25685"/>
                  </a:lnTo>
                  <a:lnTo>
                    <a:pt x="30419" y="31989"/>
                  </a:lnTo>
                  <a:lnTo>
                    <a:pt x="23964" y="35795"/>
                  </a:lnTo>
                  <a:lnTo>
                    <a:pt x="16560" y="37071"/>
                  </a:lnTo>
                  <a:lnTo>
                    <a:pt x="9869" y="35795"/>
                  </a:lnTo>
                  <a:lnTo>
                    <a:pt x="4632" y="31989"/>
                  </a:lnTo>
                  <a:lnTo>
                    <a:pt x="1219" y="25685"/>
                  </a:lnTo>
                  <a:lnTo>
                    <a:pt x="0" y="16916"/>
                  </a:lnTo>
                  <a:lnTo>
                    <a:pt x="0" y="6832"/>
                  </a:lnTo>
                  <a:lnTo>
                    <a:pt x="6832" y="0"/>
                  </a:lnTo>
                  <a:lnTo>
                    <a:pt x="16560" y="0"/>
                  </a:lnTo>
                  <a:lnTo>
                    <a:pt x="23964" y="1225"/>
                  </a:lnTo>
                  <a:lnTo>
                    <a:pt x="30419" y="4676"/>
                  </a:lnTo>
                  <a:lnTo>
                    <a:pt x="34984" y="10019"/>
                  </a:lnTo>
                  <a:lnTo>
                    <a:pt x="36715" y="16916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1334855" y="3056187"/>
            <a:ext cx="1993100" cy="1132443"/>
            <a:chOff x="1104036" y="2526927"/>
            <a:chExt cx="1648460" cy="936625"/>
          </a:xfrm>
        </p:grpSpPr>
        <p:sp>
          <p:nvSpPr>
            <p:cNvPr id="124" name="object 124"/>
            <p:cNvSpPr/>
            <p:nvPr/>
          </p:nvSpPr>
          <p:spPr>
            <a:xfrm>
              <a:off x="1214996" y="2547374"/>
              <a:ext cx="1103630" cy="898525"/>
            </a:xfrm>
            <a:custGeom>
              <a:avLst/>
              <a:gdLst/>
              <a:ahLst/>
              <a:cxnLst/>
              <a:rect l="l" t="t" r="r" b="b"/>
              <a:pathLst>
                <a:path w="1103630" h="898525">
                  <a:moveTo>
                    <a:pt x="0" y="898194"/>
                  </a:moveTo>
                  <a:lnTo>
                    <a:pt x="0" y="770394"/>
                  </a:lnTo>
                </a:path>
                <a:path w="1103630" h="898525">
                  <a:moveTo>
                    <a:pt x="457568" y="783717"/>
                  </a:moveTo>
                  <a:lnTo>
                    <a:pt x="457568" y="599033"/>
                  </a:lnTo>
                </a:path>
                <a:path w="1103630" h="898525">
                  <a:moveTo>
                    <a:pt x="608761" y="400316"/>
                  </a:moveTo>
                  <a:lnTo>
                    <a:pt x="608761" y="514794"/>
                  </a:lnTo>
                </a:path>
                <a:path w="1103630" h="898525">
                  <a:moveTo>
                    <a:pt x="1029246" y="286194"/>
                  </a:moveTo>
                  <a:lnTo>
                    <a:pt x="1029246" y="349910"/>
                  </a:lnTo>
                </a:path>
                <a:path w="1103630" h="898525">
                  <a:moveTo>
                    <a:pt x="1103045" y="0"/>
                  </a:moveTo>
                  <a:lnTo>
                    <a:pt x="1103045" y="333349"/>
                  </a:lnTo>
                </a:path>
              </a:pathLst>
            </a:custGeom>
            <a:ln w="6780">
              <a:solidFill>
                <a:srgbClr val="FAAF3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664713" y="2802975"/>
              <a:ext cx="40640" cy="114935"/>
            </a:xfrm>
            <a:custGeom>
              <a:avLst/>
              <a:gdLst/>
              <a:ahLst/>
              <a:cxnLst/>
              <a:rect l="l" t="t" r="r" b="b"/>
              <a:pathLst>
                <a:path w="40639" h="114935">
                  <a:moveTo>
                    <a:pt x="40322" y="114477"/>
                  </a:moveTo>
                  <a:lnTo>
                    <a:pt x="31491" y="82515"/>
                  </a:lnTo>
                  <a:lnTo>
                    <a:pt x="21242" y="52376"/>
                  </a:lnTo>
                  <a:lnTo>
                    <a:pt x="10452" y="24668"/>
                  </a:lnTo>
                  <a:lnTo>
                    <a:pt x="0" y="0"/>
                  </a:lnTo>
                </a:path>
              </a:pathLst>
            </a:custGeom>
            <a:ln w="6780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647797" y="2766246"/>
              <a:ext cx="33655" cy="50800"/>
            </a:xfrm>
            <a:custGeom>
              <a:avLst/>
              <a:gdLst/>
              <a:ahLst/>
              <a:cxnLst/>
              <a:rect l="l" t="t" r="r" b="b"/>
              <a:pathLst>
                <a:path w="33655" h="50800">
                  <a:moveTo>
                    <a:pt x="0" y="0"/>
                  </a:moveTo>
                  <a:lnTo>
                    <a:pt x="10083" y="50406"/>
                  </a:lnTo>
                  <a:lnTo>
                    <a:pt x="33477" y="40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41196" y="3223446"/>
              <a:ext cx="6985" cy="54610"/>
            </a:xfrm>
            <a:custGeom>
              <a:avLst/>
              <a:gdLst/>
              <a:ahLst/>
              <a:cxnLst/>
              <a:rect l="l" t="t" r="r" b="b"/>
              <a:pathLst>
                <a:path w="6984" h="54610">
                  <a:moveTo>
                    <a:pt x="0" y="0"/>
                  </a:moveTo>
                  <a:lnTo>
                    <a:pt x="506" y="15172"/>
                  </a:lnTo>
                  <a:lnTo>
                    <a:pt x="1892" y="29567"/>
                  </a:lnTo>
                  <a:lnTo>
                    <a:pt x="3954" y="42678"/>
                  </a:lnTo>
                  <a:lnTo>
                    <a:pt x="6489" y="54000"/>
                  </a:lnTo>
                </a:path>
              </a:pathLst>
            </a:custGeom>
            <a:ln w="6780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34363" y="3263769"/>
              <a:ext cx="26670" cy="54610"/>
            </a:xfrm>
            <a:custGeom>
              <a:avLst/>
              <a:gdLst/>
              <a:ahLst/>
              <a:cxnLst/>
              <a:rect l="l" t="t" r="r" b="b"/>
              <a:pathLst>
                <a:path w="26669" h="54610">
                  <a:moveTo>
                    <a:pt x="23393" y="0"/>
                  </a:moveTo>
                  <a:lnTo>
                    <a:pt x="0" y="10083"/>
                  </a:lnTo>
                  <a:lnTo>
                    <a:pt x="26631" y="54000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17434" y="2934369"/>
              <a:ext cx="1621155" cy="266065"/>
            </a:xfrm>
            <a:custGeom>
              <a:avLst/>
              <a:gdLst/>
              <a:ahLst/>
              <a:cxnLst/>
              <a:rect l="l" t="t" r="r" b="b"/>
              <a:pathLst>
                <a:path w="1621155" h="266064">
                  <a:moveTo>
                    <a:pt x="0" y="265683"/>
                  </a:moveTo>
                  <a:lnTo>
                    <a:pt x="1621078" y="0"/>
                  </a:lnTo>
                </a:path>
              </a:pathLst>
            </a:custGeom>
            <a:ln w="26797">
              <a:solidFill>
                <a:srgbClr val="EEC9C4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20686" y="2746091"/>
              <a:ext cx="1527175" cy="608965"/>
            </a:xfrm>
            <a:custGeom>
              <a:avLst/>
              <a:gdLst/>
              <a:ahLst/>
              <a:cxnLst/>
              <a:rect l="l" t="t" r="r" b="b"/>
              <a:pathLst>
                <a:path w="1527175" h="608964">
                  <a:moveTo>
                    <a:pt x="0" y="608393"/>
                  </a:moveTo>
                  <a:lnTo>
                    <a:pt x="1527111" y="0"/>
                  </a:lnTo>
                </a:path>
              </a:pathLst>
            </a:custGeom>
            <a:ln w="26797">
              <a:solidFill>
                <a:srgbClr val="F1624A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94841" y="342541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5" h="37464">
                  <a:moveTo>
                    <a:pt x="20154" y="0"/>
                  </a:moveTo>
                  <a:lnTo>
                    <a:pt x="11235" y="1275"/>
                  </a:lnTo>
                  <a:lnTo>
                    <a:pt x="4948" y="5081"/>
                  </a:lnTo>
                  <a:lnTo>
                    <a:pt x="1225" y="11385"/>
                  </a:lnTo>
                  <a:lnTo>
                    <a:pt x="0" y="20154"/>
                  </a:lnTo>
                  <a:lnTo>
                    <a:pt x="1225" y="27052"/>
                  </a:lnTo>
                  <a:lnTo>
                    <a:pt x="4948" y="32394"/>
                  </a:lnTo>
                  <a:lnTo>
                    <a:pt x="11235" y="35846"/>
                  </a:lnTo>
                  <a:lnTo>
                    <a:pt x="20154" y="37071"/>
                  </a:lnTo>
                  <a:lnTo>
                    <a:pt x="30238" y="37071"/>
                  </a:lnTo>
                  <a:lnTo>
                    <a:pt x="37084" y="30238"/>
                  </a:lnTo>
                  <a:lnTo>
                    <a:pt x="37084" y="20154"/>
                  </a:lnTo>
                  <a:lnTo>
                    <a:pt x="35856" y="11385"/>
                  </a:lnTo>
                  <a:lnTo>
                    <a:pt x="32400" y="5081"/>
                  </a:lnTo>
                  <a:lnTo>
                    <a:pt x="27054" y="1275"/>
                  </a:lnTo>
                  <a:lnTo>
                    <a:pt x="20154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94841" y="342541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5" h="37464">
                  <a:moveTo>
                    <a:pt x="37084" y="20154"/>
                  </a:moveTo>
                  <a:lnTo>
                    <a:pt x="37084" y="30238"/>
                  </a:lnTo>
                  <a:lnTo>
                    <a:pt x="30238" y="37071"/>
                  </a:lnTo>
                  <a:lnTo>
                    <a:pt x="20154" y="37071"/>
                  </a:lnTo>
                  <a:lnTo>
                    <a:pt x="11235" y="35846"/>
                  </a:lnTo>
                  <a:lnTo>
                    <a:pt x="4948" y="32394"/>
                  </a:lnTo>
                  <a:lnTo>
                    <a:pt x="1225" y="27052"/>
                  </a:lnTo>
                  <a:lnTo>
                    <a:pt x="0" y="20154"/>
                  </a:lnTo>
                  <a:lnTo>
                    <a:pt x="1225" y="11385"/>
                  </a:lnTo>
                  <a:lnTo>
                    <a:pt x="4948" y="5081"/>
                  </a:lnTo>
                  <a:lnTo>
                    <a:pt x="11235" y="1275"/>
                  </a:lnTo>
                  <a:lnTo>
                    <a:pt x="20154" y="0"/>
                  </a:lnTo>
                  <a:lnTo>
                    <a:pt x="27054" y="1275"/>
                  </a:lnTo>
                  <a:lnTo>
                    <a:pt x="32400" y="5081"/>
                  </a:lnTo>
                  <a:lnTo>
                    <a:pt x="35856" y="11385"/>
                  </a:lnTo>
                  <a:lnTo>
                    <a:pt x="37084" y="20154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652041" y="331092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20523" y="0"/>
                  </a:moveTo>
                  <a:lnTo>
                    <a:pt x="11540" y="1277"/>
                  </a:lnTo>
                  <a:lnTo>
                    <a:pt x="5127" y="5087"/>
                  </a:lnTo>
                  <a:lnTo>
                    <a:pt x="1281" y="11396"/>
                  </a:lnTo>
                  <a:lnTo>
                    <a:pt x="0" y="20167"/>
                  </a:lnTo>
                  <a:lnTo>
                    <a:pt x="1281" y="27214"/>
                  </a:lnTo>
                  <a:lnTo>
                    <a:pt x="5127" y="32540"/>
                  </a:lnTo>
                  <a:lnTo>
                    <a:pt x="11540" y="35908"/>
                  </a:lnTo>
                  <a:lnTo>
                    <a:pt x="20523" y="37084"/>
                  </a:lnTo>
                  <a:lnTo>
                    <a:pt x="30594" y="37084"/>
                  </a:lnTo>
                  <a:lnTo>
                    <a:pt x="37084" y="30607"/>
                  </a:lnTo>
                  <a:lnTo>
                    <a:pt x="37084" y="20167"/>
                  </a:lnTo>
                  <a:lnTo>
                    <a:pt x="35912" y="11396"/>
                  </a:lnTo>
                  <a:lnTo>
                    <a:pt x="32580" y="5087"/>
                  </a:lnTo>
                  <a:lnTo>
                    <a:pt x="27359" y="1277"/>
                  </a:lnTo>
                  <a:lnTo>
                    <a:pt x="20523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652041" y="331092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7084" y="20167"/>
                  </a:moveTo>
                  <a:lnTo>
                    <a:pt x="37084" y="30607"/>
                  </a:lnTo>
                  <a:lnTo>
                    <a:pt x="30594" y="37084"/>
                  </a:lnTo>
                  <a:lnTo>
                    <a:pt x="20523" y="37084"/>
                  </a:lnTo>
                  <a:lnTo>
                    <a:pt x="11540" y="35908"/>
                  </a:lnTo>
                  <a:lnTo>
                    <a:pt x="5127" y="32540"/>
                  </a:lnTo>
                  <a:lnTo>
                    <a:pt x="1281" y="27214"/>
                  </a:lnTo>
                  <a:lnTo>
                    <a:pt x="0" y="20167"/>
                  </a:lnTo>
                  <a:lnTo>
                    <a:pt x="1281" y="11396"/>
                  </a:lnTo>
                  <a:lnTo>
                    <a:pt x="5127" y="5087"/>
                  </a:lnTo>
                  <a:lnTo>
                    <a:pt x="11540" y="1277"/>
                  </a:lnTo>
                  <a:lnTo>
                    <a:pt x="20523" y="0"/>
                  </a:lnTo>
                  <a:lnTo>
                    <a:pt x="27359" y="1277"/>
                  </a:lnTo>
                  <a:lnTo>
                    <a:pt x="32580" y="5087"/>
                  </a:lnTo>
                  <a:lnTo>
                    <a:pt x="35912" y="11396"/>
                  </a:lnTo>
                  <a:lnTo>
                    <a:pt x="37084" y="20167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803603" y="2927524"/>
              <a:ext cx="40640" cy="41275"/>
            </a:xfrm>
            <a:custGeom>
              <a:avLst/>
              <a:gdLst/>
              <a:ahLst/>
              <a:cxnLst/>
              <a:rect l="l" t="t" r="r" b="b"/>
              <a:pathLst>
                <a:path w="40639" h="41275">
                  <a:moveTo>
                    <a:pt x="20154" y="0"/>
                  </a:moveTo>
                  <a:lnTo>
                    <a:pt x="12751" y="1733"/>
                  </a:lnTo>
                  <a:lnTo>
                    <a:pt x="6296" y="6302"/>
                  </a:lnTo>
                  <a:lnTo>
                    <a:pt x="1731" y="12762"/>
                  </a:lnTo>
                  <a:lnTo>
                    <a:pt x="0" y="20167"/>
                  </a:lnTo>
                  <a:lnTo>
                    <a:pt x="1731" y="27623"/>
                  </a:lnTo>
                  <a:lnTo>
                    <a:pt x="6296" y="34205"/>
                  </a:lnTo>
                  <a:lnTo>
                    <a:pt x="12751" y="38900"/>
                  </a:lnTo>
                  <a:lnTo>
                    <a:pt x="20154" y="40690"/>
                  </a:lnTo>
                  <a:lnTo>
                    <a:pt x="27560" y="38900"/>
                  </a:lnTo>
                  <a:lnTo>
                    <a:pt x="34020" y="34205"/>
                  </a:lnTo>
                  <a:lnTo>
                    <a:pt x="38589" y="27623"/>
                  </a:lnTo>
                  <a:lnTo>
                    <a:pt x="40322" y="20167"/>
                  </a:lnTo>
                  <a:lnTo>
                    <a:pt x="38589" y="12762"/>
                  </a:lnTo>
                  <a:lnTo>
                    <a:pt x="34020" y="6302"/>
                  </a:lnTo>
                  <a:lnTo>
                    <a:pt x="27560" y="1733"/>
                  </a:lnTo>
                  <a:lnTo>
                    <a:pt x="20154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803603" y="2927524"/>
              <a:ext cx="40640" cy="41275"/>
            </a:xfrm>
            <a:custGeom>
              <a:avLst/>
              <a:gdLst/>
              <a:ahLst/>
              <a:cxnLst/>
              <a:rect l="l" t="t" r="r" b="b"/>
              <a:pathLst>
                <a:path w="40639" h="41275">
                  <a:moveTo>
                    <a:pt x="40322" y="20167"/>
                  </a:moveTo>
                  <a:lnTo>
                    <a:pt x="38589" y="27623"/>
                  </a:lnTo>
                  <a:lnTo>
                    <a:pt x="34020" y="34205"/>
                  </a:lnTo>
                  <a:lnTo>
                    <a:pt x="27560" y="38900"/>
                  </a:lnTo>
                  <a:lnTo>
                    <a:pt x="20154" y="40690"/>
                  </a:lnTo>
                  <a:lnTo>
                    <a:pt x="12751" y="38900"/>
                  </a:lnTo>
                  <a:lnTo>
                    <a:pt x="6296" y="34205"/>
                  </a:lnTo>
                  <a:lnTo>
                    <a:pt x="1731" y="27623"/>
                  </a:lnTo>
                  <a:lnTo>
                    <a:pt x="0" y="20167"/>
                  </a:lnTo>
                  <a:lnTo>
                    <a:pt x="1731" y="12762"/>
                  </a:lnTo>
                  <a:lnTo>
                    <a:pt x="6296" y="6302"/>
                  </a:lnTo>
                  <a:lnTo>
                    <a:pt x="12751" y="1733"/>
                  </a:lnTo>
                  <a:lnTo>
                    <a:pt x="20154" y="0"/>
                  </a:lnTo>
                  <a:lnTo>
                    <a:pt x="27560" y="1733"/>
                  </a:lnTo>
                  <a:lnTo>
                    <a:pt x="34020" y="6302"/>
                  </a:lnTo>
                  <a:lnTo>
                    <a:pt x="38589" y="12762"/>
                  </a:lnTo>
                  <a:lnTo>
                    <a:pt x="40322" y="20167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224074" y="2813046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4" h="40639">
                  <a:moveTo>
                    <a:pt x="20167" y="0"/>
                  </a:moveTo>
                  <a:lnTo>
                    <a:pt x="12612" y="1788"/>
                  </a:lnTo>
                  <a:lnTo>
                    <a:pt x="6169" y="6480"/>
                  </a:lnTo>
                  <a:lnTo>
                    <a:pt x="1683" y="13062"/>
                  </a:lnTo>
                  <a:lnTo>
                    <a:pt x="0" y="20523"/>
                  </a:lnTo>
                  <a:lnTo>
                    <a:pt x="1683" y="27870"/>
                  </a:lnTo>
                  <a:lnTo>
                    <a:pt x="6169" y="34204"/>
                  </a:lnTo>
                  <a:lnTo>
                    <a:pt x="12612" y="38646"/>
                  </a:lnTo>
                  <a:lnTo>
                    <a:pt x="20167" y="40322"/>
                  </a:lnTo>
                  <a:lnTo>
                    <a:pt x="27064" y="38646"/>
                  </a:lnTo>
                  <a:lnTo>
                    <a:pt x="32407" y="34204"/>
                  </a:lnTo>
                  <a:lnTo>
                    <a:pt x="35858" y="27870"/>
                  </a:lnTo>
                  <a:lnTo>
                    <a:pt x="37084" y="20523"/>
                  </a:lnTo>
                  <a:lnTo>
                    <a:pt x="35858" y="13062"/>
                  </a:lnTo>
                  <a:lnTo>
                    <a:pt x="32407" y="6480"/>
                  </a:lnTo>
                  <a:lnTo>
                    <a:pt x="27064" y="1788"/>
                  </a:lnTo>
                  <a:lnTo>
                    <a:pt x="20167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224074" y="2813046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4" h="40639">
                  <a:moveTo>
                    <a:pt x="37084" y="20523"/>
                  </a:moveTo>
                  <a:lnTo>
                    <a:pt x="35858" y="27870"/>
                  </a:lnTo>
                  <a:lnTo>
                    <a:pt x="32407" y="34204"/>
                  </a:lnTo>
                  <a:lnTo>
                    <a:pt x="27064" y="38646"/>
                  </a:lnTo>
                  <a:lnTo>
                    <a:pt x="20167" y="40322"/>
                  </a:lnTo>
                  <a:lnTo>
                    <a:pt x="12612" y="38646"/>
                  </a:lnTo>
                  <a:lnTo>
                    <a:pt x="6169" y="34204"/>
                  </a:lnTo>
                  <a:lnTo>
                    <a:pt x="1683" y="27870"/>
                  </a:lnTo>
                  <a:lnTo>
                    <a:pt x="0" y="20523"/>
                  </a:lnTo>
                  <a:lnTo>
                    <a:pt x="1683" y="13062"/>
                  </a:lnTo>
                  <a:lnTo>
                    <a:pt x="6169" y="6480"/>
                  </a:lnTo>
                  <a:lnTo>
                    <a:pt x="12612" y="1788"/>
                  </a:lnTo>
                  <a:lnTo>
                    <a:pt x="20167" y="0"/>
                  </a:lnTo>
                  <a:lnTo>
                    <a:pt x="27064" y="1788"/>
                  </a:lnTo>
                  <a:lnTo>
                    <a:pt x="32407" y="6480"/>
                  </a:lnTo>
                  <a:lnTo>
                    <a:pt x="35858" y="13062"/>
                  </a:lnTo>
                  <a:lnTo>
                    <a:pt x="37084" y="20523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301481" y="2527562"/>
              <a:ext cx="36830" cy="40640"/>
            </a:xfrm>
            <a:custGeom>
              <a:avLst/>
              <a:gdLst/>
              <a:ahLst/>
              <a:cxnLst/>
              <a:rect l="l" t="t" r="r" b="b"/>
              <a:pathLst>
                <a:path w="36830" h="40639">
                  <a:moveTo>
                    <a:pt x="16560" y="0"/>
                  </a:moveTo>
                  <a:lnTo>
                    <a:pt x="9869" y="1677"/>
                  </a:lnTo>
                  <a:lnTo>
                    <a:pt x="4632" y="6124"/>
                  </a:lnTo>
                  <a:lnTo>
                    <a:pt x="1219" y="12462"/>
                  </a:lnTo>
                  <a:lnTo>
                    <a:pt x="0" y="19812"/>
                  </a:lnTo>
                  <a:lnTo>
                    <a:pt x="1219" y="27420"/>
                  </a:lnTo>
                  <a:lnTo>
                    <a:pt x="4632" y="33982"/>
                  </a:lnTo>
                  <a:lnTo>
                    <a:pt x="9869" y="38585"/>
                  </a:lnTo>
                  <a:lnTo>
                    <a:pt x="16560" y="40322"/>
                  </a:lnTo>
                  <a:lnTo>
                    <a:pt x="23964" y="38585"/>
                  </a:lnTo>
                  <a:lnTo>
                    <a:pt x="30419" y="33982"/>
                  </a:lnTo>
                  <a:lnTo>
                    <a:pt x="34984" y="27420"/>
                  </a:lnTo>
                  <a:lnTo>
                    <a:pt x="36715" y="19812"/>
                  </a:lnTo>
                  <a:lnTo>
                    <a:pt x="34984" y="12462"/>
                  </a:lnTo>
                  <a:lnTo>
                    <a:pt x="30419" y="6124"/>
                  </a:lnTo>
                  <a:lnTo>
                    <a:pt x="23964" y="1677"/>
                  </a:lnTo>
                  <a:lnTo>
                    <a:pt x="16560" y="0"/>
                  </a:lnTo>
                  <a:close/>
                </a:path>
              </a:pathLst>
            </a:custGeom>
            <a:solidFill>
              <a:srgbClr val="1A74B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301481" y="2527562"/>
              <a:ext cx="36830" cy="40640"/>
            </a:xfrm>
            <a:custGeom>
              <a:avLst/>
              <a:gdLst/>
              <a:ahLst/>
              <a:cxnLst/>
              <a:rect l="l" t="t" r="r" b="b"/>
              <a:pathLst>
                <a:path w="36830" h="40639">
                  <a:moveTo>
                    <a:pt x="36715" y="19812"/>
                  </a:moveTo>
                  <a:lnTo>
                    <a:pt x="34984" y="27420"/>
                  </a:lnTo>
                  <a:lnTo>
                    <a:pt x="30419" y="33982"/>
                  </a:lnTo>
                  <a:lnTo>
                    <a:pt x="23964" y="38585"/>
                  </a:lnTo>
                  <a:lnTo>
                    <a:pt x="16560" y="40322"/>
                  </a:lnTo>
                  <a:lnTo>
                    <a:pt x="9869" y="38585"/>
                  </a:lnTo>
                  <a:lnTo>
                    <a:pt x="4632" y="33982"/>
                  </a:lnTo>
                  <a:lnTo>
                    <a:pt x="1219" y="27420"/>
                  </a:lnTo>
                  <a:lnTo>
                    <a:pt x="0" y="19812"/>
                  </a:lnTo>
                  <a:lnTo>
                    <a:pt x="1219" y="12462"/>
                  </a:lnTo>
                  <a:lnTo>
                    <a:pt x="4632" y="6124"/>
                  </a:lnTo>
                  <a:lnTo>
                    <a:pt x="9869" y="1677"/>
                  </a:lnTo>
                  <a:lnTo>
                    <a:pt x="16560" y="0"/>
                  </a:lnTo>
                  <a:lnTo>
                    <a:pt x="23964" y="1677"/>
                  </a:lnTo>
                  <a:lnTo>
                    <a:pt x="30419" y="6124"/>
                  </a:lnTo>
                  <a:lnTo>
                    <a:pt x="34984" y="12462"/>
                  </a:lnTo>
                  <a:lnTo>
                    <a:pt x="36715" y="19812"/>
                  </a:lnTo>
                  <a:close/>
                </a:path>
              </a:pathLst>
            </a:custGeom>
            <a:ln w="3175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4957982" y="6476414"/>
            <a:ext cx="26641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777"/>
              </a:lnSpc>
            </a:pPr>
            <a:r>
              <a:rPr sz="1511" spc="12" dirty="0">
                <a:solidFill>
                  <a:srgbClr val="F05A46"/>
                </a:solidFill>
                <a:latin typeface="Trebuchet MS"/>
                <a:cs typeface="Trebuchet MS"/>
              </a:rPr>
              <a:t>Θ</a:t>
            </a:r>
            <a:r>
              <a:rPr sz="1511" spc="-6" dirty="0">
                <a:solidFill>
                  <a:srgbClr val="F05A46"/>
                </a:solidFill>
                <a:latin typeface="Trebuchet MS"/>
                <a:cs typeface="Trebuchet MS"/>
              </a:rPr>
              <a:t>3</a:t>
            </a:r>
            <a:endParaRPr sz="1511">
              <a:latin typeface="Trebuchet MS"/>
              <a:cs typeface="Trebuchet MS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077481" y="6476413"/>
            <a:ext cx="16506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777"/>
              </a:lnSpc>
            </a:pPr>
            <a:r>
              <a:rPr sz="1511" spc="12" dirty="0">
                <a:solidFill>
                  <a:srgbClr val="7F8184"/>
                </a:solidFill>
                <a:latin typeface="Trebuchet MS"/>
                <a:cs typeface="Trebuchet MS"/>
              </a:rPr>
              <a:t>Θ</a:t>
            </a:r>
            <a:endParaRPr sz="1511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0"/>
            <a:ext cx="2863738" cy="532056"/>
          </a:xfrm>
          <a:custGeom>
            <a:avLst/>
            <a:gdLst/>
            <a:ahLst/>
            <a:cxnLst/>
            <a:rect l="l" t="t" r="r" b="b"/>
            <a:pathLst>
              <a:path w="2368550" h="440055">
                <a:moveTo>
                  <a:pt x="2368080" y="0"/>
                </a:moveTo>
                <a:lnTo>
                  <a:pt x="0" y="0"/>
                </a:lnTo>
                <a:lnTo>
                  <a:pt x="0" y="439915"/>
                </a:lnTo>
                <a:lnTo>
                  <a:pt x="1184033" y="439915"/>
                </a:lnTo>
                <a:lnTo>
                  <a:pt x="2368080" y="439915"/>
                </a:lnTo>
                <a:lnTo>
                  <a:pt x="236808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6179"/>
            <a:ext cx="2648766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84" dirty="0">
                <a:solidFill>
                  <a:srgbClr val="FFFFFF"/>
                </a:solidFill>
              </a:rPr>
              <a:t>Gr</a:t>
            </a:r>
            <a:r>
              <a:rPr sz="3144" spc="-254" dirty="0">
                <a:solidFill>
                  <a:srgbClr val="FFFFFF"/>
                </a:solidFill>
              </a:rPr>
              <a:t>a</a:t>
            </a:r>
            <a:r>
              <a:rPr sz="3144" spc="-127" dirty="0">
                <a:solidFill>
                  <a:srgbClr val="FFFFFF"/>
                </a:solidFill>
              </a:rPr>
              <a:t>d</a:t>
            </a:r>
            <a:r>
              <a:rPr sz="3144" spc="-242" dirty="0">
                <a:solidFill>
                  <a:srgbClr val="FFFFFF"/>
                </a:solidFill>
              </a:rPr>
              <a:t>ie</a:t>
            </a:r>
            <a:r>
              <a:rPr sz="3144" spc="-127" dirty="0">
                <a:solidFill>
                  <a:srgbClr val="FFFFFF"/>
                </a:solidFill>
              </a:rPr>
              <a:t>n</a:t>
            </a:r>
            <a:r>
              <a:rPr sz="3144" spc="-284" dirty="0">
                <a:solidFill>
                  <a:srgbClr val="FFFFFF"/>
                </a:solidFill>
              </a:rPr>
              <a:t>t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127" dirty="0">
                <a:solidFill>
                  <a:srgbClr val="FFFFFF"/>
                </a:solidFill>
              </a:rPr>
              <a:t>d</a:t>
            </a:r>
            <a:r>
              <a:rPr sz="3144" spc="-284" dirty="0">
                <a:solidFill>
                  <a:srgbClr val="FFFFFF"/>
                </a:solidFill>
              </a:rPr>
              <a:t>e</a:t>
            </a:r>
            <a:r>
              <a:rPr sz="3144" spc="-187" dirty="0">
                <a:solidFill>
                  <a:srgbClr val="FFFFFF"/>
                </a:solidFill>
              </a:rPr>
              <a:t>s</a:t>
            </a:r>
            <a:r>
              <a:rPr sz="3144" spc="-260" dirty="0">
                <a:solidFill>
                  <a:srgbClr val="FFFFFF"/>
                </a:solidFill>
              </a:rPr>
              <a:t>ce</a:t>
            </a:r>
            <a:r>
              <a:rPr sz="3144" spc="-138" dirty="0">
                <a:solidFill>
                  <a:srgbClr val="FFFFFF"/>
                </a:solidFill>
              </a:rPr>
              <a:t>n</a:t>
            </a:r>
            <a:r>
              <a:rPr sz="3144" spc="-284" dirty="0">
                <a:solidFill>
                  <a:srgbClr val="FFFFFF"/>
                </a:solidFill>
              </a:rPr>
              <a:t>t</a:t>
            </a:r>
            <a:endParaRPr sz="3144"/>
          </a:p>
        </p:txBody>
      </p:sp>
      <p:grpSp>
        <p:nvGrpSpPr>
          <p:cNvPr id="4" name="object 4"/>
          <p:cNvGrpSpPr/>
          <p:nvPr/>
        </p:nvGrpSpPr>
        <p:grpSpPr>
          <a:xfrm>
            <a:off x="3675044" y="1007853"/>
            <a:ext cx="1930912" cy="2585810"/>
            <a:chOff x="3039567" y="832785"/>
            <a:chExt cx="1597025" cy="2138680"/>
          </a:xfrm>
        </p:grpSpPr>
        <p:sp>
          <p:nvSpPr>
            <p:cNvPr id="5" name="object 5"/>
            <p:cNvSpPr/>
            <p:nvPr/>
          </p:nvSpPr>
          <p:spPr>
            <a:xfrm>
              <a:off x="3056394" y="849613"/>
              <a:ext cx="1563370" cy="2000250"/>
            </a:xfrm>
            <a:custGeom>
              <a:avLst/>
              <a:gdLst/>
              <a:ahLst/>
              <a:cxnLst/>
              <a:rect l="l" t="t" r="r" b="b"/>
              <a:pathLst>
                <a:path w="1563370" h="2000250">
                  <a:moveTo>
                    <a:pt x="0" y="0"/>
                  </a:moveTo>
                  <a:lnTo>
                    <a:pt x="13560" y="49020"/>
                  </a:lnTo>
                  <a:lnTo>
                    <a:pt x="28026" y="97815"/>
                  </a:lnTo>
                  <a:lnTo>
                    <a:pt x="43379" y="146371"/>
                  </a:lnTo>
                  <a:lnTo>
                    <a:pt x="59603" y="194677"/>
                  </a:lnTo>
                  <a:lnTo>
                    <a:pt x="76680" y="242721"/>
                  </a:lnTo>
                  <a:lnTo>
                    <a:pt x="94593" y="290489"/>
                  </a:lnTo>
                  <a:lnTo>
                    <a:pt x="113325" y="337970"/>
                  </a:lnTo>
                  <a:lnTo>
                    <a:pt x="132859" y="385152"/>
                  </a:lnTo>
                  <a:lnTo>
                    <a:pt x="153177" y="432022"/>
                  </a:lnTo>
                  <a:lnTo>
                    <a:pt x="174263" y="478569"/>
                  </a:lnTo>
                  <a:lnTo>
                    <a:pt x="196099" y="524779"/>
                  </a:lnTo>
                  <a:lnTo>
                    <a:pt x="218668" y="570641"/>
                  </a:lnTo>
                  <a:lnTo>
                    <a:pt x="241952" y="616143"/>
                  </a:lnTo>
                  <a:lnTo>
                    <a:pt x="265936" y="661272"/>
                  </a:lnTo>
                  <a:lnTo>
                    <a:pt x="290601" y="706015"/>
                  </a:lnTo>
                  <a:lnTo>
                    <a:pt x="315930" y="750362"/>
                  </a:lnTo>
                  <a:lnTo>
                    <a:pt x="341906" y="794299"/>
                  </a:lnTo>
                  <a:lnTo>
                    <a:pt x="368512" y="837814"/>
                  </a:lnTo>
                  <a:lnTo>
                    <a:pt x="395731" y="880896"/>
                  </a:lnTo>
                  <a:lnTo>
                    <a:pt x="423546" y="923531"/>
                  </a:lnTo>
                  <a:lnTo>
                    <a:pt x="451939" y="965708"/>
                  </a:lnTo>
                  <a:lnTo>
                    <a:pt x="480893" y="1007415"/>
                  </a:lnTo>
                  <a:lnTo>
                    <a:pt x="510391" y="1048638"/>
                  </a:lnTo>
                  <a:lnTo>
                    <a:pt x="540417" y="1089367"/>
                  </a:lnTo>
                  <a:lnTo>
                    <a:pt x="570951" y="1129588"/>
                  </a:lnTo>
                  <a:lnTo>
                    <a:pt x="601979" y="1169290"/>
                  </a:lnTo>
                  <a:lnTo>
                    <a:pt x="633482" y="1208459"/>
                  </a:lnTo>
                  <a:lnTo>
                    <a:pt x="665443" y="1247085"/>
                  </a:lnTo>
                  <a:lnTo>
                    <a:pt x="697845" y="1285155"/>
                  </a:lnTo>
                  <a:lnTo>
                    <a:pt x="730670" y="1322656"/>
                  </a:lnTo>
                  <a:lnTo>
                    <a:pt x="763903" y="1359577"/>
                  </a:lnTo>
                  <a:lnTo>
                    <a:pt x="797525" y="1395904"/>
                  </a:lnTo>
                  <a:lnTo>
                    <a:pt x="831519" y="1431627"/>
                  </a:lnTo>
                  <a:lnTo>
                    <a:pt x="865868" y="1466732"/>
                  </a:lnTo>
                  <a:lnTo>
                    <a:pt x="900555" y="1501207"/>
                  </a:lnTo>
                  <a:lnTo>
                    <a:pt x="935563" y="1535041"/>
                  </a:lnTo>
                  <a:lnTo>
                    <a:pt x="970875" y="1568221"/>
                  </a:lnTo>
                  <a:lnTo>
                    <a:pt x="1006473" y="1600734"/>
                  </a:lnTo>
                  <a:lnTo>
                    <a:pt x="1042340" y="1632569"/>
                  </a:lnTo>
                  <a:lnTo>
                    <a:pt x="1078459" y="1663713"/>
                  </a:lnTo>
                  <a:lnTo>
                    <a:pt x="1114813" y="1694154"/>
                  </a:lnTo>
                  <a:lnTo>
                    <a:pt x="1151385" y="1723880"/>
                  </a:lnTo>
                  <a:lnTo>
                    <a:pt x="1188157" y="1752878"/>
                  </a:lnTo>
                  <a:lnTo>
                    <a:pt x="1225112" y="1781137"/>
                  </a:lnTo>
                  <a:lnTo>
                    <a:pt x="1262234" y="1808643"/>
                  </a:lnTo>
                  <a:lnTo>
                    <a:pt x="1299505" y="1835386"/>
                  </a:lnTo>
                  <a:lnTo>
                    <a:pt x="1336907" y="1861352"/>
                  </a:lnTo>
                  <a:lnTo>
                    <a:pt x="1374424" y="1886530"/>
                  </a:lnTo>
                  <a:lnTo>
                    <a:pt x="1412039" y="1910906"/>
                  </a:lnTo>
                  <a:lnTo>
                    <a:pt x="1449734" y="1934470"/>
                  </a:lnTo>
                  <a:lnTo>
                    <a:pt x="1487492" y="1957209"/>
                  </a:lnTo>
                  <a:lnTo>
                    <a:pt x="1525296" y="1979109"/>
                  </a:lnTo>
                  <a:lnTo>
                    <a:pt x="1563128" y="2000161"/>
                  </a:lnTo>
                </a:path>
              </a:pathLst>
            </a:custGeom>
            <a:ln w="33410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" name="object 6"/>
            <p:cNvSpPr/>
            <p:nvPr/>
          </p:nvSpPr>
          <p:spPr>
            <a:xfrm>
              <a:off x="3271685" y="1413734"/>
              <a:ext cx="1221105" cy="0"/>
            </a:xfrm>
            <a:custGeom>
              <a:avLst/>
              <a:gdLst/>
              <a:ahLst/>
              <a:cxnLst/>
              <a:rect l="l" t="t" r="r" b="b"/>
              <a:pathLst>
                <a:path w="1221104">
                  <a:moveTo>
                    <a:pt x="0" y="0"/>
                  </a:moveTo>
                  <a:lnTo>
                    <a:pt x="11150" y="0"/>
                  </a:lnTo>
                </a:path>
                <a:path w="1221104">
                  <a:moveTo>
                    <a:pt x="33477" y="0"/>
                  </a:moveTo>
                  <a:lnTo>
                    <a:pt x="55079" y="0"/>
                  </a:lnTo>
                </a:path>
                <a:path w="1221104">
                  <a:moveTo>
                    <a:pt x="77393" y="0"/>
                  </a:moveTo>
                  <a:lnTo>
                    <a:pt x="99720" y="0"/>
                  </a:lnTo>
                </a:path>
                <a:path w="1221104">
                  <a:moveTo>
                    <a:pt x="121310" y="0"/>
                  </a:moveTo>
                  <a:lnTo>
                    <a:pt x="143637" y="0"/>
                  </a:lnTo>
                </a:path>
                <a:path w="1221104">
                  <a:moveTo>
                    <a:pt x="165950" y="0"/>
                  </a:moveTo>
                  <a:lnTo>
                    <a:pt x="187553" y="0"/>
                  </a:lnTo>
                </a:path>
                <a:path w="1221104">
                  <a:moveTo>
                    <a:pt x="209880" y="0"/>
                  </a:moveTo>
                  <a:lnTo>
                    <a:pt x="232194" y="0"/>
                  </a:lnTo>
                </a:path>
                <a:path w="1221104">
                  <a:moveTo>
                    <a:pt x="253796" y="0"/>
                  </a:moveTo>
                  <a:lnTo>
                    <a:pt x="276110" y="0"/>
                  </a:lnTo>
                </a:path>
                <a:path w="1221104">
                  <a:moveTo>
                    <a:pt x="298069" y="0"/>
                  </a:moveTo>
                  <a:lnTo>
                    <a:pt x="320395" y="0"/>
                  </a:lnTo>
                </a:path>
                <a:path w="1221104">
                  <a:moveTo>
                    <a:pt x="342353" y="0"/>
                  </a:moveTo>
                  <a:lnTo>
                    <a:pt x="364680" y="0"/>
                  </a:lnTo>
                </a:path>
                <a:path w="1221104">
                  <a:moveTo>
                    <a:pt x="386638" y="0"/>
                  </a:moveTo>
                  <a:lnTo>
                    <a:pt x="408952" y="0"/>
                  </a:lnTo>
                </a:path>
                <a:path w="1221104">
                  <a:moveTo>
                    <a:pt x="430911" y="0"/>
                  </a:moveTo>
                  <a:lnTo>
                    <a:pt x="452869" y="0"/>
                  </a:lnTo>
                </a:path>
                <a:path w="1221104">
                  <a:moveTo>
                    <a:pt x="475195" y="0"/>
                  </a:moveTo>
                  <a:lnTo>
                    <a:pt x="497509" y="0"/>
                  </a:lnTo>
                </a:path>
                <a:path w="1221104">
                  <a:moveTo>
                    <a:pt x="519112" y="0"/>
                  </a:moveTo>
                  <a:lnTo>
                    <a:pt x="541439" y="0"/>
                  </a:lnTo>
                </a:path>
                <a:path w="1221104">
                  <a:moveTo>
                    <a:pt x="563752" y="0"/>
                  </a:moveTo>
                  <a:lnTo>
                    <a:pt x="585355" y="0"/>
                  </a:lnTo>
                </a:path>
                <a:path w="1221104">
                  <a:moveTo>
                    <a:pt x="607669" y="0"/>
                  </a:moveTo>
                  <a:lnTo>
                    <a:pt x="629996" y="0"/>
                  </a:lnTo>
                </a:path>
                <a:path w="1221104">
                  <a:moveTo>
                    <a:pt x="651598" y="0"/>
                  </a:moveTo>
                  <a:lnTo>
                    <a:pt x="673912" y="0"/>
                  </a:lnTo>
                </a:path>
                <a:path w="1221104">
                  <a:moveTo>
                    <a:pt x="696239" y="0"/>
                  </a:moveTo>
                  <a:lnTo>
                    <a:pt x="717829" y="0"/>
                  </a:lnTo>
                </a:path>
                <a:path w="1221104">
                  <a:moveTo>
                    <a:pt x="740155" y="0"/>
                  </a:moveTo>
                  <a:lnTo>
                    <a:pt x="762469" y="0"/>
                  </a:lnTo>
                </a:path>
                <a:path w="1221104">
                  <a:moveTo>
                    <a:pt x="784440" y="0"/>
                  </a:moveTo>
                  <a:lnTo>
                    <a:pt x="806399" y="0"/>
                  </a:lnTo>
                </a:path>
                <a:path w="1221104">
                  <a:moveTo>
                    <a:pt x="828713" y="0"/>
                  </a:moveTo>
                  <a:lnTo>
                    <a:pt x="850671" y="0"/>
                  </a:lnTo>
                </a:path>
                <a:path w="1221104">
                  <a:moveTo>
                    <a:pt x="872998" y="0"/>
                  </a:moveTo>
                  <a:lnTo>
                    <a:pt x="894956" y="0"/>
                  </a:lnTo>
                </a:path>
                <a:path w="1221104">
                  <a:moveTo>
                    <a:pt x="916914" y="0"/>
                  </a:moveTo>
                  <a:lnTo>
                    <a:pt x="939241" y="0"/>
                  </a:lnTo>
                </a:path>
                <a:path w="1221104">
                  <a:moveTo>
                    <a:pt x="961555" y="0"/>
                  </a:moveTo>
                  <a:lnTo>
                    <a:pt x="983157" y="0"/>
                  </a:lnTo>
                </a:path>
                <a:path w="1221104">
                  <a:moveTo>
                    <a:pt x="1005471" y="0"/>
                  </a:moveTo>
                  <a:lnTo>
                    <a:pt x="1027074" y="0"/>
                  </a:lnTo>
                </a:path>
                <a:path w="1221104">
                  <a:moveTo>
                    <a:pt x="1049401" y="0"/>
                  </a:moveTo>
                  <a:lnTo>
                    <a:pt x="1071714" y="0"/>
                  </a:lnTo>
                </a:path>
                <a:path w="1221104">
                  <a:moveTo>
                    <a:pt x="1094028" y="0"/>
                  </a:moveTo>
                  <a:lnTo>
                    <a:pt x="1115631" y="0"/>
                  </a:lnTo>
                </a:path>
                <a:path w="1221104">
                  <a:moveTo>
                    <a:pt x="1137958" y="0"/>
                  </a:moveTo>
                  <a:lnTo>
                    <a:pt x="1160272" y="0"/>
                  </a:lnTo>
                </a:path>
                <a:path w="1221104">
                  <a:moveTo>
                    <a:pt x="1181874" y="0"/>
                  </a:moveTo>
                  <a:lnTo>
                    <a:pt x="1198435" y="0"/>
                  </a:lnTo>
                </a:path>
                <a:path w="1221104">
                  <a:moveTo>
                    <a:pt x="1209598" y="0"/>
                  </a:moveTo>
                  <a:lnTo>
                    <a:pt x="1220749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" name="object 7"/>
            <p:cNvSpPr/>
            <p:nvPr/>
          </p:nvSpPr>
          <p:spPr>
            <a:xfrm>
              <a:off x="3271685" y="2910963"/>
              <a:ext cx="0" cy="11430"/>
            </a:xfrm>
            <a:custGeom>
              <a:avLst/>
              <a:gdLst/>
              <a:ahLst/>
              <a:cxnLst/>
              <a:rect l="l" t="t" r="r" b="b"/>
              <a:pathLst>
                <a:path h="11430">
                  <a:moveTo>
                    <a:pt x="-5568" y="5581"/>
                  </a:moveTo>
                  <a:lnTo>
                    <a:pt x="5568" y="5581"/>
                  </a:lnTo>
                </a:path>
              </a:pathLst>
            </a:custGeom>
            <a:ln w="11163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" name="object 8"/>
            <p:cNvSpPr/>
            <p:nvPr/>
          </p:nvSpPr>
          <p:spPr>
            <a:xfrm>
              <a:off x="3271685" y="2866690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979"/>
                  </a:moveTo>
                  <a:lnTo>
                    <a:pt x="5568" y="10979"/>
                  </a:lnTo>
                </a:path>
              </a:pathLst>
            </a:custGeom>
            <a:ln w="21958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" name="object 9"/>
            <p:cNvSpPr/>
            <p:nvPr/>
          </p:nvSpPr>
          <p:spPr>
            <a:xfrm>
              <a:off x="3271685" y="2822405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979"/>
                  </a:moveTo>
                  <a:lnTo>
                    <a:pt x="5568" y="10979"/>
                  </a:lnTo>
                </a:path>
              </a:pathLst>
            </a:custGeom>
            <a:ln w="21958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71685" y="2778133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313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71685" y="2734204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801"/>
                  </a:moveTo>
                  <a:lnTo>
                    <a:pt x="5568" y="10801"/>
                  </a:lnTo>
                </a:path>
              </a:pathLst>
            </a:custGeom>
            <a:ln w="2160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1685" y="2645647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243"/>
                  </a:moveTo>
                  <a:lnTo>
                    <a:pt x="0" y="43916"/>
                  </a:lnTo>
                </a:path>
                <a:path h="66675">
                  <a:moveTo>
                    <a:pt x="0" y="22326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1685" y="2601730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801"/>
                  </a:moveTo>
                  <a:lnTo>
                    <a:pt x="5568" y="10801"/>
                  </a:lnTo>
                </a:path>
              </a:pathLst>
            </a:custGeom>
            <a:ln w="2160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71685" y="2513173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230"/>
                  </a:moveTo>
                  <a:lnTo>
                    <a:pt x="0" y="43916"/>
                  </a:lnTo>
                </a:path>
                <a:path h="66675">
                  <a:moveTo>
                    <a:pt x="0" y="22313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71685" y="2468888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979"/>
                  </a:moveTo>
                  <a:lnTo>
                    <a:pt x="5568" y="10979"/>
                  </a:lnTo>
                </a:path>
              </a:pathLst>
            </a:custGeom>
            <a:ln w="21958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6" name="object 16"/>
            <p:cNvSpPr/>
            <p:nvPr/>
          </p:nvSpPr>
          <p:spPr>
            <a:xfrm>
              <a:off x="3271685" y="2380331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598"/>
                  </a:moveTo>
                  <a:lnTo>
                    <a:pt x="0" y="44272"/>
                  </a:lnTo>
                </a:path>
                <a:path h="66675">
                  <a:moveTo>
                    <a:pt x="0" y="22313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1685" y="2336415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5568" y="10795"/>
                  </a:moveTo>
                  <a:lnTo>
                    <a:pt x="5568" y="10795"/>
                  </a:lnTo>
                </a:path>
              </a:pathLst>
            </a:custGeom>
            <a:ln w="21590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71685" y="2247845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243"/>
                  </a:moveTo>
                  <a:lnTo>
                    <a:pt x="0" y="43929"/>
                  </a:lnTo>
                </a:path>
                <a:path h="66675">
                  <a:moveTo>
                    <a:pt x="0" y="22326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9" name="object 19"/>
            <p:cNvSpPr/>
            <p:nvPr/>
          </p:nvSpPr>
          <p:spPr>
            <a:xfrm>
              <a:off x="3271685" y="2203928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801"/>
                  </a:moveTo>
                  <a:lnTo>
                    <a:pt x="5568" y="10801"/>
                  </a:lnTo>
                </a:path>
              </a:pathLst>
            </a:custGeom>
            <a:ln w="2160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0" name="object 20"/>
            <p:cNvSpPr/>
            <p:nvPr/>
          </p:nvSpPr>
          <p:spPr>
            <a:xfrm>
              <a:off x="3271685" y="2115371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243"/>
                  </a:moveTo>
                  <a:lnTo>
                    <a:pt x="0" y="43916"/>
                  </a:lnTo>
                </a:path>
                <a:path h="66675">
                  <a:moveTo>
                    <a:pt x="0" y="22313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1" name="object 21"/>
            <p:cNvSpPr/>
            <p:nvPr/>
          </p:nvSpPr>
          <p:spPr>
            <a:xfrm>
              <a:off x="3271685" y="207108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979"/>
                  </a:moveTo>
                  <a:lnTo>
                    <a:pt x="5568" y="10979"/>
                  </a:lnTo>
                </a:path>
              </a:pathLst>
            </a:custGeom>
            <a:ln w="21958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2" name="object 22"/>
            <p:cNvSpPr/>
            <p:nvPr/>
          </p:nvSpPr>
          <p:spPr>
            <a:xfrm>
              <a:off x="3271685" y="1982529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598"/>
                  </a:moveTo>
                  <a:lnTo>
                    <a:pt x="0" y="44284"/>
                  </a:lnTo>
                </a:path>
                <a:path h="66675">
                  <a:moveTo>
                    <a:pt x="0" y="22313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3" name="object 23"/>
            <p:cNvSpPr/>
            <p:nvPr/>
          </p:nvSpPr>
          <p:spPr>
            <a:xfrm>
              <a:off x="3271685" y="1938612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5568" y="10794"/>
                  </a:moveTo>
                  <a:lnTo>
                    <a:pt x="5568" y="10794"/>
                  </a:lnTo>
                </a:path>
              </a:pathLst>
            </a:custGeom>
            <a:ln w="21589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4" name="object 24"/>
            <p:cNvSpPr/>
            <p:nvPr/>
          </p:nvSpPr>
          <p:spPr>
            <a:xfrm>
              <a:off x="3271685" y="1850043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243"/>
                  </a:moveTo>
                  <a:lnTo>
                    <a:pt x="0" y="43929"/>
                  </a:lnTo>
                </a:path>
                <a:path h="66675">
                  <a:moveTo>
                    <a:pt x="0" y="22326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5" name="object 25"/>
            <p:cNvSpPr/>
            <p:nvPr/>
          </p:nvSpPr>
          <p:spPr>
            <a:xfrm>
              <a:off x="3271685" y="180612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801"/>
                  </a:moveTo>
                  <a:lnTo>
                    <a:pt x="5568" y="10801"/>
                  </a:lnTo>
                </a:path>
              </a:pathLst>
            </a:custGeom>
            <a:ln w="2160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6" name="object 26"/>
            <p:cNvSpPr/>
            <p:nvPr/>
          </p:nvSpPr>
          <p:spPr>
            <a:xfrm>
              <a:off x="3271685" y="1717569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243"/>
                  </a:moveTo>
                  <a:lnTo>
                    <a:pt x="0" y="43916"/>
                  </a:lnTo>
                </a:path>
                <a:path h="66675">
                  <a:moveTo>
                    <a:pt x="0" y="22313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7" name="object 27"/>
            <p:cNvSpPr/>
            <p:nvPr/>
          </p:nvSpPr>
          <p:spPr>
            <a:xfrm>
              <a:off x="3271685" y="1673284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979"/>
                  </a:moveTo>
                  <a:lnTo>
                    <a:pt x="5568" y="10979"/>
                  </a:lnTo>
                </a:path>
              </a:pathLst>
            </a:custGeom>
            <a:ln w="21958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8" name="object 28"/>
            <p:cNvSpPr/>
            <p:nvPr/>
          </p:nvSpPr>
          <p:spPr>
            <a:xfrm>
              <a:off x="3271685" y="1584727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598"/>
                  </a:moveTo>
                  <a:lnTo>
                    <a:pt x="0" y="44284"/>
                  </a:lnTo>
                </a:path>
                <a:path h="66675">
                  <a:moveTo>
                    <a:pt x="0" y="22326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9" name="object 29"/>
            <p:cNvSpPr/>
            <p:nvPr/>
          </p:nvSpPr>
          <p:spPr>
            <a:xfrm>
              <a:off x="3271685" y="1540810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979"/>
                  </a:moveTo>
                  <a:lnTo>
                    <a:pt x="5568" y="10979"/>
                  </a:lnTo>
                </a:path>
              </a:pathLst>
            </a:custGeom>
            <a:ln w="21958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71685" y="1452253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230"/>
                  </a:moveTo>
                  <a:lnTo>
                    <a:pt x="0" y="43916"/>
                  </a:lnTo>
                </a:path>
                <a:path h="66675">
                  <a:moveTo>
                    <a:pt x="0" y="22313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1" name="object 31"/>
            <p:cNvSpPr/>
            <p:nvPr/>
          </p:nvSpPr>
          <p:spPr>
            <a:xfrm>
              <a:off x="3271685" y="1413734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4">
                  <a:moveTo>
                    <a:pt x="-5568" y="5397"/>
                  </a:moveTo>
                  <a:lnTo>
                    <a:pt x="5568" y="5397"/>
                  </a:lnTo>
                </a:path>
              </a:pathLst>
            </a:custGeom>
            <a:ln w="1079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2" name="object 32"/>
            <p:cNvSpPr/>
            <p:nvPr/>
          </p:nvSpPr>
          <p:spPr>
            <a:xfrm>
              <a:off x="4204804" y="2910963"/>
              <a:ext cx="0" cy="11430"/>
            </a:xfrm>
            <a:custGeom>
              <a:avLst/>
              <a:gdLst/>
              <a:ahLst/>
              <a:cxnLst/>
              <a:rect l="l" t="t" r="r" b="b"/>
              <a:pathLst>
                <a:path h="11430">
                  <a:moveTo>
                    <a:pt x="-5568" y="5581"/>
                  </a:moveTo>
                  <a:lnTo>
                    <a:pt x="5568" y="5581"/>
                  </a:lnTo>
                </a:path>
              </a:pathLst>
            </a:custGeom>
            <a:ln w="11163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3" name="object 33"/>
            <p:cNvSpPr/>
            <p:nvPr/>
          </p:nvSpPr>
          <p:spPr>
            <a:xfrm>
              <a:off x="4204804" y="2866690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979"/>
                  </a:moveTo>
                  <a:lnTo>
                    <a:pt x="5568" y="10979"/>
                  </a:lnTo>
                </a:path>
              </a:pathLst>
            </a:custGeom>
            <a:ln w="21958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4" name="object 34"/>
            <p:cNvSpPr/>
            <p:nvPr/>
          </p:nvSpPr>
          <p:spPr>
            <a:xfrm>
              <a:off x="4204804" y="2822405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979"/>
                  </a:moveTo>
                  <a:lnTo>
                    <a:pt x="5568" y="10979"/>
                  </a:lnTo>
                </a:path>
              </a:pathLst>
            </a:custGeom>
            <a:ln w="21958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5" name="object 35"/>
            <p:cNvSpPr/>
            <p:nvPr/>
          </p:nvSpPr>
          <p:spPr>
            <a:xfrm>
              <a:off x="4204804" y="2778133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313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6" name="object 36"/>
            <p:cNvSpPr/>
            <p:nvPr/>
          </p:nvSpPr>
          <p:spPr>
            <a:xfrm>
              <a:off x="4204804" y="2734204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5568" y="10801"/>
                  </a:moveTo>
                  <a:lnTo>
                    <a:pt x="5568" y="10801"/>
                  </a:lnTo>
                </a:path>
              </a:pathLst>
            </a:custGeom>
            <a:ln w="2160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7" name="object 37"/>
            <p:cNvSpPr/>
            <p:nvPr/>
          </p:nvSpPr>
          <p:spPr>
            <a:xfrm>
              <a:off x="4204804" y="2645647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243"/>
                  </a:moveTo>
                  <a:lnTo>
                    <a:pt x="0" y="43916"/>
                  </a:lnTo>
                </a:path>
                <a:path h="66675">
                  <a:moveTo>
                    <a:pt x="0" y="22326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8" name="object 38"/>
            <p:cNvSpPr/>
            <p:nvPr/>
          </p:nvSpPr>
          <p:spPr>
            <a:xfrm>
              <a:off x="4204804" y="260677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-5568" y="8280"/>
                  </a:moveTo>
                  <a:lnTo>
                    <a:pt x="5568" y="8280"/>
                  </a:lnTo>
                </a:path>
              </a:pathLst>
            </a:custGeom>
            <a:ln w="16560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9" name="object 39"/>
            <p:cNvSpPr/>
            <p:nvPr/>
          </p:nvSpPr>
          <p:spPr>
            <a:xfrm>
              <a:off x="4204804" y="2584814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4">
                  <a:moveTo>
                    <a:pt x="-5568" y="5397"/>
                  </a:moveTo>
                  <a:lnTo>
                    <a:pt x="5568" y="5397"/>
                  </a:lnTo>
                </a:path>
              </a:pathLst>
            </a:custGeom>
            <a:ln w="10794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0" name="object 40"/>
            <p:cNvSpPr/>
            <p:nvPr/>
          </p:nvSpPr>
          <p:spPr>
            <a:xfrm>
              <a:off x="4204804" y="2568253"/>
              <a:ext cx="287655" cy="0"/>
            </a:xfrm>
            <a:custGeom>
              <a:avLst/>
              <a:gdLst/>
              <a:ahLst/>
              <a:cxnLst/>
              <a:rect l="l" t="t" r="r" b="b"/>
              <a:pathLst>
                <a:path w="287654">
                  <a:moveTo>
                    <a:pt x="0" y="0"/>
                  </a:moveTo>
                  <a:lnTo>
                    <a:pt x="11150" y="0"/>
                  </a:lnTo>
                </a:path>
                <a:path w="287654">
                  <a:moveTo>
                    <a:pt x="33477" y="0"/>
                  </a:moveTo>
                  <a:lnTo>
                    <a:pt x="55791" y="0"/>
                  </a:lnTo>
                </a:path>
                <a:path w="287654">
                  <a:moveTo>
                    <a:pt x="77749" y="0"/>
                  </a:moveTo>
                  <a:lnTo>
                    <a:pt x="99720" y="0"/>
                  </a:lnTo>
                </a:path>
                <a:path w="287654">
                  <a:moveTo>
                    <a:pt x="122034" y="0"/>
                  </a:moveTo>
                  <a:lnTo>
                    <a:pt x="143992" y="0"/>
                  </a:lnTo>
                </a:path>
                <a:path w="287654">
                  <a:moveTo>
                    <a:pt x="166319" y="0"/>
                  </a:moveTo>
                  <a:lnTo>
                    <a:pt x="188277" y="0"/>
                  </a:lnTo>
                </a:path>
                <a:path w="287654">
                  <a:moveTo>
                    <a:pt x="210235" y="0"/>
                  </a:moveTo>
                  <a:lnTo>
                    <a:pt x="232549" y="0"/>
                  </a:lnTo>
                </a:path>
                <a:path w="287654">
                  <a:moveTo>
                    <a:pt x="254876" y="0"/>
                  </a:moveTo>
                  <a:lnTo>
                    <a:pt x="265315" y="0"/>
                  </a:lnTo>
                </a:path>
                <a:path w="287654">
                  <a:moveTo>
                    <a:pt x="276479" y="0"/>
                  </a:moveTo>
                  <a:lnTo>
                    <a:pt x="287629" y="0"/>
                  </a:lnTo>
                </a:path>
              </a:pathLst>
            </a:custGeom>
            <a:ln w="1113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1" name="object 41"/>
            <p:cNvSpPr/>
            <p:nvPr/>
          </p:nvSpPr>
          <p:spPr>
            <a:xfrm>
              <a:off x="3238563" y="1380244"/>
              <a:ext cx="1000125" cy="1221740"/>
            </a:xfrm>
            <a:custGeom>
              <a:avLst/>
              <a:gdLst/>
              <a:ahLst/>
              <a:cxnLst/>
              <a:rect l="l" t="t" r="r" b="b"/>
              <a:pathLst>
                <a:path w="1000125" h="1221739">
                  <a:moveTo>
                    <a:pt x="66598" y="33489"/>
                  </a:moveTo>
                  <a:lnTo>
                    <a:pt x="64503" y="21272"/>
                  </a:lnTo>
                  <a:lnTo>
                    <a:pt x="58216" y="10541"/>
                  </a:lnTo>
                  <a:lnTo>
                    <a:pt x="47764" y="2908"/>
                  </a:lnTo>
                  <a:lnTo>
                    <a:pt x="33121" y="0"/>
                  </a:lnTo>
                  <a:lnTo>
                    <a:pt x="20955" y="2908"/>
                  </a:lnTo>
                  <a:lnTo>
                    <a:pt x="10350" y="10541"/>
                  </a:lnTo>
                  <a:lnTo>
                    <a:pt x="2844" y="21272"/>
                  </a:lnTo>
                  <a:lnTo>
                    <a:pt x="0" y="33489"/>
                  </a:lnTo>
                  <a:lnTo>
                    <a:pt x="2844" y="47879"/>
                  </a:lnTo>
                  <a:lnTo>
                    <a:pt x="10350" y="58102"/>
                  </a:lnTo>
                  <a:lnTo>
                    <a:pt x="20955" y="64223"/>
                  </a:lnTo>
                  <a:lnTo>
                    <a:pt x="33121" y="66243"/>
                  </a:lnTo>
                  <a:lnTo>
                    <a:pt x="47764" y="64223"/>
                  </a:lnTo>
                  <a:lnTo>
                    <a:pt x="58216" y="58102"/>
                  </a:lnTo>
                  <a:lnTo>
                    <a:pt x="64503" y="47879"/>
                  </a:lnTo>
                  <a:lnTo>
                    <a:pt x="66598" y="33489"/>
                  </a:lnTo>
                  <a:close/>
                </a:path>
                <a:path w="1000125" h="1221739">
                  <a:moveTo>
                    <a:pt x="999718" y="1188008"/>
                  </a:moveTo>
                  <a:lnTo>
                    <a:pt x="996911" y="1175905"/>
                  </a:lnTo>
                  <a:lnTo>
                    <a:pt x="989457" y="1165415"/>
                  </a:lnTo>
                  <a:lnTo>
                    <a:pt x="978750" y="1158036"/>
                  </a:lnTo>
                  <a:lnTo>
                    <a:pt x="966241" y="1155242"/>
                  </a:lnTo>
                  <a:lnTo>
                    <a:pt x="954278" y="1158036"/>
                  </a:lnTo>
                  <a:lnTo>
                    <a:pt x="943775" y="1165415"/>
                  </a:lnTo>
                  <a:lnTo>
                    <a:pt x="936307" y="1175905"/>
                  </a:lnTo>
                  <a:lnTo>
                    <a:pt x="933475" y="1188008"/>
                  </a:lnTo>
                  <a:lnTo>
                    <a:pt x="936307" y="1202664"/>
                  </a:lnTo>
                  <a:lnTo>
                    <a:pt x="943775" y="1213116"/>
                  </a:lnTo>
                  <a:lnTo>
                    <a:pt x="954278" y="1219403"/>
                  </a:lnTo>
                  <a:lnTo>
                    <a:pt x="966241" y="1221486"/>
                  </a:lnTo>
                  <a:lnTo>
                    <a:pt x="978750" y="1219403"/>
                  </a:lnTo>
                  <a:lnTo>
                    <a:pt x="989457" y="1213116"/>
                  </a:lnTo>
                  <a:lnTo>
                    <a:pt x="996911" y="1202664"/>
                  </a:lnTo>
                  <a:lnTo>
                    <a:pt x="999718" y="1188008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2" name="object 42"/>
            <p:cNvSpPr/>
            <p:nvPr/>
          </p:nvSpPr>
          <p:spPr>
            <a:xfrm>
              <a:off x="4514761" y="1512731"/>
              <a:ext cx="0" cy="962025"/>
            </a:xfrm>
            <a:custGeom>
              <a:avLst/>
              <a:gdLst/>
              <a:ahLst/>
              <a:cxnLst/>
              <a:rect l="l" t="t" r="r" b="b"/>
              <a:pathLst>
                <a:path h="962025">
                  <a:moveTo>
                    <a:pt x="0" y="961555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3" name="object 43"/>
            <p:cNvSpPr/>
            <p:nvPr/>
          </p:nvSpPr>
          <p:spPr>
            <a:xfrm>
              <a:off x="4481284" y="1413734"/>
              <a:ext cx="66675" cy="1155065"/>
            </a:xfrm>
            <a:custGeom>
              <a:avLst/>
              <a:gdLst/>
              <a:ahLst/>
              <a:cxnLst/>
              <a:rect l="l" t="t" r="r" b="b"/>
              <a:pathLst>
                <a:path w="66675" h="1155064">
                  <a:moveTo>
                    <a:pt x="66230" y="1038237"/>
                  </a:moveTo>
                  <a:lnTo>
                    <a:pt x="0" y="1038237"/>
                  </a:lnTo>
                  <a:lnTo>
                    <a:pt x="33477" y="1154518"/>
                  </a:lnTo>
                  <a:lnTo>
                    <a:pt x="66230" y="1038237"/>
                  </a:lnTo>
                  <a:close/>
                </a:path>
                <a:path w="66675" h="1155064">
                  <a:moveTo>
                    <a:pt x="66230" y="121310"/>
                  </a:moveTo>
                  <a:lnTo>
                    <a:pt x="33477" y="0"/>
                  </a:lnTo>
                  <a:lnTo>
                    <a:pt x="0" y="121310"/>
                  </a:lnTo>
                  <a:lnTo>
                    <a:pt x="66230" y="121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4" name="object 44"/>
            <p:cNvSpPr/>
            <p:nvPr/>
          </p:nvSpPr>
          <p:spPr>
            <a:xfrm>
              <a:off x="3371405" y="2943729"/>
              <a:ext cx="740410" cy="0"/>
            </a:xfrm>
            <a:custGeom>
              <a:avLst/>
              <a:gdLst/>
              <a:ahLst/>
              <a:cxnLst/>
              <a:rect l="l" t="t" r="r" b="b"/>
              <a:pathLst>
                <a:path w="740410">
                  <a:moveTo>
                    <a:pt x="739800" y="0"/>
                  </a:moveTo>
                  <a:lnTo>
                    <a:pt x="0" y="0"/>
                  </a:lnTo>
                </a:path>
              </a:pathLst>
            </a:custGeom>
            <a:ln w="111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5" name="object 45"/>
            <p:cNvSpPr/>
            <p:nvPr/>
          </p:nvSpPr>
          <p:spPr>
            <a:xfrm>
              <a:off x="3271685" y="2910962"/>
              <a:ext cx="933450" cy="60960"/>
            </a:xfrm>
            <a:custGeom>
              <a:avLst/>
              <a:gdLst/>
              <a:ahLst/>
              <a:cxnLst/>
              <a:rect l="l" t="t" r="r" b="b"/>
              <a:pathLst>
                <a:path w="933450" h="60960">
                  <a:moveTo>
                    <a:pt x="121310" y="0"/>
                  </a:moveTo>
                  <a:lnTo>
                    <a:pt x="0" y="32766"/>
                  </a:lnTo>
                  <a:lnTo>
                    <a:pt x="121310" y="60490"/>
                  </a:lnTo>
                  <a:lnTo>
                    <a:pt x="121310" y="0"/>
                  </a:lnTo>
                  <a:close/>
                </a:path>
                <a:path w="933450" h="60960">
                  <a:moveTo>
                    <a:pt x="933119" y="32766"/>
                  </a:moveTo>
                  <a:lnTo>
                    <a:pt x="817549" y="0"/>
                  </a:lnTo>
                  <a:lnTo>
                    <a:pt x="817549" y="60490"/>
                  </a:lnTo>
                  <a:lnTo>
                    <a:pt x="933119" y="327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523390" y="2276421"/>
            <a:ext cx="408447" cy="209393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1270" spc="-18" dirty="0">
                <a:latin typeface="Trebuchet MS"/>
                <a:cs typeface="Trebuchet MS"/>
              </a:rPr>
              <a:t>δ</a:t>
            </a:r>
            <a:r>
              <a:rPr sz="1270" spc="-121" dirty="0">
                <a:latin typeface="Trebuchet MS"/>
                <a:cs typeface="Trebuchet MS"/>
              </a:rPr>
              <a:t> </a:t>
            </a:r>
            <a:r>
              <a:rPr sz="1270" spc="-79" dirty="0">
                <a:latin typeface="Trebuchet MS"/>
                <a:cs typeface="Trebuchet MS"/>
              </a:rPr>
              <a:t>l</a:t>
            </a:r>
            <a:r>
              <a:rPr sz="1270" dirty="0">
                <a:latin typeface="Trebuchet MS"/>
                <a:cs typeface="Trebuchet MS"/>
              </a:rPr>
              <a:t>o</a:t>
            </a:r>
            <a:r>
              <a:rPr sz="1270" spc="12" dirty="0">
                <a:latin typeface="Trebuchet MS"/>
                <a:cs typeface="Trebuchet MS"/>
              </a:rPr>
              <a:t>s</a:t>
            </a:r>
            <a:r>
              <a:rPr sz="1270" spc="-18" dirty="0">
                <a:latin typeface="Trebuchet MS"/>
                <a:cs typeface="Trebuchet MS"/>
              </a:rPr>
              <a:t>s</a:t>
            </a:r>
            <a:endParaRPr sz="127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80813" y="3566531"/>
            <a:ext cx="262573" cy="209393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1270" spc="-18" dirty="0">
                <a:latin typeface="Trebuchet MS"/>
                <a:cs typeface="Trebuchet MS"/>
              </a:rPr>
              <a:t>δ</a:t>
            </a:r>
            <a:r>
              <a:rPr sz="1270" spc="-115" dirty="0">
                <a:latin typeface="Trebuchet MS"/>
                <a:cs typeface="Trebuchet MS"/>
              </a:rPr>
              <a:t> </a:t>
            </a:r>
            <a:r>
              <a:rPr sz="1270" spc="-12" dirty="0">
                <a:latin typeface="Trebuchet MS"/>
                <a:cs typeface="Trebuchet MS"/>
              </a:rPr>
              <a:t>Θ</a:t>
            </a:r>
            <a:endParaRPr sz="127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45040" y="1703351"/>
            <a:ext cx="4982751" cy="3937063"/>
            <a:chOff x="698919" y="1408019"/>
            <a:chExt cx="4121150" cy="3256279"/>
          </a:xfrm>
        </p:grpSpPr>
        <p:sp>
          <p:nvSpPr>
            <p:cNvPr id="49" name="object 49"/>
            <p:cNvSpPr/>
            <p:nvPr/>
          </p:nvSpPr>
          <p:spPr>
            <a:xfrm>
              <a:off x="3271685" y="1413734"/>
              <a:ext cx="933450" cy="1155065"/>
            </a:xfrm>
            <a:custGeom>
              <a:avLst/>
              <a:gdLst/>
              <a:ahLst/>
              <a:cxnLst/>
              <a:rect l="l" t="t" r="r" b="b"/>
              <a:pathLst>
                <a:path w="933450" h="1155064">
                  <a:moveTo>
                    <a:pt x="0" y="0"/>
                  </a:moveTo>
                  <a:lnTo>
                    <a:pt x="933119" y="1154518"/>
                  </a:lnTo>
                </a:path>
              </a:pathLst>
            </a:custGeom>
            <a:ln w="11136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4635" y="1897566"/>
              <a:ext cx="1198245" cy="2752090"/>
            </a:xfrm>
            <a:custGeom>
              <a:avLst/>
              <a:gdLst/>
              <a:ahLst/>
              <a:cxnLst/>
              <a:rect l="l" t="t" r="r" b="b"/>
              <a:pathLst>
                <a:path w="1198245" h="2752090">
                  <a:moveTo>
                    <a:pt x="0" y="2751835"/>
                  </a:moveTo>
                  <a:lnTo>
                    <a:pt x="0" y="0"/>
                  </a:lnTo>
                </a:path>
                <a:path w="1198245" h="2752090">
                  <a:moveTo>
                    <a:pt x="403923" y="2751835"/>
                  </a:moveTo>
                  <a:lnTo>
                    <a:pt x="403923" y="1021321"/>
                  </a:lnTo>
                </a:path>
                <a:path w="1198245" h="2752090">
                  <a:moveTo>
                    <a:pt x="758520" y="2751835"/>
                  </a:moveTo>
                  <a:lnTo>
                    <a:pt x="758520" y="1602727"/>
                  </a:lnTo>
                </a:path>
                <a:path w="1198245" h="2752090">
                  <a:moveTo>
                    <a:pt x="1013764" y="2751835"/>
                  </a:moveTo>
                  <a:lnTo>
                    <a:pt x="1013764" y="1915198"/>
                  </a:lnTo>
                </a:path>
                <a:path w="1198245" h="2752090">
                  <a:moveTo>
                    <a:pt x="1198079" y="2751835"/>
                  </a:moveTo>
                  <a:lnTo>
                    <a:pt x="1198079" y="2085124"/>
                  </a:lnTo>
                </a:path>
              </a:pathLst>
            </a:custGeom>
            <a:ln w="6807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1" name="object 51"/>
            <p:cNvSpPr/>
            <p:nvPr/>
          </p:nvSpPr>
          <p:spPr>
            <a:xfrm>
              <a:off x="713524" y="1698849"/>
              <a:ext cx="4091940" cy="2950845"/>
            </a:xfrm>
            <a:custGeom>
              <a:avLst/>
              <a:gdLst/>
              <a:ahLst/>
              <a:cxnLst/>
              <a:rect l="l" t="t" r="r" b="b"/>
              <a:pathLst>
                <a:path w="4091940" h="2950845">
                  <a:moveTo>
                    <a:pt x="4091393" y="2950552"/>
                  </a:moveTo>
                  <a:lnTo>
                    <a:pt x="0" y="2950552"/>
                  </a:lnTo>
                  <a:lnTo>
                    <a:pt x="0" y="0"/>
                  </a:lnTo>
                </a:path>
              </a:pathLst>
            </a:custGeom>
            <a:ln w="28592">
              <a:solidFill>
                <a:srgbClr val="7F8184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03693" y="3600557"/>
            <a:ext cx="384721" cy="64798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5356">
              <a:lnSpc>
                <a:spcPts val="3041"/>
              </a:lnSpc>
            </a:pPr>
            <a:r>
              <a:rPr sz="2660" spc="-73" dirty="0">
                <a:latin typeface="Trebuchet MS"/>
                <a:cs typeface="Trebuchet MS"/>
              </a:rPr>
              <a:t>L</a:t>
            </a:r>
            <a:r>
              <a:rPr sz="2660" dirty="0">
                <a:latin typeface="Trebuchet MS"/>
                <a:cs typeface="Trebuchet MS"/>
              </a:rPr>
              <a:t>o</a:t>
            </a:r>
            <a:r>
              <a:rPr sz="2660" spc="12" dirty="0">
                <a:latin typeface="Trebuchet MS"/>
                <a:cs typeface="Trebuchet MS"/>
              </a:rPr>
              <a:t>s</a:t>
            </a:r>
            <a:r>
              <a:rPr sz="2660" dirty="0">
                <a:latin typeface="Trebuchet MS"/>
                <a:cs typeface="Trebuchet MS"/>
              </a:rPr>
              <a:t>s</a:t>
            </a:r>
            <a:endParaRPr sz="266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219127" y="5605743"/>
            <a:ext cx="267948" cy="431050"/>
          </a:xfrm>
          <a:prstGeom prst="rect">
            <a:avLst/>
          </a:prstGeom>
        </p:spPr>
        <p:txBody>
          <a:bodyPr vert="horz" wrap="square" lIns="0" tIns="21497" rIns="0" bIns="0" rtlCol="0">
            <a:spAutoFit/>
          </a:bodyPr>
          <a:lstStyle/>
          <a:p>
            <a:pPr marL="15356">
              <a:spcBef>
                <a:spcPts val="169"/>
              </a:spcBef>
            </a:pPr>
            <a:r>
              <a:rPr sz="2660" spc="24" dirty="0">
                <a:latin typeface="Trebuchet MS"/>
                <a:cs typeface="Trebuchet MS"/>
              </a:rPr>
              <a:t>Θ</a:t>
            </a:r>
            <a:endParaRPr sz="2660">
              <a:latin typeface="Trebuchet MS"/>
              <a:cs typeface="Trebuchet M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256358" y="1994670"/>
            <a:ext cx="3550114" cy="3636871"/>
            <a:chOff x="1039113" y="1648964"/>
            <a:chExt cx="2936240" cy="3007995"/>
          </a:xfrm>
        </p:grpSpPr>
        <p:sp>
          <p:nvSpPr>
            <p:cNvPr id="55" name="object 55"/>
            <p:cNvSpPr/>
            <p:nvPr/>
          </p:nvSpPr>
          <p:spPr>
            <a:xfrm>
              <a:off x="1053718" y="1663569"/>
              <a:ext cx="2907030" cy="2581275"/>
            </a:xfrm>
            <a:custGeom>
              <a:avLst/>
              <a:gdLst/>
              <a:ahLst/>
              <a:cxnLst/>
              <a:rect l="l" t="t" r="r" b="b"/>
              <a:pathLst>
                <a:path w="2907029" h="2581275">
                  <a:moveTo>
                    <a:pt x="0" y="0"/>
                  </a:moveTo>
                  <a:lnTo>
                    <a:pt x="26136" y="88559"/>
                  </a:lnTo>
                  <a:lnTo>
                    <a:pt x="52548" y="175152"/>
                  </a:lnTo>
                  <a:lnTo>
                    <a:pt x="79226" y="259798"/>
                  </a:lnTo>
                  <a:lnTo>
                    <a:pt x="106156" y="342519"/>
                  </a:lnTo>
                  <a:lnTo>
                    <a:pt x="133330" y="423335"/>
                  </a:lnTo>
                  <a:lnTo>
                    <a:pt x="160734" y="502267"/>
                  </a:lnTo>
                  <a:lnTo>
                    <a:pt x="188359" y="579336"/>
                  </a:lnTo>
                  <a:lnTo>
                    <a:pt x="216192" y="654561"/>
                  </a:lnTo>
                  <a:lnTo>
                    <a:pt x="244224" y="727965"/>
                  </a:lnTo>
                  <a:lnTo>
                    <a:pt x="272442" y="799566"/>
                  </a:lnTo>
                  <a:lnTo>
                    <a:pt x="300835" y="869387"/>
                  </a:lnTo>
                  <a:lnTo>
                    <a:pt x="329393" y="937448"/>
                  </a:lnTo>
                  <a:lnTo>
                    <a:pt x="358104" y="1003769"/>
                  </a:lnTo>
                  <a:lnTo>
                    <a:pt x="386957" y="1068371"/>
                  </a:lnTo>
                  <a:lnTo>
                    <a:pt x="415941" y="1131275"/>
                  </a:lnTo>
                  <a:lnTo>
                    <a:pt x="445044" y="1192501"/>
                  </a:lnTo>
                  <a:lnTo>
                    <a:pt x="474256" y="1252071"/>
                  </a:lnTo>
                  <a:lnTo>
                    <a:pt x="503565" y="1310004"/>
                  </a:lnTo>
                  <a:lnTo>
                    <a:pt x="532960" y="1366321"/>
                  </a:lnTo>
                  <a:lnTo>
                    <a:pt x="562431" y="1421044"/>
                  </a:lnTo>
                  <a:lnTo>
                    <a:pt x="591965" y="1474192"/>
                  </a:lnTo>
                  <a:lnTo>
                    <a:pt x="621552" y="1525786"/>
                  </a:lnTo>
                  <a:lnTo>
                    <a:pt x="651180" y="1575848"/>
                  </a:lnTo>
                  <a:lnTo>
                    <a:pt x="680839" y="1624397"/>
                  </a:lnTo>
                  <a:lnTo>
                    <a:pt x="710516" y="1671455"/>
                  </a:lnTo>
                  <a:lnTo>
                    <a:pt x="740202" y="1717041"/>
                  </a:lnTo>
                  <a:lnTo>
                    <a:pt x="769885" y="1761178"/>
                  </a:lnTo>
                  <a:lnTo>
                    <a:pt x="799553" y="1803884"/>
                  </a:lnTo>
                  <a:lnTo>
                    <a:pt x="829196" y="1845182"/>
                  </a:lnTo>
                  <a:lnTo>
                    <a:pt x="858802" y="1885091"/>
                  </a:lnTo>
                  <a:lnTo>
                    <a:pt x="888361" y="1923632"/>
                  </a:lnTo>
                  <a:lnTo>
                    <a:pt x="917860" y="1960827"/>
                  </a:lnTo>
                  <a:lnTo>
                    <a:pt x="947289" y="1996695"/>
                  </a:lnTo>
                  <a:lnTo>
                    <a:pt x="976637" y="2031257"/>
                  </a:lnTo>
                  <a:lnTo>
                    <a:pt x="1005893" y="2064534"/>
                  </a:lnTo>
                  <a:lnTo>
                    <a:pt x="1035045" y="2096547"/>
                  </a:lnTo>
                  <a:lnTo>
                    <a:pt x="1064082" y="2127316"/>
                  </a:lnTo>
                  <a:lnTo>
                    <a:pt x="1092993" y="2156862"/>
                  </a:lnTo>
                  <a:lnTo>
                    <a:pt x="1121767" y="2185206"/>
                  </a:lnTo>
                  <a:lnTo>
                    <a:pt x="1150393" y="2212368"/>
                  </a:lnTo>
                  <a:lnTo>
                    <a:pt x="1178859" y="2238368"/>
                  </a:lnTo>
                  <a:lnTo>
                    <a:pt x="1235269" y="2286969"/>
                  </a:lnTo>
                  <a:lnTo>
                    <a:pt x="1290907" y="2331173"/>
                  </a:lnTo>
                  <a:lnTo>
                    <a:pt x="1345683" y="2371146"/>
                  </a:lnTo>
                  <a:lnTo>
                    <a:pt x="1399510" y="2407053"/>
                  </a:lnTo>
                  <a:lnTo>
                    <a:pt x="1452296" y="2439059"/>
                  </a:lnTo>
                  <a:lnTo>
                    <a:pt x="1503954" y="2467330"/>
                  </a:lnTo>
                  <a:lnTo>
                    <a:pt x="1554394" y="2492031"/>
                  </a:lnTo>
                  <a:lnTo>
                    <a:pt x="1603525" y="2513327"/>
                  </a:lnTo>
                  <a:lnTo>
                    <a:pt x="1651260" y="2531383"/>
                  </a:lnTo>
                  <a:lnTo>
                    <a:pt x="1697509" y="2546365"/>
                  </a:lnTo>
                  <a:lnTo>
                    <a:pt x="1742182" y="2558438"/>
                  </a:lnTo>
                  <a:lnTo>
                    <a:pt x="1785190" y="2567767"/>
                  </a:lnTo>
                  <a:lnTo>
                    <a:pt x="1826444" y="2574518"/>
                  </a:lnTo>
                  <a:lnTo>
                    <a:pt x="1865855" y="2578855"/>
                  </a:lnTo>
                  <a:lnTo>
                    <a:pt x="1921319" y="2581198"/>
                  </a:lnTo>
                  <a:lnTo>
                    <a:pt x="1960437" y="2580308"/>
                  </a:lnTo>
                  <a:lnTo>
                    <a:pt x="2000019" y="2577615"/>
                  </a:lnTo>
                  <a:lnTo>
                    <a:pt x="2040048" y="2573084"/>
                  </a:lnTo>
                  <a:lnTo>
                    <a:pt x="2080505" y="2566679"/>
                  </a:lnTo>
                  <a:lnTo>
                    <a:pt x="2121373" y="2558366"/>
                  </a:lnTo>
                  <a:lnTo>
                    <a:pt x="2162634" y="2548109"/>
                  </a:lnTo>
                  <a:lnTo>
                    <a:pt x="2204270" y="2535872"/>
                  </a:lnTo>
                  <a:lnTo>
                    <a:pt x="2246264" y="2521622"/>
                  </a:lnTo>
                  <a:lnTo>
                    <a:pt x="2288598" y="2505323"/>
                  </a:lnTo>
                  <a:lnTo>
                    <a:pt x="2331254" y="2486939"/>
                  </a:lnTo>
                  <a:lnTo>
                    <a:pt x="2374214" y="2466435"/>
                  </a:lnTo>
                  <a:lnTo>
                    <a:pt x="2417460" y="2443777"/>
                  </a:lnTo>
                  <a:lnTo>
                    <a:pt x="2460975" y="2418929"/>
                  </a:lnTo>
                  <a:lnTo>
                    <a:pt x="2504742" y="2391856"/>
                  </a:lnTo>
                  <a:lnTo>
                    <a:pt x="2548741" y="2362523"/>
                  </a:lnTo>
                  <a:lnTo>
                    <a:pt x="2592956" y="2330895"/>
                  </a:lnTo>
                  <a:lnTo>
                    <a:pt x="2637369" y="2296936"/>
                  </a:lnTo>
                  <a:lnTo>
                    <a:pt x="2681962" y="2260611"/>
                  </a:lnTo>
                  <a:lnTo>
                    <a:pt x="2726717" y="2221886"/>
                  </a:lnTo>
                  <a:lnTo>
                    <a:pt x="2771616" y="2180725"/>
                  </a:lnTo>
                  <a:lnTo>
                    <a:pt x="2816642" y="2137092"/>
                  </a:lnTo>
                  <a:lnTo>
                    <a:pt x="2861778" y="2090954"/>
                  </a:lnTo>
                  <a:lnTo>
                    <a:pt x="2907004" y="2042274"/>
                  </a:lnTo>
                </a:path>
              </a:pathLst>
            </a:custGeom>
            <a:ln w="28592">
              <a:solidFill>
                <a:srgbClr val="1A74B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6" name="object 56"/>
            <p:cNvSpPr/>
            <p:nvPr/>
          </p:nvSpPr>
          <p:spPr>
            <a:xfrm>
              <a:off x="1103045" y="1876687"/>
              <a:ext cx="1908175" cy="2404110"/>
            </a:xfrm>
            <a:custGeom>
              <a:avLst/>
              <a:gdLst/>
              <a:ahLst/>
              <a:cxnLst/>
              <a:rect l="l" t="t" r="r" b="b"/>
              <a:pathLst>
                <a:path w="1908175" h="2404110">
                  <a:moveTo>
                    <a:pt x="49669" y="20878"/>
                  </a:moveTo>
                  <a:lnTo>
                    <a:pt x="47307" y="11544"/>
                  </a:lnTo>
                  <a:lnTo>
                    <a:pt x="41021" y="5041"/>
                  </a:lnTo>
                  <a:lnTo>
                    <a:pt x="32042" y="1244"/>
                  </a:lnTo>
                  <a:lnTo>
                    <a:pt x="21590" y="0"/>
                  </a:lnTo>
                  <a:lnTo>
                    <a:pt x="12128" y="1244"/>
                  </a:lnTo>
                  <a:lnTo>
                    <a:pt x="5384" y="5041"/>
                  </a:lnTo>
                  <a:lnTo>
                    <a:pt x="1346" y="11544"/>
                  </a:lnTo>
                  <a:lnTo>
                    <a:pt x="0" y="20878"/>
                  </a:lnTo>
                  <a:lnTo>
                    <a:pt x="1346" y="31457"/>
                  </a:lnTo>
                  <a:lnTo>
                    <a:pt x="5384" y="40690"/>
                  </a:lnTo>
                  <a:lnTo>
                    <a:pt x="12128" y="47218"/>
                  </a:lnTo>
                  <a:lnTo>
                    <a:pt x="21590" y="49682"/>
                  </a:lnTo>
                  <a:lnTo>
                    <a:pt x="32042" y="47218"/>
                  </a:lnTo>
                  <a:lnTo>
                    <a:pt x="41021" y="40690"/>
                  </a:lnTo>
                  <a:lnTo>
                    <a:pt x="47307" y="31457"/>
                  </a:lnTo>
                  <a:lnTo>
                    <a:pt x="49669" y="20878"/>
                  </a:lnTo>
                  <a:close/>
                </a:path>
                <a:path w="1908175" h="2404110">
                  <a:moveTo>
                    <a:pt x="453948" y="1027798"/>
                  </a:moveTo>
                  <a:lnTo>
                    <a:pt x="451472" y="1018413"/>
                  </a:lnTo>
                  <a:lnTo>
                    <a:pt x="444995" y="1011783"/>
                  </a:lnTo>
                  <a:lnTo>
                    <a:pt x="435876" y="1007859"/>
                  </a:lnTo>
                  <a:lnTo>
                    <a:pt x="425513" y="1006563"/>
                  </a:lnTo>
                  <a:lnTo>
                    <a:pt x="415353" y="1007859"/>
                  </a:lnTo>
                  <a:lnTo>
                    <a:pt x="406336" y="1011783"/>
                  </a:lnTo>
                  <a:lnTo>
                    <a:pt x="399897" y="1018413"/>
                  </a:lnTo>
                  <a:lnTo>
                    <a:pt x="397433" y="1027798"/>
                  </a:lnTo>
                  <a:lnTo>
                    <a:pt x="399897" y="1038326"/>
                  </a:lnTo>
                  <a:lnTo>
                    <a:pt x="406336" y="1047432"/>
                  </a:lnTo>
                  <a:lnTo>
                    <a:pt x="415353" y="1053833"/>
                  </a:lnTo>
                  <a:lnTo>
                    <a:pt x="425513" y="1056246"/>
                  </a:lnTo>
                  <a:lnTo>
                    <a:pt x="435876" y="1053833"/>
                  </a:lnTo>
                  <a:lnTo>
                    <a:pt x="444995" y="1047432"/>
                  </a:lnTo>
                  <a:lnTo>
                    <a:pt x="451472" y="1038326"/>
                  </a:lnTo>
                  <a:lnTo>
                    <a:pt x="453948" y="1027798"/>
                  </a:lnTo>
                  <a:close/>
                </a:path>
                <a:path w="1908175" h="2404110">
                  <a:moveTo>
                    <a:pt x="801712" y="1623606"/>
                  </a:moveTo>
                  <a:lnTo>
                    <a:pt x="800354" y="1617408"/>
                  </a:lnTo>
                  <a:lnTo>
                    <a:pt x="796302" y="1610423"/>
                  </a:lnTo>
                  <a:lnTo>
                    <a:pt x="789559" y="1604721"/>
                  </a:lnTo>
                  <a:lnTo>
                    <a:pt x="780110" y="1602359"/>
                  </a:lnTo>
                  <a:lnTo>
                    <a:pt x="769645" y="1604721"/>
                  </a:lnTo>
                  <a:lnTo>
                    <a:pt x="760666" y="1610423"/>
                  </a:lnTo>
                  <a:lnTo>
                    <a:pt x="754392" y="1617408"/>
                  </a:lnTo>
                  <a:lnTo>
                    <a:pt x="752030" y="1623606"/>
                  </a:lnTo>
                  <a:lnTo>
                    <a:pt x="754392" y="1633982"/>
                  </a:lnTo>
                  <a:lnTo>
                    <a:pt x="760666" y="1643087"/>
                  </a:lnTo>
                  <a:lnTo>
                    <a:pt x="769645" y="1649577"/>
                  </a:lnTo>
                  <a:lnTo>
                    <a:pt x="780110" y="1652041"/>
                  </a:lnTo>
                  <a:lnTo>
                    <a:pt x="789559" y="1649577"/>
                  </a:lnTo>
                  <a:lnTo>
                    <a:pt x="796302" y="1643087"/>
                  </a:lnTo>
                  <a:lnTo>
                    <a:pt x="800354" y="1633982"/>
                  </a:lnTo>
                  <a:lnTo>
                    <a:pt x="801712" y="1623606"/>
                  </a:lnTo>
                  <a:close/>
                </a:path>
                <a:path w="1908175" h="2404110">
                  <a:moveTo>
                    <a:pt x="1056957" y="1936076"/>
                  </a:moveTo>
                  <a:lnTo>
                    <a:pt x="1055598" y="1925510"/>
                  </a:lnTo>
                  <a:lnTo>
                    <a:pt x="1051547" y="1916290"/>
                  </a:lnTo>
                  <a:lnTo>
                    <a:pt x="1044803" y="1909762"/>
                  </a:lnTo>
                  <a:lnTo>
                    <a:pt x="1035354" y="1907286"/>
                  </a:lnTo>
                  <a:lnTo>
                    <a:pt x="1024890" y="1909762"/>
                  </a:lnTo>
                  <a:lnTo>
                    <a:pt x="1015911" y="1916290"/>
                  </a:lnTo>
                  <a:lnTo>
                    <a:pt x="1009637" y="1925510"/>
                  </a:lnTo>
                  <a:lnTo>
                    <a:pt x="1007275" y="1936076"/>
                  </a:lnTo>
                  <a:lnTo>
                    <a:pt x="1009637" y="1944966"/>
                  </a:lnTo>
                  <a:lnTo>
                    <a:pt x="1015911" y="1951520"/>
                  </a:lnTo>
                  <a:lnTo>
                    <a:pt x="1024890" y="1955571"/>
                  </a:lnTo>
                  <a:lnTo>
                    <a:pt x="1035354" y="1956955"/>
                  </a:lnTo>
                  <a:lnTo>
                    <a:pt x="1044803" y="1955571"/>
                  </a:lnTo>
                  <a:lnTo>
                    <a:pt x="1051547" y="1951520"/>
                  </a:lnTo>
                  <a:lnTo>
                    <a:pt x="1055598" y="1944966"/>
                  </a:lnTo>
                  <a:lnTo>
                    <a:pt x="1056957" y="1936076"/>
                  </a:lnTo>
                  <a:close/>
                </a:path>
                <a:path w="1908175" h="2404110">
                  <a:moveTo>
                    <a:pt x="1248473" y="2106003"/>
                  </a:moveTo>
                  <a:lnTo>
                    <a:pt x="1245997" y="2095639"/>
                  </a:lnTo>
                  <a:lnTo>
                    <a:pt x="1239469" y="2086521"/>
                  </a:lnTo>
                  <a:lnTo>
                    <a:pt x="1230236" y="2080031"/>
                  </a:lnTo>
                  <a:lnTo>
                    <a:pt x="1219669" y="2077554"/>
                  </a:lnTo>
                  <a:lnTo>
                    <a:pt x="1210475" y="2080031"/>
                  </a:lnTo>
                  <a:lnTo>
                    <a:pt x="1203960" y="2086521"/>
                  </a:lnTo>
                  <a:lnTo>
                    <a:pt x="1200073" y="2095639"/>
                  </a:lnTo>
                  <a:lnTo>
                    <a:pt x="1198791" y="2106003"/>
                  </a:lnTo>
                  <a:lnTo>
                    <a:pt x="1200073" y="2115096"/>
                  </a:lnTo>
                  <a:lnTo>
                    <a:pt x="1203960" y="2121751"/>
                  </a:lnTo>
                  <a:lnTo>
                    <a:pt x="1210475" y="2125853"/>
                  </a:lnTo>
                  <a:lnTo>
                    <a:pt x="1219669" y="2127237"/>
                  </a:lnTo>
                  <a:lnTo>
                    <a:pt x="1230236" y="2125853"/>
                  </a:lnTo>
                  <a:lnTo>
                    <a:pt x="1239469" y="2121751"/>
                  </a:lnTo>
                  <a:lnTo>
                    <a:pt x="1245997" y="2115096"/>
                  </a:lnTo>
                  <a:lnTo>
                    <a:pt x="1248473" y="2106003"/>
                  </a:lnTo>
                  <a:close/>
                </a:path>
                <a:path w="1908175" h="2404110">
                  <a:moveTo>
                    <a:pt x="1907997" y="2368080"/>
                  </a:moveTo>
                  <a:lnTo>
                    <a:pt x="1905457" y="2353767"/>
                  </a:lnTo>
                  <a:lnTo>
                    <a:pt x="1898218" y="2342616"/>
                  </a:lnTo>
                  <a:lnTo>
                    <a:pt x="1886877" y="2335377"/>
                  </a:lnTo>
                  <a:lnTo>
                    <a:pt x="1871992" y="2332799"/>
                  </a:lnTo>
                  <a:lnTo>
                    <a:pt x="1857514" y="2335377"/>
                  </a:lnTo>
                  <a:lnTo>
                    <a:pt x="1846389" y="2342616"/>
                  </a:lnTo>
                  <a:lnTo>
                    <a:pt x="1839226" y="2353767"/>
                  </a:lnTo>
                  <a:lnTo>
                    <a:pt x="1836712" y="2368080"/>
                  </a:lnTo>
                  <a:lnTo>
                    <a:pt x="1839226" y="2382621"/>
                  </a:lnTo>
                  <a:lnTo>
                    <a:pt x="1846389" y="2393873"/>
                  </a:lnTo>
                  <a:lnTo>
                    <a:pt x="1857514" y="2401138"/>
                  </a:lnTo>
                  <a:lnTo>
                    <a:pt x="1871992" y="2403716"/>
                  </a:lnTo>
                  <a:lnTo>
                    <a:pt x="1886877" y="2401138"/>
                  </a:lnTo>
                  <a:lnTo>
                    <a:pt x="1898218" y="2393873"/>
                  </a:lnTo>
                  <a:lnTo>
                    <a:pt x="1905457" y="2382621"/>
                  </a:lnTo>
                  <a:lnTo>
                    <a:pt x="1907997" y="236808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7" name="object 57"/>
            <p:cNvSpPr/>
            <p:nvPr/>
          </p:nvSpPr>
          <p:spPr>
            <a:xfrm>
              <a:off x="2975038" y="4244767"/>
              <a:ext cx="0" cy="14604"/>
            </a:xfrm>
            <a:custGeom>
              <a:avLst/>
              <a:gdLst/>
              <a:ahLst/>
              <a:cxnLst/>
              <a:rect l="l" t="t" r="r" b="b"/>
              <a:pathLst>
                <a:path h="14604">
                  <a:moveTo>
                    <a:pt x="-7148" y="7200"/>
                  </a:moveTo>
                  <a:lnTo>
                    <a:pt x="7148" y="7200"/>
                  </a:lnTo>
                </a:path>
              </a:pathLst>
            </a:custGeom>
            <a:ln w="14401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8" name="object 58"/>
            <p:cNvSpPr/>
            <p:nvPr/>
          </p:nvSpPr>
          <p:spPr>
            <a:xfrm>
              <a:off x="2975038" y="4287249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-7148" y="14217"/>
                  </a:moveTo>
                  <a:lnTo>
                    <a:pt x="7148" y="14217"/>
                  </a:lnTo>
                </a:path>
              </a:pathLst>
            </a:custGeom>
            <a:ln w="28435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9" name="object 59"/>
            <p:cNvSpPr/>
            <p:nvPr/>
          </p:nvSpPr>
          <p:spPr>
            <a:xfrm>
              <a:off x="2975038" y="4344488"/>
              <a:ext cx="0" cy="27940"/>
            </a:xfrm>
            <a:custGeom>
              <a:avLst/>
              <a:gdLst/>
              <a:ahLst/>
              <a:cxnLst/>
              <a:rect l="l" t="t" r="r" b="b"/>
              <a:pathLst>
                <a:path h="27939">
                  <a:moveTo>
                    <a:pt x="-7148" y="13862"/>
                  </a:moveTo>
                  <a:lnTo>
                    <a:pt x="7148" y="13862"/>
                  </a:lnTo>
                </a:path>
              </a:pathLst>
            </a:custGeom>
            <a:ln w="27724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0" name="object 60"/>
            <p:cNvSpPr/>
            <p:nvPr/>
          </p:nvSpPr>
          <p:spPr>
            <a:xfrm>
              <a:off x="2975038" y="4401003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-7148" y="14223"/>
                  </a:moveTo>
                  <a:lnTo>
                    <a:pt x="7148" y="14223"/>
                  </a:lnTo>
                </a:path>
              </a:pathLst>
            </a:custGeom>
            <a:ln w="28448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1" name="object 61"/>
            <p:cNvSpPr/>
            <p:nvPr/>
          </p:nvSpPr>
          <p:spPr>
            <a:xfrm>
              <a:off x="2975038" y="4457162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8803"/>
                  </a:lnTo>
                </a:path>
              </a:pathLst>
            </a:custGeom>
            <a:ln w="14296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2" name="object 62"/>
            <p:cNvSpPr/>
            <p:nvPr/>
          </p:nvSpPr>
          <p:spPr>
            <a:xfrm>
              <a:off x="2975038" y="4514414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-7148" y="14039"/>
                  </a:moveTo>
                  <a:lnTo>
                    <a:pt x="7148" y="14039"/>
                  </a:lnTo>
                </a:path>
              </a:pathLst>
            </a:custGeom>
            <a:ln w="28079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3" name="object 63"/>
            <p:cNvSpPr/>
            <p:nvPr/>
          </p:nvSpPr>
          <p:spPr>
            <a:xfrm>
              <a:off x="2975038" y="4570929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8803"/>
                  </a:lnTo>
                </a:path>
              </a:pathLst>
            </a:custGeom>
            <a:ln w="14296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4" name="object 64"/>
            <p:cNvSpPr/>
            <p:nvPr/>
          </p:nvSpPr>
          <p:spPr>
            <a:xfrm>
              <a:off x="2975038" y="4635013"/>
              <a:ext cx="0" cy="14604"/>
            </a:xfrm>
            <a:custGeom>
              <a:avLst/>
              <a:gdLst/>
              <a:ahLst/>
              <a:cxnLst/>
              <a:rect l="l" t="t" r="r" b="b"/>
              <a:pathLst>
                <a:path h="14604">
                  <a:moveTo>
                    <a:pt x="-7148" y="7194"/>
                  </a:moveTo>
                  <a:lnTo>
                    <a:pt x="7148" y="7194"/>
                  </a:lnTo>
                </a:path>
              </a:pathLst>
            </a:custGeom>
            <a:ln w="14389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704653" y="4689070"/>
            <a:ext cx="804611" cy="346533"/>
          </a:xfrm>
          <a:prstGeom prst="rect">
            <a:avLst/>
          </a:prstGeom>
        </p:spPr>
        <p:txBody>
          <a:bodyPr vert="horz" wrap="square" lIns="0" tIns="20729" rIns="0" bIns="0" rtlCol="0">
            <a:spAutoFit/>
          </a:bodyPr>
          <a:lstStyle/>
          <a:p>
            <a:pPr marL="15356">
              <a:spcBef>
                <a:spcPts val="163"/>
              </a:spcBef>
            </a:pPr>
            <a:r>
              <a:rPr sz="2116" spc="-85" dirty="0">
                <a:solidFill>
                  <a:srgbClr val="1A74BB"/>
                </a:solidFill>
                <a:latin typeface="Trebuchet MS"/>
                <a:cs typeface="Trebuchet MS"/>
              </a:rPr>
              <a:t>l</a:t>
            </a:r>
            <a:r>
              <a:rPr sz="2116" spc="67" dirty="0">
                <a:solidFill>
                  <a:srgbClr val="1A74BB"/>
                </a:solidFill>
                <a:latin typeface="Trebuchet MS"/>
                <a:cs typeface="Trebuchet MS"/>
              </a:rPr>
              <a:t>o</a:t>
            </a:r>
            <a:r>
              <a:rPr sz="2116" spc="18" dirty="0">
                <a:solidFill>
                  <a:srgbClr val="1A74BB"/>
                </a:solidFill>
                <a:latin typeface="Trebuchet MS"/>
                <a:cs typeface="Trebuchet MS"/>
              </a:rPr>
              <a:t>s</a:t>
            </a:r>
            <a:r>
              <a:rPr sz="2116" spc="-103" dirty="0">
                <a:solidFill>
                  <a:srgbClr val="1A74BB"/>
                </a:solidFill>
                <a:latin typeface="Trebuchet MS"/>
                <a:cs typeface="Trebuchet MS"/>
              </a:rPr>
              <a:t>s</a:t>
            </a:r>
            <a:r>
              <a:rPr sz="2116" spc="-175" dirty="0">
                <a:solidFill>
                  <a:srgbClr val="1A74BB"/>
                </a:solidFill>
                <a:latin typeface="Trebuchet MS"/>
                <a:cs typeface="Trebuchet MS"/>
              </a:rPr>
              <a:t>(</a:t>
            </a:r>
            <a:r>
              <a:rPr sz="2116" spc="18" dirty="0">
                <a:solidFill>
                  <a:srgbClr val="1A74BB"/>
                </a:solidFill>
                <a:latin typeface="Trebuchet MS"/>
                <a:cs typeface="Trebuchet MS"/>
              </a:rPr>
              <a:t>Θ</a:t>
            </a:r>
            <a:r>
              <a:rPr sz="2116" spc="-163" dirty="0">
                <a:solidFill>
                  <a:srgbClr val="1A74BB"/>
                </a:solidFill>
                <a:latin typeface="Trebuchet MS"/>
                <a:cs typeface="Trebuchet MS"/>
              </a:rPr>
              <a:t>)</a:t>
            </a:r>
            <a:endParaRPr sz="2116">
              <a:latin typeface="Trebuchet MS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350932" y="2267690"/>
            <a:ext cx="1492522" cy="2497517"/>
            <a:chOff x="1117333" y="1874774"/>
            <a:chExt cx="1234440" cy="2065655"/>
          </a:xfrm>
        </p:grpSpPr>
        <p:sp>
          <p:nvSpPr>
            <p:cNvPr id="67" name="object 67"/>
            <p:cNvSpPr/>
            <p:nvPr/>
          </p:nvSpPr>
          <p:spPr>
            <a:xfrm>
              <a:off x="1124635" y="1882077"/>
              <a:ext cx="490220" cy="873760"/>
            </a:xfrm>
            <a:custGeom>
              <a:avLst/>
              <a:gdLst/>
              <a:ahLst/>
              <a:cxnLst/>
              <a:rect l="l" t="t" r="r" b="b"/>
              <a:pathLst>
                <a:path w="490219" h="873760">
                  <a:moveTo>
                    <a:pt x="0" y="15489"/>
                  </a:moveTo>
                  <a:lnTo>
                    <a:pt x="35097" y="4963"/>
                  </a:lnTo>
                  <a:lnTo>
                    <a:pt x="69532" y="0"/>
                  </a:lnTo>
                  <a:lnTo>
                    <a:pt x="136077" y="5654"/>
                  </a:lnTo>
                  <a:lnTo>
                    <a:pt x="198956" y="30234"/>
                  </a:lnTo>
                  <a:lnTo>
                    <a:pt x="257494" y="71525"/>
                  </a:lnTo>
                  <a:lnTo>
                    <a:pt x="311012" y="127308"/>
                  </a:lnTo>
                  <a:lnTo>
                    <a:pt x="335678" y="159942"/>
                  </a:lnTo>
                  <a:lnTo>
                    <a:pt x="358835" y="195368"/>
                  </a:lnTo>
                  <a:lnTo>
                    <a:pt x="380400" y="233309"/>
                  </a:lnTo>
                  <a:lnTo>
                    <a:pt x="400286" y="273488"/>
                  </a:lnTo>
                  <a:lnTo>
                    <a:pt x="418410" y="315627"/>
                  </a:lnTo>
                  <a:lnTo>
                    <a:pt x="434687" y="359450"/>
                  </a:lnTo>
                  <a:lnTo>
                    <a:pt x="449033" y="404680"/>
                  </a:lnTo>
                  <a:lnTo>
                    <a:pt x="461362" y="451039"/>
                  </a:lnTo>
                  <a:lnTo>
                    <a:pt x="471591" y="498250"/>
                  </a:lnTo>
                  <a:lnTo>
                    <a:pt x="479634" y="546036"/>
                  </a:lnTo>
                  <a:lnTo>
                    <a:pt x="485407" y="594121"/>
                  </a:lnTo>
                  <a:lnTo>
                    <a:pt x="488826" y="642227"/>
                  </a:lnTo>
                  <a:lnTo>
                    <a:pt x="489805" y="690077"/>
                  </a:lnTo>
                  <a:lnTo>
                    <a:pt x="488261" y="737393"/>
                  </a:lnTo>
                  <a:lnTo>
                    <a:pt x="484108" y="783900"/>
                  </a:lnTo>
                  <a:lnTo>
                    <a:pt x="477262" y="829319"/>
                  </a:lnTo>
                  <a:lnTo>
                    <a:pt x="467639" y="873374"/>
                  </a:lnTo>
                </a:path>
              </a:pathLst>
            </a:custGeom>
            <a:ln w="14296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8" name="object 68"/>
            <p:cNvSpPr/>
            <p:nvPr/>
          </p:nvSpPr>
          <p:spPr>
            <a:xfrm>
              <a:off x="1542605" y="2720171"/>
              <a:ext cx="92710" cy="156845"/>
            </a:xfrm>
            <a:custGeom>
              <a:avLst/>
              <a:gdLst/>
              <a:ahLst/>
              <a:cxnLst/>
              <a:rect l="l" t="t" r="r" b="b"/>
              <a:pathLst>
                <a:path w="92710" h="156844">
                  <a:moveTo>
                    <a:pt x="14389" y="0"/>
                  </a:moveTo>
                  <a:lnTo>
                    <a:pt x="0" y="156235"/>
                  </a:lnTo>
                  <a:lnTo>
                    <a:pt x="92519" y="28435"/>
                  </a:lnTo>
                  <a:lnTo>
                    <a:pt x="14389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9" name="object 69"/>
            <p:cNvSpPr/>
            <p:nvPr/>
          </p:nvSpPr>
          <p:spPr>
            <a:xfrm>
              <a:off x="1528559" y="2872548"/>
              <a:ext cx="402590" cy="472440"/>
            </a:xfrm>
            <a:custGeom>
              <a:avLst/>
              <a:gdLst/>
              <a:ahLst/>
              <a:cxnLst/>
              <a:rect l="l" t="t" r="r" b="b"/>
              <a:pathLst>
                <a:path w="402589" h="472439">
                  <a:moveTo>
                    <a:pt x="0" y="31937"/>
                  </a:moveTo>
                  <a:lnTo>
                    <a:pt x="50431" y="15079"/>
                  </a:lnTo>
                  <a:lnTo>
                    <a:pt x="97554" y="4523"/>
                  </a:lnTo>
                  <a:lnTo>
                    <a:pt x="141355" y="0"/>
                  </a:lnTo>
                  <a:lnTo>
                    <a:pt x="181820" y="1237"/>
                  </a:lnTo>
                  <a:lnTo>
                    <a:pt x="218933" y="7965"/>
                  </a:lnTo>
                  <a:lnTo>
                    <a:pt x="283047" y="36809"/>
                  </a:lnTo>
                  <a:lnTo>
                    <a:pt x="333584" y="84366"/>
                  </a:lnTo>
                  <a:lnTo>
                    <a:pt x="370427" y="148469"/>
                  </a:lnTo>
                  <a:lnTo>
                    <a:pt x="383678" y="186049"/>
                  </a:lnTo>
                  <a:lnTo>
                    <a:pt x="393462" y="226954"/>
                  </a:lnTo>
                  <a:lnTo>
                    <a:pt x="399765" y="270911"/>
                  </a:lnTo>
                  <a:lnTo>
                    <a:pt x="402572" y="317652"/>
                  </a:lnTo>
                  <a:lnTo>
                    <a:pt x="401869" y="366905"/>
                  </a:lnTo>
                  <a:lnTo>
                    <a:pt x="397642" y="418400"/>
                  </a:lnTo>
                  <a:lnTo>
                    <a:pt x="389877" y="471865"/>
                  </a:lnTo>
                </a:path>
              </a:pathLst>
            </a:custGeom>
            <a:ln w="14296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0" name="object 70"/>
            <p:cNvSpPr/>
            <p:nvPr/>
          </p:nvSpPr>
          <p:spPr>
            <a:xfrm>
              <a:off x="1883155" y="3308765"/>
              <a:ext cx="71120" cy="149225"/>
            </a:xfrm>
            <a:custGeom>
              <a:avLst/>
              <a:gdLst/>
              <a:ahLst/>
              <a:cxnLst/>
              <a:rect l="l" t="t" r="r" b="b"/>
              <a:pathLst>
                <a:path w="71119" h="149225">
                  <a:moveTo>
                    <a:pt x="0" y="0"/>
                  </a:moveTo>
                  <a:lnTo>
                    <a:pt x="7569" y="149047"/>
                  </a:lnTo>
                  <a:lnTo>
                    <a:pt x="70561" y="2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1" name="object 71"/>
            <p:cNvSpPr/>
            <p:nvPr/>
          </p:nvSpPr>
          <p:spPr>
            <a:xfrm>
              <a:off x="1883155" y="3441126"/>
              <a:ext cx="276860" cy="222885"/>
            </a:xfrm>
            <a:custGeom>
              <a:avLst/>
              <a:gdLst/>
              <a:ahLst/>
              <a:cxnLst/>
              <a:rect l="l" t="t" r="r" b="b"/>
              <a:pathLst>
                <a:path w="276860" h="222885">
                  <a:moveTo>
                    <a:pt x="0" y="59166"/>
                  </a:moveTo>
                  <a:lnTo>
                    <a:pt x="36950" y="29606"/>
                  </a:lnTo>
                  <a:lnTo>
                    <a:pt x="73846" y="10167"/>
                  </a:lnTo>
                  <a:lnTo>
                    <a:pt x="109921" y="435"/>
                  </a:lnTo>
                  <a:lnTo>
                    <a:pt x="144407" y="0"/>
                  </a:lnTo>
                  <a:lnTo>
                    <a:pt x="176536" y="8447"/>
                  </a:lnTo>
                  <a:lnTo>
                    <a:pt x="230656" y="50345"/>
                  </a:lnTo>
                  <a:lnTo>
                    <a:pt x="251111" y="82970"/>
                  </a:lnTo>
                  <a:lnTo>
                    <a:pt x="266139" y="122829"/>
                  </a:lnTo>
                  <a:lnTo>
                    <a:pt x="274974" y="169511"/>
                  </a:lnTo>
                  <a:lnTo>
                    <a:pt x="276847" y="222603"/>
                  </a:lnTo>
                </a:path>
              </a:pathLst>
            </a:custGeom>
            <a:ln w="14296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2" name="object 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1252" y="3634926"/>
              <a:ext cx="220266" cy="304926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316592" y="5683656"/>
            <a:ext cx="584263" cy="26511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1632" spc="-60" dirty="0">
                <a:solidFill>
                  <a:srgbClr val="EE4035"/>
                </a:solidFill>
                <a:latin typeface="Trebuchet MS"/>
                <a:cs typeface="Trebuchet MS"/>
              </a:rPr>
              <a:t>B</a:t>
            </a:r>
            <a:r>
              <a:rPr sz="1632" spc="-85" dirty="0">
                <a:solidFill>
                  <a:srgbClr val="EE4035"/>
                </a:solidFill>
                <a:latin typeface="Trebuchet MS"/>
                <a:cs typeface="Trebuchet MS"/>
              </a:rPr>
              <a:t>e</a:t>
            </a:r>
            <a:r>
              <a:rPr sz="1632" spc="6" dirty="0">
                <a:solidFill>
                  <a:srgbClr val="EE4035"/>
                </a:solidFill>
                <a:latin typeface="Trebuchet MS"/>
                <a:cs typeface="Trebuchet MS"/>
              </a:rPr>
              <a:t>s</a:t>
            </a:r>
            <a:r>
              <a:rPr sz="1632" spc="-115" dirty="0">
                <a:solidFill>
                  <a:srgbClr val="EE4035"/>
                </a:solidFill>
                <a:latin typeface="Trebuchet MS"/>
                <a:cs typeface="Trebuchet MS"/>
              </a:rPr>
              <a:t>t</a:t>
            </a:r>
            <a:r>
              <a:rPr sz="1632" spc="-151" dirty="0">
                <a:solidFill>
                  <a:srgbClr val="EE4035"/>
                </a:solidFill>
                <a:latin typeface="Trebuchet MS"/>
                <a:cs typeface="Trebuchet MS"/>
              </a:rPr>
              <a:t> </a:t>
            </a:r>
            <a:r>
              <a:rPr sz="1632" spc="-12" dirty="0">
                <a:solidFill>
                  <a:srgbClr val="EE4035"/>
                </a:solidFill>
                <a:latin typeface="Trebuchet MS"/>
                <a:cs typeface="Trebuchet MS"/>
              </a:rPr>
              <a:t>Θ</a:t>
            </a:r>
            <a:endParaRPr sz="1632">
              <a:latin typeface="Trebuchet MS"/>
              <a:cs typeface="Trebuchet MS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342475" y="1085212"/>
            <a:ext cx="2492143" cy="4614227"/>
            <a:chOff x="1110339" y="896767"/>
            <a:chExt cx="2061210" cy="3816350"/>
          </a:xfrm>
        </p:grpSpPr>
        <p:sp>
          <p:nvSpPr>
            <p:cNvPr id="75" name="object 75"/>
            <p:cNvSpPr/>
            <p:nvPr/>
          </p:nvSpPr>
          <p:spPr>
            <a:xfrm>
              <a:off x="1124635" y="4578485"/>
              <a:ext cx="1851025" cy="134620"/>
            </a:xfrm>
            <a:custGeom>
              <a:avLst/>
              <a:gdLst/>
              <a:ahLst/>
              <a:cxnLst/>
              <a:rect l="l" t="t" r="r" b="b"/>
              <a:pathLst>
                <a:path w="1851025" h="134620">
                  <a:moveTo>
                    <a:pt x="1850402" y="0"/>
                  </a:moveTo>
                  <a:lnTo>
                    <a:pt x="1850402" y="134277"/>
                  </a:lnTo>
                </a:path>
                <a:path w="1851025" h="134620">
                  <a:moveTo>
                    <a:pt x="1198079" y="21247"/>
                  </a:moveTo>
                  <a:lnTo>
                    <a:pt x="1198079" y="113042"/>
                  </a:lnTo>
                </a:path>
                <a:path w="1851025" h="134620">
                  <a:moveTo>
                    <a:pt x="1013764" y="21247"/>
                  </a:moveTo>
                  <a:lnTo>
                    <a:pt x="1013764" y="113042"/>
                  </a:lnTo>
                </a:path>
                <a:path w="1851025" h="134620">
                  <a:moveTo>
                    <a:pt x="758520" y="21247"/>
                  </a:moveTo>
                  <a:lnTo>
                    <a:pt x="758520" y="113042"/>
                  </a:lnTo>
                </a:path>
                <a:path w="1851025" h="134620">
                  <a:moveTo>
                    <a:pt x="403923" y="21247"/>
                  </a:moveTo>
                  <a:lnTo>
                    <a:pt x="403923" y="113042"/>
                  </a:lnTo>
                </a:path>
                <a:path w="1851025" h="134620">
                  <a:moveTo>
                    <a:pt x="0" y="21247"/>
                  </a:moveTo>
                  <a:lnTo>
                    <a:pt x="0" y="113042"/>
                  </a:lnTo>
                </a:path>
              </a:pathLst>
            </a:custGeom>
            <a:ln w="28592">
              <a:solidFill>
                <a:srgbClr val="EE4035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24000" y="900007"/>
              <a:ext cx="1944370" cy="2088514"/>
            </a:xfrm>
            <a:custGeom>
              <a:avLst/>
              <a:gdLst/>
              <a:ahLst/>
              <a:cxnLst/>
              <a:rect l="l" t="t" r="r" b="b"/>
              <a:pathLst>
                <a:path w="1944370" h="2088514">
                  <a:moveTo>
                    <a:pt x="432003" y="1944001"/>
                  </a:moveTo>
                  <a:lnTo>
                    <a:pt x="1944001" y="2088006"/>
                  </a:lnTo>
                </a:path>
                <a:path w="1944370" h="2088514">
                  <a:moveTo>
                    <a:pt x="0" y="936002"/>
                  </a:moveTo>
                  <a:lnTo>
                    <a:pt x="1728000" y="0"/>
                  </a:lnTo>
                </a:path>
              </a:pathLst>
            </a:custGeom>
            <a:ln w="647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2005584" y="2511448"/>
            <a:ext cx="841463" cy="26511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1632" spc="-73" dirty="0">
                <a:solidFill>
                  <a:srgbClr val="EE4035"/>
                </a:solidFill>
                <a:latin typeface="Trebuchet MS"/>
                <a:cs typeface="Trebuchet MS"/>
              </a:rPr>
              <a:t>Iterations</a:t>
            </a:r>
            <a:endParaRPr sz="1632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918140" y="4979100"/>
            <a:ext cx="1787341" cy="269304"/>
          </a:xfrm>
          <a:prstGeom prst="rect">
            <a:avLst/>
          </a:prstGeom>
          <a:solidFill>
            <a:srgbClr val="FFE8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8"/>
              </a:lnSpc>
            </a:pPr>
            <a:r>
              <a:rPr sz="2176" spc="6" dirty="0">
                <a:latin typeface="Trebuchet MS"/>
                <a:cs typeface="Trebuchet MS"/>
              </a:rPr>
              <a:t>g</a:t>
            </a:r>
            <a:r>
              <a:rPr sz="2176" spc="-200" dirty="0">
                <a:latin typeface="Trebuchet MS"/>
                <a:cs typeface="Trebuchet MS"/>
              </a:rPr>
              <a:t>r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109" dirty="0">
                <a:latin typeface="Trebuchet MS"/>
                <a:cs typeface="Trebuchet MS"/>
              </a:rPr>
              <a:t>d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33" dirty="0">
                <a:latin typeface="Trebuchet MS"/>
                <a:cs typeface="Trebuchet MS"/>
              </a:rPr>
              <a:t>e</a:t>
            </a:r>
            <a:r>
              <a:rPr sz="2176" spc="-145" dirty="0">
                <a:latin typeface="Trebuchet MS"/>
                <a:cs typeface="Trebuchet MS"/>
              </a:rPr>
              <a:t>n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09" dirty="0">
                <a:latin typeface="Trebuchet MS"/>
                <a:cs typeface="Trebuchet MS"/>
              </a:rPr>
              <a:t>d</a:t>
            </a:r>
            <a:r>
              <a:rPr sz="2176" spc="-138" dirty="0">
                <a:latin typeface="Trebuchet MS"/>
                <a:cs typeface="Trebuchet MS"/>
              </a:rPr>
              <a:t>es</a:t>
            </a:r>
            <a:r>
              <a:rPr sz="2176" spc="-212" dirty="0">
                <a:latin typeface="Trebuchet MS"/>
                <a:cs typeface="Trebuchet MS"/>
              </a:rPr>
              <a:t>c</a:t>
            </a:r>
            <a:r>
              <a:rPr sz="2176" spc="-133" dirty="0">
                <a:latin typeface="Trebuchet MS"/>
                <a:cs typeface="Trebuchet MS"/>
              </a:rPr>
              <a:t>e</a:t>
            </a:r>
            <a:r>
              <a:rPr sz="2176" spc="-145" dirty="0">
                <a:latin typeface="Trebuchet MS"/>
                <a:cs typeface="Trebuchet MS"/>
              </a:rPr>
              <a:t>n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670314" y="4894523"/>
            <a:ext cx="4512115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4088421" algn="l"/>
              </a:tabLst>
            </a:pPr>
            <a:r>
              <a:rPr sz="2176" spc="-302" dirty="0">
                <a:latin typeface="Trebuchet MS"/>
                <a:cs typeface="Trebuchet MS"/>
              </a:rPr>
              <a:t>T</a:t>
            </a:r>
            <a:r>
              <a:rPr sz="2176" spc="-73" dirty="0">
                <a:latin typeface="Trebuchet MS"/>
                <a:cs typeface="Trebuchet MS"/>
              </a:rPr>
              <a:t>h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85" dirty="0">
                <a:latin typeface="Trebuchet MS"/>
                <a:cs typeface="Trebuchet MS"/>
              </a:rPr>
              <a:t>p</a:t>
            </a:r>
            <a:r>
              <a:rPr sz="2176" spc="-224" dirty="0">
                <a:latin typeface="Trebuchet MS"/>
                <a:cs typeface="Trebuchet MS"/>
              </a:rPr>
              <a:t>r</a:t>
            </a:r>
            <a:r>
              <a:rPr sz="2176" spc="-151" dirty="0">
                <a:latin typeface="Trebuchet MS"/>
                <a:cs typeface="Trebuchet MS"/>
              </a:rPr>
              <a:t>oc</a:t>
            </a:r>
            <a:r>
              <a:rPr sz="2176" spc="-138" dirty="0">
                <a:latin typeface="Trebuchet MS"/>
                <a:cs typeface="Trebuchet MS"/>
              </a:rPr>
              <a:t>es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87" dirty="0">
                <a:latin typeface="Trebuchet MS"/>
                <a:cs typeface="Trebuchet MS"/>
              </a:rPr>
              <a:t>ca</a:t>
            </a:r>
            <a:r>
              <a:rPr sz="2176" spc="-175" dirty="0">
                <a:latin typeface="Trebuchet MS"/>
                <a:cs typeface="Trebuchet MS"/>
              </a:rPr>
              <a:t>l</a:t>
            </a:r>
            <a:r>
              <a:rPr sz="2176" spc="-151" dirty="0">
                <a:latin typeface="Trebuchet MS"/>
                <a:cs typeface="Trebuchet MS"/>
              </a:rPr>
              <a:t>led</a:t>
            </a:r>
            <a:r>
              <a:rPr sz="2176" dirty="0">
                <a:latin typeface="Trebuchet MS"/>
                <a:cs typeface="Trebuchet MS"/>
              </a:rPr>
              <a:t>	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97" dirty="0">
                <a:latin typeface="Trebuchet MS"/>
                <a:cs typeface="Trebuchet MS"/>
              </a:rPr>
              <a:t>d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670313" y="5172666"/>
            <a:ext cx="4506741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33" dirty="0">
                <a:latin typeface="Trebuchet MS"/>
                <a:cs typeface="Trebuchet MS"/>
              </a:rPr>
              <a:t>he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218" dirty="0">
                <a:latin typeface="Trebuchet MS"/>
                <a:cs typeface="Trebuchet MS"/>
              </a:rPr>
              <a:t>f</a:t>
            </a:r>
            <a:r>
              <a:rPr sz="2176" spc="-85" dirty="0">
                <a:latin typeface="Trebuchet MS"/>
                <a:cs typeface="Trebuchet MS"/>
              </a:rPr>
              <a:t>u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175" dirty="0">
                <a:latin typeface="Trebuchet MS"/>
                <a:cs typeface="Trebuchet MS"/>
              </a:rPr>
              <a:t>c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85" dirty="0">
                <a:latin typeface="Trebuchet MS"/>
                <a:cs typeface="Trebuchet MS"/>
              </a:rPr>
              <a:t>on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85" dirty="0">
                <a:latin typeface="Trebuchet MS"/>
                <a:cs typeface="Trebuchet MS"/>
              </a:rPr>
              <a:t>u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00" dirty="0">
                <a:latin typeface="Trebuchet MS"/>
                <a:cs typeface="Trebuchet MS"/>
              </a:rPr>
              <a:t>e</a:t>
            </a:r>
            <a:r>
              <a:rPr sz="2176" spc="-97" dirty="0">
                <a:latin typeface="Trebuchet MS"/>
                <a:cs typeface="Trebuchet MS"/>
              </a:rPr>
              <a:t>d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212" dirty="0">
                <a:latin typeface="Trebuchet MS"/>
                <a:cs typeface="Trebuchet MS"/>
              </a:rPr>
              <a:t>t</a:t>
            </a:r>
            <a:r>
              <a:rPr sz="2176" spc="-85" dirty="0">
                <a:latin typeface="Trebuchet MS"/>
                <a:cs typeface="Trebuchet MS"/>
              </a:rPr>
              <a:t>o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85" dirty="0">
                <a:latin typeface="Trebuchet MS"/>
                <a:cs typeface="Trebuchet MS"/>
              </a:rPr>
              <a:t>op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193" dirty="0">
                <a:latin typeface="Trebuchet MS"/>
                <a:cs typeface="Trebuchet MS"/>
              </a:rPr>
              <a:t>z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33" dirty="0">
                <a:latin typeface="Trebuchet MS"/>
                <a:cs typeface="Trebuchet MS"/>
              </a:rPr>
              <a:t>he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09" dirty="0">
                <a:latin typeface="Trebuchet MS"/>
                <a:cs typeface="Trebuchet MS"/>
              </a:rPr>
              <a:t>d</a:t>
            </a:r>
            <a:r>
              <a:rPr sz="2176" spc="-138" dirty="0">
                <a:latin typeface="Trebuchet MS"/>
                <a:cs typeface="Trebuchet MS"/>
              </a:rPr>
              <a:t>es</a:t>
            </a:r>
            <a:r>
              <a:rPr sz="2176" spc="-212" dirty="0">
                <a:latin typeface="Trebuchet MS"/>
                <a:cs typeface="Trebuchet MS"/>
              </a:rPr>
              <a:t>c</a:t>
            </a:r>
            <a:r>
              <a:rPr sz="2176" spc="-133" dirty="0">
                <a:latin typeface="Trebuchet MS"/>
                <a:cs typeface="Trebuchet MS"/>
              </a:rPr>
              <a:t>e</a:t>
            </a:r>
            <a:r>
              <a:rPr sz="2176" spc="-145" dirty="0">
                <a:latin typeface="Trebuchet MS"/>
                <a:cs typeface="Trebuchet MS"/>
              </a:rPr>
              <a:t>n</a:t>
            </a:r>
            <a:r>
              <a:rPr sz="2176" spc="-212" dirty="0">
                <a:latin typeface="Trebuchet MS"/>
                <a:cs typeface="Trebuchet MS"/>
              </a:rPr>
              <a:t>t</a:t>
            </a:r>
            <a:r>
              <a:rPr sz="2176" spc="-363" dirty="0">
                <a:latin typeface="Trebuchet MS"/>
                <a:cs typeface="Trebuchet MS"/>
              </a:rPr>
              <a:t>,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685669" y="5534925"/>
            <a:ext cx="1358164" cy="269304"/>
          </a:xfrm>
          <a:prstGeom prst="rect">
            <a:avLst/>
          </a:prstGeom>
          <a:solidFill>
            <a:srgbClr val="FFE8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8"/>
              </a:lnSpc>
            </a:pPr>
            <a:r>
              <a:rPr sz="2176" spc="-85" dirty="0">
                <a:latin typeface="Trebuchet MS"/>
                <a:cs typeface="Trebuchet MS"/>
              </a:rPr>
              <a:t>o</a:t>
            </a:r>
            <a:r>
              <a:rPr sz="2176" spc="-97" dirty="0">
                <a:latin typeface="Trebuchet MS"/>
                <a:cs typeface="Trebuchet MS"/>
              </a:rPr>
              <a:t>p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69" dirty="0">
                <a:latin typeface="Trebuchet MS"/>
                <a:cs typeface="Trebuchet MS"/>
              </a:rPr>
              <a:t>z</a:t>
            </a:r>
            <a:r>
              <a:rPr sz="2176" spc="-206" dirty="0">
                <a:latin typeface="Trebuchet MS"/>
                <a:cs typeface="Trebuchet MS"/>
              </a:rPr>
              <a:t>a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85" dirty="0">
                <a:latin typeface="Trebuchet MS"/>
                <a:cs typeface="Trebuchet MS"/>
              </a:rPr>
              <a:t>on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081515" y="5450364"/>
            <a:ext cx="928220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218" dirty="0">
                <a:latin typeface="Trebuchet MS"/>
                <a:cs typeface="Trebuchet MS"/>
              </a:rPr>
              <a:t>f</a:t>
            </a:r>
            <a:r>
              <a:rPr sz="2176" spc="-85" dirty="0">
                <a:latin typeface="Trebuchet MS"/>
                <a:cs typeface="Trebuchet MS"/>
              </a:rPr>
              <a:t>u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175" dirty="0">
                <a:latin typeface="Trebuchet MS"/>
                <a:cs typeface="Trebuchet MS"/>
              </a:rPr>
              <a:t>c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85" dirty="0">
                <a:latin typeface="Trebuchet MS"/>
                <a:cs typeface="Trebuchet MS"/>
              </a:rPr>
              <a:t>on</a:t>
            </a:r>
            <a:endParaRPr sz="2176">
              <a:latin typeface="Trebuchet MS"/>
              <a:cs typeface="Trebuchet MS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659979" y="962910"/>
            <a:ext cx="568908" cy="522842"/>
            <a:chOff x="5508358" y="795613"/>
            <a:chExt cx="470534" cy="432434"/>
          </a:xfrm>
        </p:grpSpPr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1771" y="795613"/>
              <a:ext cx="65580" cy="6422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508358" y="798152"/>
              <a:ext cx="470534" cy="429895"/>
            </a:xfrm>
            <a:custGeom>
              <a:avLst/>
              <a:gdLst/>
              <a:ahLst/>
              <a:cxnLst/>
              <a:rect l="l" t="t" r="r" b="b"/>
              <a:pathLst>
                <a:path w="470535" h="429894">
                  <a:moveTo>
                    <a:pt x="287642" y="208051"/>
                  </a:moveTo>
                  <a:lnTo>
                    <a:pt x="284759" y="202298"/>
                  </a:lnTo>
                  <a:lnTo>
                    <a:pt x="281876" y="199771"/>
                  </a:lnTo>
                  <a:lnTo>
                    <a:pt x="272745" y="191135"/>
                  </a:lnTo>
                  <a:lnTo>
                    <a:pt x="237731" y="158013"/>
                  </a:lnTo>
                  <a:lnTo>
                    <a:pt x="235077" y="155498"/>
                  </a:lnTo>
                  <a:lnTo>
                    <a:pt x="237515" y="145478"/>
                  </a:lnTo>
                  <a:lnTo>
                    <a:pt x="240830" y="136283"/>
                  </a:lnTo>
                  <a:lnTo>
                    <a:pt x="244690" y="127711"/>
                  </a:lnTo>
                  <a:lnTo>
                    <a:pt x="248767" y="119494"/>
                  </a:lnTo>
                  <a:lnTo>
                    <a:pt x="246240" y="119494"/>
                  </a:lnTo>
                  <a:lnTo>
                    <a:pt x="246240" y="116611"/>
                  </a:lnTo>
                  <a:lnTo>
                    <a:pt x="243357" y="116611"/>
                  </a:lnTo>
                  <a:lnTo>
                    <a:pt x="236410" y="106680"/>
                  </a:lnTo>
                  <a:lnTo>
                    <a:pt x="231838" y="98120"/>
                  </a:lnTo>
                  <a:lnTo>
                    <a:pt x="226796" y="86372"/>
                  </a:lnTo>
                  <a:lnTo>
                    <a:pt x="223926" y="77736"/>
                  </a:lnTo>
                  <a:lnTo>
                    <a:pt x="229323" y="69456"/>
                  </a:lnTo>
                  <a:lnTo>
                    <a:pt x="235077" y="66941"/>
                  </a:lnTo>
                  <a:lnTo>
                    <a:pt x="243357" y="66941"/>
                  </a:lnTo>
                  <a:lnTo>
                    <a:pt x="248767" y="69456"/>
                  </a:lnTo>
                  <a:lnTo>
                    <a:pt x="254520" y="72339"/>
                  </a:lnTo>
                  <a:lnTo>
                    <a:pt x="254520" y="77736"/>
                  </a:lnTo>
                  <a:lnTo>
                    <a:pt x="257048" y="77736"/>
                  </a:lnTo>
                  <a:lnTo>
                    <a:pt x="257048" y="83489"/>
                  </a:lnTo>
                  <a:lnTo>
                    <a:pt x="259918" y="86372"/>
                  </a:lnTo>
                  <a:lnTo>
                    <a:pt x="262801" y="88900"/>
                  </a:lnTo>
                  <a:lnTo>
                    <a:pt x="264083" y="79781"/>
                  </a:lnTo>
                  <a:lnTo>
                    <a:pt x="263652" y="70180"/>
                  </a:lnTo>
                  <a:lnTo>
                    <a:pt x="262534" y="66941"/>
                  </a:lnTo>
                  <a:lnTo>
                    <a:pt x="260718" y="61671"/>
                  </a:lnTo>
                  <a:lnTo>
                    <a:pt x="254520" y="55778"/>
                  </a:lnTo>
                  <a:lnTo>
                    <a:pt x="248767" y="55778"/>
                  </a:lnTo>
                  <a:lnTo>
                    <a:pt x="246240" y="52895"/>
                  </a:lnTo>
                  <a:lnTo>
                    <a:pt x="240487" y="52895"/>
                  </a:lnTo>
                  <a:lnTo>
                    <a:pt x="234911" y="36614"/>
                  </a:lnTo>
                  <a:lnTo>
                    <a:pt x="233006" y="33451"/>
                  </a:lnTo>
                  <a:lnTo>
                    <a:pt x="221348" y="14160"/>
                  </a:lnTo>
                  <a:lnTo>
                    <a:pt x="221145" y="14033"/>
                  </a:lnTo>
                  <a:lnTo>
                    <a:pt x="207365" y="5676"/>
                  </a:lnTo>
                  <a:lnTo>
                    <a:pt x="207365" y="22301"/>
                  </a:lnTo>
                  <a:lnTo>
                    <a:pt x="207365" y="33451"/>
                  </a:lnTo>
                  <a:lnTo>
                    <a:pt x="204482" y="28054"/>
                  </a:lnTo>
                  <a:lnTo>
                    <a:pt x="204482" y="39217"/>
                  </a:lnTo>
                  <a:lnTo>
                    <a:pt x="201955" y="44615"/>
                  </a:lnTo>
                  <a:lnTo>
                    <a:pt x="201955" y="52895"/>
                  </a:lnTo>
                  <a:lnTo>
                    <a:pt x="193687" y="55778"/>
                  </a:lnTo>
                  <a:lnTo>
                    <a:pt x="187921" y="55778"/>
                  </a:lnTo>
                  <a:lnTo>
                    <a:pt x="179641" y="52895"/>
                  </a:lnTo>
                  <a:lnTo>
                    <a:pt x="176758" y="47498"/>
                  </a:lnTo>
                  <a:lnTo>
                    <a:pt x="179641" y="39217"/>
                  </a:lnTo>
                  <a:lnTo>
                    <a:pt x="179641" y="33451"/>
                  </a:lnTo>
                  <a:lnTo>
                    <a:pt x="187921" y="28054"/>
                  </a:lnTo>
                  <a:lnTo>
                    <a:pt x="193687" y="30581"/>
                  </a:lnTo>
                  <a:lnTo>
                    <a:pt x="201955" y="33451"/>
                  </a:lnTo>
                  <a:lnTo>
                    <a:pt x="204482" y="39217"/>
                  </a:lnTo>
                  <a:lnTo>
                    <a:pt x="204482" y="28054"/>
                  </a:lnTo>
                  <a:lnTo>
                    <a:pt x="199085" y="22301"/>
                  </a:lnTo>
                  <a:lnTo>
                    <a:pt x="193687" y="22301"/>
                  </a:lnTo>
                  <a:lnTo>
                    <a:pt x="186944" y="21869"/>
                  </a:lnTo>
                  <a:lnTo>
                    <a:pt x="180352" y="24193"/>
                  </a:lnTo>
                  <a:lnTo>
                    <a:pt x="174840" y="29083"/>
                  </a:lnTo>
                  <a:lnTo>
                    <a:pt x="171361" y="36334"/>
                  </a:lnTo>
                  <a:lnTo>
                    <a:pt x="171361" y="47498"/>
                  </a:lnTo>
                  <a:lnTo>
                    <a:pt x="176758" y="52895"/>
                  </a:lnTo>
                  <a:lnTo>
                    <a:pt x="174244" y="52895"/>
                  </a:lnTo>
                  <a:lnTo>
                    <a:pt x="170078" y="48310"/>
                  </a:lnTo>
                  <a:lnTo>
                    <a:pt x="166852" y="42964"/>
                  </a:lnTo>
                  <a:lnTo>
                    <a:pt x="165227" y="36969"/>
                  </a:lnTo>
                  <a:lnTo>
                    <a:pt x="165963" y="30581"/>
                  </a:lnTo>
                  <a:lnTo>
                    <a:pt x="169786" y="23037"/>
                  </a:lnTo>
                  <a:lnTo>
                    <a:pt x="176580" y="17221"/>
                  </a:lnTo>
                  <a:lnTo>
                    <a:pt x="184988" y="14033"/>
                  </a:lnTo>
                  <a:lnTo>
                    <a:pt x="193687" y="14376"/>
                  </a:lnTo>
                  <a:lnTo>
                    <a:pt x="201955" y="16891"/>
                  </a:lnTo>
                  <a:lnTo>
                    <a:pt x="207365" y="22301"/>
                  </a:lnTo>
                  <a:lnTo>
                    <a:pt x="207365" y="5676"/>
                  </a:lnTo>
                  <a:lnTo>
                    <a:pt x="198005" y="0"/>
                  </a:lnTo>
                  <a:lnTo>
                    <a:pt x="163080" y="8610"/>
                  </a:lnTo>
                  <a:lnTo>
                    <a:pt x="149313" y="22517"/>
                  </a:lnTo>
                  <a:lnTo>
                    <a:pt x="146697" y="36969"/>
                  </a:lnTo>
                  <a:lnTo>
                    <a:pt x="150825" y="48310"/>
                  </a:lnTo>
                  <a:lnTo>
                    <a:pt x="157327" y="52895"/>
                  </a:lnTo>
                  <a:lnTo>
                    <a:pt x="151676" y="56273"/>
                  </a:lnTo>
                  <a:lnTo>
                    <a:pt x="134277" y="65049"/>
                  </a:lnTo>
                  <a:lnTo>
                    <a:pt x="117424" y="83680"/>
                  </a:lnTo>
                  <a:lnTo>
                    <a:pt x="113398" y="116611"/>
                  </a:lnTo>
                  <a:lnTo>
                    <a:pt x="125615" y="149352"/>
                  </a:lnTo>
                  <a:lnTo>
                    <a:pt x="145072" y="166484"/>
                  </a:lnTo>
                  <a:lnTo>
                    <a:pt x="164528" y="171196"/>
                  </a:lnTo>
                  <a:lnTo>
                    <a:pt x="176758" y="166662"/>
                  </a:lnTo>
                  <a:lnTo>
                    <a:pt x="179641" y="163779"/>
                  </a:lnTo>
                  <a:lnTo>
                    <a:pt x="182524" y="158013"/>
                  </a:lnTo>
                  <a:lnTo>
                    <a:pt x="182422" y="167462"/>
                  </a:lnTo>
                  <a:lnTo>
                    <a:pt x="181800" y="178993"/>
                  </a:lnTo>
                  <a:lnTo>
                    <a:pt x="180086" y="192544"/>
                  </a:lnTo>
                  <a:lnTo>
                    <a:pt x="176758" y="208051"/>
                  </a:lnTo>
                  <a:lnTo>
                    <a:pt x="174459" y="222491"/>
                  </a:lnTo>
                  <a:lnTo>
                    <a:pt x="170002" y="234657"/>
                  </a:lnTo>
                  <a:lnTo>
                    <a:pt x="161366" y="247294"/>
                  </a:lnTo>
                  <a:lnTo>
                    <a:pt x="146519" y="263131"/>
                  </a:lnTo>
                  <a:lnTo>
                    <a:pt x="141655" y="269951"/>
                  </a:lnTo>
                  <a:lnTo>
                    <a:pt x="140042" y="277139"/>
                  </a:lnTo>
                  <a:lnTo>
                    <a:pt x="141655" y="284251"/>
                  </a:lnTo>
                  <a:lnTo>
                    <a:pt x="146519" y="290855"/>
                  </a:lnTo>
                  <a:lnTo>
                    <a:pt x="149047" y="293738"/>
                  </a:lnTo>
                  <a:lnTo>
                    <a:pt x="151917" y="293738"/>
                  </a:lnTo>
                  <a:lnTo>
                    <a:pt x="154800" y="296621"/>
                  </a:lnTo>
                  <a:lnTo>
                    <a:pt x="168478" y="296621"/>
                  </a:lnTo>
                  <a:lnTo>
                    <a:pt x="171361" y="290855"/>
                  </a:lnTo>
                  <a:lnTo>
                    <a:pt x="190017" y="270408"/>
                  </a:lnTo>
                  <a:lnTo>
                    <a:pt x="201866" y="253022"/>
                  </a:lnTo>
                  <a:lnTo>
                    <a:pt x="209524" y="236639"/>
                  </a:lnTo>
                  <a:lnTo>
                    <a:pt x="215646" y="219214"/>
                  </a:lnTo>
                  <a:lnTo>
                    <a:pt x="216027" y="211340"/>
                  </a:lnTo>
                  <a:lnTo>
                    <a:pt x="216903" y="204228"/>
                  </a:lnTo>
                  <a:lnTo>
                    <a:pt x="217766" y="197599"/>
                  </a:lnTo>
                  <a:lnTo>
                    <a:pt x="218160" y="191135"/>
                  </a:lnTo>
                  <a:lnTo>
                    <a:pt x="248767" y="219214"/>
                  </a:lnTo>
                  <a:lnTo>
                    <a:pt x="243357" y="302018"/>
                  </a:lnTo>
                  <a:lnTo>
                    <a:pt x="243357" y="310299"/>
                  </a:lnTo>
                  <a:lnTo>
                    <a:pt x="248767" y="318935"/>
                  </a:lnTo>
                  <a:lnTo>
                    <a:pt x="257048" y="321449"/>
                  </a:lnTo>
                  <a:lnTo>
                    <a:pt x="270725" y="321449"/>
                  </a:lnTo>
                  <a:lnTo>
                    <a:pt x="281876" y="313182"/>
                  </a:lnTo>
                  <a:lnTo>
                    <a:pt x="281876" y="304901"/>
                  </a:lnTo>
                  <a:lnTo>
                    <a:pt x="287642" y="213461"/>
                  </a:lnTo>
                  <a:lnTo>
                    <a:pt x="287642" y="208051"/>
                  </a:lnTo>
                  <a:close/>
                </a:path>
                <a:path w="470535" h="429894">
                  <a:moveTo>
                    <a:pt x="470166" y="429450"/>
                  </a:moveTo>
                  <a:lnTo>
                    <a:pt x="392760" y="366090"/>
                  </a:lnTo>
                  <a:lnTo>
                    <a:pt x="331558" y="354571"/>
                  </a:lnTo>
                  <a:lnTo>
                    <a:pt x="270725" y="327215"/>
                  </a:lnTo>
                  <a:lnTo>
                    <a:pt x="182524" y="316052"/>
                  </a:lnTo>
                  <a:lnTo>
                    <a:pt x="107645" y="271780"/>
                  </a:lnTo>
                  <a:lnTo>
                    <a:pt x="0" y="227495"/>
                  </a:lnTo>
                  <a:lnTo>
                    <a:pt x="0" y="429450"/>
                  </a:lnTo>
                  <a:lnTo>
                    <a:pt x="470166" y="42945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6" name="object 8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5154" y="867609"/>
              <a:ext cx="115925" cy="263156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6625906" y="913159"/>
            <a:ext cx="4125164" cy="140049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754726">
              <a:lnSpc>
                <a:spcPts val="2400"/>
              </a:lnSpc>
              <a:spcBef>
                <a:spcPts val="121"/>
              </a:spcBef>
            </a:pPr>
            <a:r>
              <a:rPr sz="2176" spc="-127" dirty="0">
                <a:latin typeface="Trebuchet MS"/>
                <a:cs typeface="Trebuchet MS"/>
              </a:rPr>
              <a:t>B</a:t>
            </a:r>
            <a:r>
              <a:rPr sz="2176" spc="-133" dirty="0">
                <a:latin typeface="Trebuchet MS"/>
                <a:cs typeface="Trebuchet MS"/>
              </a:rPr>
              <a:t>y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87" dirty="0">
                <a:latin typeface="Trebuchet MS"/>
                <a:cs typeface="Trebuchet MS"/>
              </a:rPr>
              <a:t>c</a:t>
            </a:r>
            <a:r>
              <a:rPr sz="2176" spc="-133" dirty="0">
                <a:latin typeface="Trebuchet MS"/>
                <a:cs typeface="Trebuchet MS"/>
              </a:rPr>
              <a:t>h</a:t>
            </a:r>
            <a:r>
              <a:rPr sz="2176" spc="-138" dirty="0">
                <a:latin typeface="Trebuchet MS"/>
                <a:cs typeface="Trebuchet MS"/>
              </a:rPr>
              <a:t>a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6" dirty="0">
                <a:latin typeface="Trebuchet MS"/>
                <a:cs typeface="Trebuchet MS"/>
              </a:rPr>
              <a:t>g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30" dirty="0">
                <a:latin typeface="Trebuchet MS"/>
                <a:cs typeface="Trebuchet MS"/>
              </a:rPr>
              <a:t>ng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63" dirty="0">
                <a:latin typeface="Trebuchet MS"/>
                <a:cs typeface="Trebuchet MS"/>
              </a:rPr>
              <a:t>Θ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218" dirty="0">
                <a:latin typeface="Trebuchet MS"/>
                <a:cs typeface="Trebuchet MS"/>
              </a:rPr>
              <a:t>f</a:t>
            </a:r>
            <a:r>
              <a:rPr sz="2176" spc="-212" dirty="0">
                <a:latin typeface="Trebuchet MS"/>
                <a:cs typeface="Trebuchet MS"/>
              </a:rPr>
              <a:t>r</a:t>
            </a:r>
            <a:r>
              <a:rPr sz="2176" spc="-109" dirty="0">
                <a:latin typeface="Trebuchet MS"/>
                <a:cs typeface="Trebuchet MS"/>
              </a:rPr>
              <a:t>om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δΘ</a:t>
            </a:r>
            <a:endParaRPr sz="2176">
              <a:latin typeface="Trebuchet MS"/>
              <a:cs typeface="Trebuchet MS"/>
            </a:endParaRPr>
          </a:p>
          <a:p>
            <a:pPr marL="754726">
              <a:lnSpc>
                <a:spcPts val="2400"/>
              </a:lnSpc>
            </a:pPr>
            <a:r>
              <a:rPr sz="2176" spc="-218" dirty="0">
                <a:latin typeface="Trebuchet MS"/>
                <a:cs typeface="Trebuchet MS"/>
              </a:rPr>
              <a:t>W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85" dirty="0">
                <a:latin typeface="Trebuchet MS"/>
                <a:cs typeface="Trebuchet MS"/>
              </a:rPr>
              <a:t>p</a:t>
            </a:r>
            <a:r>
              <a:rPr sz="2176" spc="-212" dirty="0">
                <a:latin typeface="Trebuchet MS"/>
                <a:cs typeface="Trebuchet MS"/>
              </a:rPr>
              <a:t>r</a:t>
            </a:r>
            <a:r>
              <a:rPr sz="2176" spc="-97" dirty="0">
                <a:latin typeface="Trebuchet MS"/>
                <a:cs typeface="Trebuchet MS"/>
              </a:rPr>
              <a:t>o</a:t>
            </a:r>
            <a:r>
              <a:rPr sz="2176" spc="-127" dirty="0">
                <a:latin typeface="Trebuchet MS"/>
                <a:cs typeface="Trebuchet MS"/>
              </a:rPr>
              <a:t>v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15" dirty="0">
                <a:latin typeface="Trebuchet MS"/>
                <a:cs typeface="Trebuchet MS"/>
              </a:rPr>
              <a:t>los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193" dirty="0">
                <a:latin typeface="Trebuchet MS"/>
                <a:cs typeface="Trebuchet MS"/>
              </a:rPr>
              <a:t>(</a:t>
            </a:r>
            <a:r>
              <a:rPr sz="2176" spc="-157" dirty="0">
                <a:latin typeface="Trebuchet MS"/>
                <a:cs typeface="Trebuchet MS"/>
              </a:rPr>
              <a:t>Θ</a:t>
            </a:r>
            <a:r>
              <a:rPr sz="2176" spc="-206" dirty="0">
                <a:latin typeface="Trebuchet MS"/>
                <a:cs typeface="Trebuchet MS"/>
              </a:rPr>
              <a:t>)</a:t>
            </a:r>
            <a:r>
              <a:rPr sz="2176" spc="-254" dirty="0">
                <a:latin typeface="Trebuchet MS"/>
                <a:cs typeface="Trebuchet MS"/>
              </a:rPr>
              <a:t> </a:t>
            </a:r>
            <a:r>
              <a:rPr sz="2176" spc="-73" dirty="0">
                <a:latin typeface="Trebuchet MS"/>
                <a:cs typeface="Trebuchet MS"/>
              </a:rPr>
              <a:t>o</a:t>
            </a:r>
            <a:r>
              <a:rPr sz="2176" spc="-212" dirty="0">
                <a:latin typeface="Trebuchet MS"/>
                <a:cs typeface="Trebuchet MS"/>
              </a:rPr>
              <a:t>f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09" dirty="0">
                <a:latin typeface="Trebuchet MS"/>
                <a:cs typeface="Trebuchet MS"/>
              </a:rPr>
              <a:t>δ</a:t>
            </a:r>
            <a:r>
              <a:rPr sz="2176" spc="-175" dirty="0">
                <a:latin typeface="Trebuchet MS"/>
                <a:cs typeface="Trebuchet MS"/>
              </a:rPr>
              <a:t>l</a:t>
            </a:r>
            <a:r>
              <a:rPr sz="2176" spc="-91" dirty="0">
                <a:latin typeface="Trebuchet MS"/>
                <a:cs typeface="Trebuchet MS"/>
              </a:rPr>
              <a:t>oss</a:t>
            </a:r>
            <a:endParaRPr sz="2176">
              <a:latin typeface="Trebuchet MS"/>
              <a:cs typeface="Trebuchet MS"/>
            </a:endParaRPr>
          </a:p>
          <a:p>
            <a:pPr marL="15356" marR="6142">
              <a:lnSpc>
                <a:spcPts val="2188"/>
              </a:lnSpc>
              <a:spcBef>
                <a:spcPts val="1608"/>
              </a:spcBef>
            </a:pPr>
            <a:r>
              <a:rPr sz="2176" spc="-187" dirty="0">
                <a:latin typeface="Trebuchet MS"/>
                <a:cs typeface="Trebuchet MS"/>
              </a:rPr>
              <a:t>The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38" dirty="0">
                <a:latin typeface="Trebuchet MS"/>
                <a:cs typeface="Trebuchet MS"/>
              </a:rPr>
              <a:t>gradient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is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57" dirty="0">
                <a:latin typeface="Trebuchet MS"/>
                <a:cs typeface="Trebuchet MS"/>
              </a:rPr>
              <a:t>the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27" dirty="0">
                <a:latin typeface="Trebuchet MS"/>
                <a:cs typeface="Trebuchet MS"/>
              </a:rPr>
              <a:t>slope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we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57" dirty="0">
                <a:latin typeface="Trebuchet MS"/>
                <a:cs typeface="Trebuchet MS"/>
              </a:rPr>
              <a:t>will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follow </a:t>
            </a:r>
            <a:r>
              <a:rPr sz="2176" spc="-635" dirty="0">
                <a:latin typeface="Trebuchet MS"/>
                <a:cs typeface="Trebuchet MS"/>
              </a:rPr>
              <a:t> 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85" dirty="0">
                <a:latin typeface="Trebuchet MS"/>
                <a:cs typeface="Trebuchet MS"/>
              </a:rPr>
              <a:t>o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93" dirty="0">
                <a:latin typeface="Trebuchet MS"/>
                <a:cs typeface="Trebuchet MS"/>
              </a:rPr>
              <a:t>z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our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15" dirty="0">
                <a:latin typeface="Trebuchet MS"/>
                <a:cs typeface="Trebuchet MS"/>
              </a:rPr>
              <a:t>los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218" dirty="0">
                <a:latin typeface="Trebuchet MS"/>
                <a:cs typeface="Trebuchet MS"/>
              </a:rPr>
              <a:t>f</a:t>
            </a:r>
            <a:r>
              <a:rPr sz="2176" spc="-127" dirty="0">
                <a:latin typeface="Trebuchet MS"/>
                <a:cs typeface="Trebuchet MS"/>
              </a:rPr>
              <a:t>un</a:t>
            </a:r>
            <a:r>
              <a:rPr sz="2176" spc="-79" dirty="0">
                <a:latin typeface="Trebuchet MS"/>
                <a:cs typeface="Trebuchet MS"/>
              </a:rPr>
              <a:t>c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97" dirty="0">
                <a:latin typeface="Trebuchet MS"/>
                <a:cs typeface="Trebuchet MS"/>
              </a:rPr>
              <a:t>o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363" dirty="0">
                <a:latin typeface="Trebuchet MS"/>
                <a:cs typeface="Trebuchet MS"/>
              </a:rPr>
              <a:t>.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528968" y="3004301"/>
            <a:ext cx="0" cy="1480238"/>
          </a:xfrm>
          <a:custGeom>
            <a:avLst/>
            <a:gdLst/>
            <a:ahLst/>
            <a:cxnLst/>
            <a:rect l="l" t="t" r="r" b="b"/>
            <a:pathLst>
              <a:path h="1224279">
                <a:moveTo>
                  <a:pt x="0" y="0"/>
                </a:moveTo>
                <a:lnTo>
                  <a:pt x="0" y="1224000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89" name="object 89"/>
          <p:cNvGrpSpPr/>
          <p:nvPr/>
        </p:nvGrpSpPr>
        <p:grpSpPr>
          <a:xfrm>
            <a:off x="6703066" y="3088739"/>
            <a:ext cx="826876" cy="222650"/>
            <a:chOff x="5543994" y="2553851"/>
            <a:chExt cx="683895" cy="184150"/>
          </a:xfrm>
        </p:grpSpPr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3994" y="2602810"/>
              <a:ext cx="93611" cy="1350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7405" y="2601362"/>
              <a:ext cx="134632" cy="9648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6155" y="2553851"/>
              <a:ext cx="81368" cy="14399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929554" y="2556734"/>
              <a:ext cx="18415" cy="139065"/>
            </a:xfrm>
            <a:custGeom>
              <a:avLst/>
              <a:gdLst/>
              <a:ahLst/>
              <a:cxnLst/>
              <a:rect l="l" t="t" r="r" b="b"/>
              <a:pathLst>
                <a:path w="18414" h="139064">
                  <a:moveTo>
                    <a:pt x="16560" y="48234"/>
                  </a:moveTo>
                  <a:lnTo>
                    <a:pt x="1447" y="48234"/>
                  </a:lnTo>
                  <a:lnTo>
                    <a:pt x="1447" y="138950"/>
                  </a:lnTo>
                  <a:lnTo>
                    <a:pt x="16560" y="138950"/>
                  </a:lnTo>
                  <a:lnTo>
                    <a:pt x="16560" y="48234"/>
                  </a:lnTo>
                  <a:close/>
                </a:path>
                <a:path w="18414" h="139064">
                  <a:moveTo>
                    <a:pt x="18008" y="0"/>
                  </a:moveTo>
                  <a:lnTo>
                    <a:pt x="0" y="0"/>
                  </a:lnTo>
                  <a:lnTo>
                    <a:pt x="0" y="17995"/>
                  </a:lnTo>
                  <a:lnTo>
                    <a:pt x="18008" y="17995"/>
                  </a:lnTo>
                  <a:lnTo>
                    <a:pt x="180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4" name="object 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0244" y="2601362"/>
              <a:ext cx="77393" cy="9648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0676" y="2602810"/>
              <a:ext cx="72364" cy="928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3564" y="2579048"/>
              <a:ext cx="64071" cy="118795"/>
            </a:xfrm>
            <a:prstGeom prst="rect">
              <a:avLst/>
            </a:prstGeom>
          </p:spPr>
        </p:pic>
      </p:grpSp>
      <p:sp>
        <p:nvSpPr>
          <p:cNvPr id="97" name="object 97"/>
          <p:cNvSpPr/>
          <p:nvPr/>
        </p:nvSpPr>
        <p:spPr>
          <a:xfrm>
            <a:off x="7619309" y="3168832"/>
            <a:ext cx="165068" cy="59885"/>
          </a:xfrm>
          <a:custGeom>
            <a:avLst/>
            <a:gdLst/>
            <a:ahLst/>
            <a:cxnLst/>
            <a:rect l="l" t="t" r="r" b="b"/>
            <a:pathLst>
              <a:path w="136525" h="49530">
                <a:moveTo>
                  <a:pt x="136080" y="40678"/>
                </a:moveTo>
                <a:lnTo>
                  <a:pt x="0" y="40678"/>
                </a:lnTo>
                <a:lnTo>
                  <a:pt x="0" y="48958"/>
                </a:lnTo>
                <a:lnTo>
                  <a:pt x="136080" y="48958"/>
                </a:lnTo>
                <a:lnTo>
                  <a:pt x="136080" y="40678"/>
                </a:lnTo>
                <a:close/>
              </a:path>
              <a:path w="136525" h="49530">
                <a:moveTo>
                  <a:pt x="136080" y="0"/>
                </a:moveTo>
                <a:lnTo>
                  <a:pt x="0" y="0"/>
                </a:lnTo>
                <a:lnTo>
                  <a:pt x="0" y="8267"/>
                </a:lnTo>
                <a:lnTo>
                  <a:pt x="136080" y="8267"/>
                </a:lnTo>
                <a:lnTo>
                  <a:pt x="136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98" name="object 98"/>
          <p:cNvGrpSpPr/>
          <p:nvPr/>
        </p:nvGrpSpPr>
        <p:grpSpPr>
          <a:xfrm>
            <a:off x="7906573" y="2917238"/>
            <a:ext cx="476010" cy="179655"/>
            <a:chOff x="6539395" y="2412005"/>
            <a:chExt cx="393700" cy="148590"/>
          </a:xfrm>
        </p:grpSpPr>
        <p:pic>
          <p:nvPicPr>
            <p:cNvPr id="99" name="object 9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39395" y="2412005"/>
              <a:ext cx="83883" cy="14796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645961" y="2415612"/>
              <a:ext cx="15875" cy="142240"/>
            </a:xfrm>
            <a:custGeom>
              <a:avLst/>
              <a:gdLst/>
              <a:ahLst/>
              <a:cxnLst/>
              <a:rect l="l" t="t" r="r" b="b"/>
              <a:pathLst>
                <a:path w="15875" h="142239">
                  <a:moveTo>
                    <a:pt x="15481" y="0"/>
                  </a:moveTo>
                  <a:lnTo>
                    <a:pt x="0" y="0"/>
                  </a:lnTo>
                  <a:lnTo>
                    <a:pt x="0" y="141833"/>
                  </a:lnTo>
                  <a:lnTo>
                    <a:pt x="15481" y="141833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1" name="object 10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4480" y="2463122"/>
              <a:ext cx="248043" cy="96481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7896130" y="3193631"/>
            <a:ext cx="492132" cy="239541"/>
            <a:chOff x="6530758" y="2640605"/>
            <a:chExt cx="407034" cy="198120"/>
          </a:xfrm>
        </p:grpSpPr>
        <p:sp>
          <p:nvSpPr>
            <p:cNvPr id="103" name="object 103"/>
            <p:cNvSpPr/>
            <p:nvPr/>
          </p:nvSpPr>
          <p:spPr>
            <a:xfrm>
              <a:off x="6530758" y="2640605"/>
              <a:ext cx="407034" cy="8255"/>
            </a:xfrm>
            <a:custGeom>
              <a:avLst/>
              <a:gdLst/>
              <a:ahLst/>
              <a:cxnLst/>
              <a:rect l="l" t="t" r="r" b="b"/>
              <a:pathLst>
                <a:path w="407034" h="8255">
                  <a:moveTo>
                    <a:pt x="406438" y="0"/>
                  </a:moveTo>
                  <a:lnTo>
                    <a:pt x="0" y="0"/>
                  </a:lnTo>
                  <a:lnTo>
                    <a:pt x="0" y="7924"/>
                  </a:lnTo>
                  <a:lnTo>
                    <a:pt x="203403" y="7924"/>
                  </a:lnTo>
                  <a:lnTo>
                    <a:pt x="406438" y="7924"/>
                  </a:lnTo>
                  <a:lnTo>
                    <a:pt x="4064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4" name="object 10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42353" y="2690643"/>
              <a:ext cx="183248" cy="147599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6710038" y="3690709"/>
            <a:ext cx="398466" cy="182726"/>
            <a:chOff x="5549760" y="3051730"/>
            <a:chExt cx="329565" cy="151130"/>
          </a:xfrm>
        </p:grpSpPr>
        <p:pic>
          <p:nvPicPr>
            <p:cNvPr id="106" name="object 10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9760" y="3051730"/>
              <a:ext cx="127444" cy="15083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5284" y="3105006"/>
              <a:ext cx="72351" cy="9288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1753" y="3103927"/>
              <a:ext cx="77406" cy="96481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7216252" y="3699415"/>
            <a:ext cx="808449" cy="171210"/>
            <a:chOff x="5968441" y="3058930"/>
            <a:chExt cx="668655" cy="141605"/>
          </a:xfrm>
        </p:grpSpPr>
        <p:sp>
          <p:nvSpPr>
            <p:cNvPr id="110" name="object 110"/>
            <p:cNvSpPr/>
            <p:nvPr/>
          </p:nvSpPr>
          <p:spPr>
            <a:xfrm>
              <a:off x="5968441" y="3058930"/>
              <a:ext cx="18415" cy="139065"/>
            </a:xfrm>
            <a:custGeom>
              <a:avLst/>
              <a:gdLst/>
              <a:ahLst/>
              <a:cxnLst/>
              <a:rect l="l" t="t" r="r" b="b"/>
              <a:pathLst>
                <a:path w="18414" h="139064">
                  <a:moveTo>
                    <a:pt x="16916" y="48234"/>
                  </a:moveTo>
                  <a:lnTo>
                    <a:pt x="1435" y="48234"/>
                  </a:lnTo>
                  <a:lnTo>
                    <a:pt x="1435" y="138963"/>
                  </a:lnTo>
                  <a:lnTo>
                    <a:pt x="16916" y="138963"/>
                  </a:lnTo>
                  <a:lnTo>
                    <a:pt x="16916" y="48234"/>
                  </a:lnTo>
                  <a:close/>
                </a:path>
                <a:path w="18414" h="139064">
                  <a:moveTo>
                    <a:pt x="18364" y="0"/>
                  </a:moveTo>
                  <a:lnTo>
                    <a:pt x="0" y="0"/>
                  </a:lnTo>
                  <a:lnTo>
                    <a:pt x="0" y="18364"/>
                  </a:lnTo>
                  <a:lnTo>
                    <a:pt x="18364" y="18364"/>
                  </a:lnTo>
                  <a:lnTo>
                    <a:pt x="183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11" name="object 11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06236" y="3081244"/>
              <a:ext cx="154444" cy="11916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83718" y="3103927"/>
              <a:ext cx="134645" cy="9648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9243" y="3081244"/>
              <a:ext cx="63715" cy="11916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6424206" y="3058930"/>
              <a:ext cx="18415" cy="139065"/>
            </a:xfrm>
            <a:custGeom>
              <a:avLst/>
              <a:gdLst/>
              <a:ahLst/>
              <a:cxnLst/>
              <a:rect l="l" t="t" r="r" b="b"/>
              <a:pathLst>
                <a:path w="18414" h="139064">
                  <a:moveTo>
                    <a:pt x="16916" y="48234"/>
                  </a:moveTo>
                  <a:lnTo>
                    <a:pt x="1435" y="48234"/>
                  </a:lnTo>
                  <a:lnTo>
                    <a:pt x="1435" y="138963"/>
                  </a:lnTo>
                  <a:lnTo>
                    <a:pt x="16916" y="138963"/>
                  </a:lnTo>
                  <a:lnTo>
                    <a:pt x="16916" y="48234"/>
                  </a:lnTo>
                  <a:close/>
                </a:path>
                <a:path w="18414" h="139064">
                  <a:moveTo>
                    <a:pt x="18351" y="0"/>
                  </a:moveTo>
                  <a:lnTo>
                    <a:pt x="0" y="0"/>
                  </a:lnTo>
                  <a:lnTo>
                    <a:pt x="0" y="18364"/>
                  </a:lnTo>
                  <a:lnTo>
                    <a:pt x="18351" y="18364"/>
                  </a:lnTo>
                  <a:lnTo>
                    <a:pt x="183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15" name="object 11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60921" y="3103927"/>
              <a:ext cx="176034" cy="96481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8121161" y="3695928"/>
            <a:ext cx="778507" cy="175049"/>
            <a:chOff x="6716877" y="3056047"/>
            <a:chExt cx="643890" cy="144780"/>
          </a:xfrm>
        </p:grpSpPr>
        <p:pic>
          <p:nvPicPr>
            <p:cNvPr id="117" name="object 11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16877" y="3103926"/>
              <a:ext cx="168846" cy="9648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6908406" y="3056047"/>
              <a:ext cx="15875" cy="142240"/>
            </a:xfrm>
            <a:custGeom>
              <a:avLst/>
              <a:gdLst/>
              <a:ahLst/>
              <a:cxnLst/>
              <a:rect l="l" t="t" r="r" b="b"/>
              <a:pathLst>
                <a:path w="15875" h="142239">
                  <a:moveTo>
                    <a:pt x="15468" y="0"/>
                  </a:moveTo>
                  <a:lnTo>
                    <a:pt x="0" y="0"/>
                  </a:lnTo>
                  <a:lnTo>
                    <a:pt x="0" y="141846"/>
                  </a:lnTo>
                  <a:lnTo>
                    <a:pt x="15468" y="141846"/>
                  </a:lnTo>
                  <a:lnTo>
                    <a:pt x="154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19" name="object 11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57364" y="3107165"/>
              <a:ext cx="72351" cy="9324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50239" y="3081244"/>
              <a:ext cx="64084" cy="119164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7135558" y="3058930"/>
              <a:ext cx="18415" cy="139065"/>
            </a:xfrm>
            <a:custGeom>
              <a:avLst/>
              <a:gdLst/>
              <a:ahLst/>
              <a:cxnLst/>
              <a:rect l="l" t="t" r="r" b="b"/>
              <a:pathLst>
                <a:path w="18415" h="139064">
                  <a:moveTo>
                    <a:pt x="16560" y="48234"/>
                  </a:moveTo>
                  <a:lnTo>
                    <a:pt x="1447" y="48234"/>
                  </a:lnTo>
                  <a:lnTo>
                    <a:pt x="1447" y="138963"/>
                  </a:lnTo>
                  <a:lnTo>
                    <a:pt x="16560" y="138963"/>
                  </a:lnTo>
                  <a:lnTo>
                    <a:pt x="16560" y="48234"/>
                  </a:lnTo>
                  <a:close/>
                </a:path>
                <a:path w="18415" h="139064">
                  <a:moveTo>
                    <a:pt x="17995" y="0"/>
                  </a:moveTo>
                  <a:lnTo>
                    <a:pt x="0" y="0"/>
                  </a:lnTo>
                  <a:lnTo>
                    <a:pt x="0" y="18364"/>
                  </a:lnTo>
                  <a:lnTo>
                    <a:pt x="17995" y="18364"/>
                  </a:lnTo>
                  <a:lnTo>
                    <a:pt x="1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22" name="object 12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75157" y="3103926"/>
              <a:ext cx="90004" cy="9648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87844" y="3105006"/>
              <a:ext cx="72351" cy="92887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9019991" y="3699415"/>
            <a:ext cx="129750" cy="171210"/>
            <a:chOff x="7460284" y="3058930"/>
            <a:chExt cx="107314" cy="141605"/>
          </a:xfrm>
        </p:grpSpPr>
        <p:sp>
          <p:nvSpPr>
            <p:cNvPr id="125" name="object 125"/>
            <p:cNvSpPr/>
            <p:nvPr/>
          </p:nvSpPr>
          <p:spPr>
            <a:xfrm>
              <a:off x="7460285" y="3058930"/>
              <a:ext cx="18415" cy="139065"/>
            </a:xfrm>
            <a:custGeom>
              <a:avLst/>
              <a:gdLst/>
              <a:ahLst/>
              <a:cxnLst/>
              <a:rect l="l" t="t" r="r" b="b"/>
              <a:pathLst>
                <a:path w="18415" h="139064">
                  <a:moveTo>
                    <a:pt x="16916" y="48234"/>
                  </a:moveTo>
                  <a:lnTo>
                    <a:pt x="1435" y="48234"/>
                  </a:lnTo>
                  <a:lnTo>
                    <a:pt x="1435" y="138963"/>
                  </a:lnTo>
                  <a:lnTo>
                    <a:pt x="16916" y="138963"/>
                  </a:lnTo>
                  <a:lnTo>
                    <a:pt x="16916" y="48234"/>
                  </a:lnTo>
                  <a:close/>
                </a:path>
                <a:path w="18415" h="139064">
                  <a:moveTo>
                    <a:pt x="18351" y="0"/>
                  </a:moveTo>
                  <a:lnTo>
                    <a:pt x="0" y="0"/>
                  </a:lnTo>
                  <a:lnTo>
                    <a:pt x="0" y="18364"/>
                  </a:lnTo>
                  <a:lnTo>
                    <a:pt x="18351" y="18364"/>
                  </a:lnTo>
                  <a:lnTo>
                    <a:pt x="183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26" name="object 12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99883" y="3103927"/>
              <a:ext cx="67678" cy="96481"/>
            </a:xfrm>
            <a:prstGeom prst="rect">
              <a:avLst/>
            </a:prstGeom>
          </p:spPr>
        </p:pic>
      </p:grpSp>
      <p:sp>
        <p:nvSpPr>
          <p:cNvPr id="127" name="object 127"/>
          <p:cNvSpPr/>
          <p:nvPr/>
        </p:nvSpPr>
        <p:spPr>
          <a:xfrm>
            <a:off x="9261990" y="3757734"/>
            <a:ext cx="20729" cy="20729"/>
          </a:xfrm>
          <a:custGeom>
            <a:avLst/>
            <a:gdLst/>
            <a:ahLst/>
            <a:cxnLst/>
            <a:rect l="l" t="t" r="r" b="b"/>
            <a:pathLst>
              <a:path w="17145" h="17144">
                <a:moveTo>
                  <a:pt x="16929" y="0"/>
                </a:moveTo>
                <a:lnTo>
                  <a:pt x="0" y="0"/>
                </a:lnTo>
                <a:lnTo>
                  <a:pt x="0" y="16929"/>
                </a:lnTo>
                <a:lnTo>
                  <a:pt x="16929" y="16929"/>
                </a:lnTo>
                <a:lnTo>
                  <a:pt x="16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28" name="object 128"/>
          <p:cNvSpPr/>
          <p:nvPr/>
        </p:nvSpPr>
        <p:spPr>
          <a:xfrm>
            <a:off x="9261990" y="3846964"/>
            <a:ext cx="20729" cy="20729"/>
          </a:xfrm>
          <a:custGeom>
            <a:avLst/>
            <a:gdLst/>
            <a:ahLst/>
            <a:cxnLst/>
            <a:rect l="l" t="t" r="r" b="b"/>
            <a:pathLst>
              <a:path w="17145" h="17144">
                <a:moveTo>
                  <a:pt x="16929" y="0"/>
                </a:moveTo>
                <a:lnTo>
                  <a:pt x="0" y="0"/>
                </a:lnTo>
                <a:lnTo>
                  <a:pt x="0" y="16929"/>
                </a:lnTo>
                <a:lnTo>
                  <a:pt x="16929" y="16929"/>
                </a:lnTo>
                <a:lnTo>
                  <a:pt x="16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29" name="object 1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674183" y="3693319"/>
            <a:ext cx="102296" cy="177151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869193" y="3741196"/>
            <a:ext cx="219809" cy="129275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81702" y="3693319"/>
            <a:ext cx="102296" cy="177151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10369742" y="3800835"/>
            <a:ext cx="151248" cy="10749"/>
          </a:xfrm>
          <a:custGeom>
            <a:avLst/>
            <a:gdLst/>
            <a:ahLst/>
            <a:cxnLst/>
            <a:rect l="l" t="t" r="r" b="b"/>
            <a:pathLst>
              <a:path w="125095" h="8889">
                <a:moveTo>
                  <a:pt x="124917" y="0"/>
                </a:moveTo>
                <a:lnTo>
                  <a:pt x="0" y="0"/>
                </a:lnTo>
                <a:lnTo>
                  <a:pt x="0" y="8280"/>
                </a:lnTo>
                <a:lnTo>
                  <a:pt x="117716" y="8280"/>
                </a:lnTo>
                <a:lnTo>
                  <a:pt x="124917" y="8280"/>
                </a:lnTo>
                <a:lnTo>
                  <a:pt x="1249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33" name="object 13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603477" y="3758179"/>
            <a:ext cx="115777" cy="162779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10804139" y="3792560"/>
            <a:ext cx="26872" cy="26872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6916" y="0"/>
                </a:moveTo>
                <a:lnTo>
                  <a:pt x="5041" y="0"/>
                </a:lnTo>
                <a:lnTo>
                  <a:pt x="0" y="5041"/>
                </a:lnTo>
                <a:lnTo>
                  <a:pt x="0" y="16916"/>
                </a:lnTo>
                <a:lnTo>
                  <a:pt x="5041" y="21958"/>
                </a:lnTo>
                <a:lnTo>
                  <a:pt x="16916" y="21958"/>
                </a:lnTo>
                <a:lnTo>
                  <a:pt x="21958" y="16916"/>
                </a:lnTo>
                <a:lnTo>
                  <a:pt x="21958" y="10794"/>
                </a:lnTo>
                <a:lnTo>
                  <a:pt x="21958" y="5041"/>
                </a:lnTo>
                <a:lnTo>
                  <a:pt x="169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35" name="object 135"/>
          <p:cNvGrpSpPr/>
          <p:nvPr/>
        </p:nvGrpSpPr>
        <p:grpSpPr>
          <a:xfrm>
            <a:off x="10946896" y="3524443"/>
            <a:ext cx="476010" cy="178888"/>
            <a:chOff x="9053995" y="2914214"/>
            <a:chExt cx="393700" cy="147955"/>
          </a:xfrm>
        </p:grpSpPr>
        <p:pic>
          <p:nvPicPr>
            <p:cNvPr id="136" name="object 1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53995" y="2914214"/>
              <a:ext cx="83883" cy="147955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9160561" y="2917808"/>
              <a:ext cx="15240" cy="142240"/>
            </a:xfrm>
            <a:custGeom>
              <a:avLst/>
              <a:gdLst/>
              <a:ahLst/>
              <a:cxnLst/>
              <a:rect l="l" t="t" r="r" b="b"/>
              <a:pathLst>
                <a:path w="15240" h="142239">
                  <a:moveTo>
                    <a:pt x="15113" y="0"/>
                  </a:moveTo>
                  <a:lnTo>
                    <a:pt x="0" y="0"/>
                  </a:lnTo>
                  <a:lnTo>
                    <a:pt x="0" y="141846"/>
                  </a:lnTo>
                  <a:lnTo>
                    <a:pt x="15113" y="141846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38" name="object 1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99080" y="2965331"/>
              <a:ext cx="248043" cy="96481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10936453" y="3800835"/>
            <a:ext cx="492132" cy="239541"/>
            <a:chOff x="9045358" y="3142814"/>
            <a:chExt cx="407034" cy="198120"/>
          </a:xfrm>
        </p:grpSpPr>
        <p:sp>
          <p:nvSpPr>
            <p:cNvPr id="140" name="object 140"/>
            <p:cNvSpPr/>
            <p:nvPr/>
          </p:nvSpPr>
          <p:spPr>
            <a:xfrm>
              <a:off x="9045358" y="3142814"/>
              <a:ext cx="407034" cy="8890"/>
            </a:xfrm>
            <a:custGeom>
              <a:avLst/>
              <a:gdLst/>
              <a:ahLst/>
              <a:cxnLst/>
              <a:rect l="l" t="t" r="r" b="b"/>
              <a:pathLst>
                <a:path w="407034" h="8889">
                  <a:moveTo>
                    <a:pt x="406438" y="0"/>
                  </a:moveTo>
                  <a:lnTo>
                    <a:pt x="0" y="0"/>
                  </a:lnTo>
                  <a:lnTo>
                    <a:pt x="0" y="8280"/>
                  </a:lnTo>
                  <a:lnTo>
                    <a:pt x="203034" y="8280"/>
                  </a:lnTo>
                  <a:lnTo>
                    <a:pt x="406438" y="8280"/>
                  </a:lnTo>
                  <a:lnTo>
                    <a:pt x="4064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41" name="object 1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56953" y="3192852"/>
              <a:ext cx="183248" cy="147954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6699596" y="4172108"/>
            <a:ext cx="590406" cy="175049"/>
            <a:chOff x="5541124" y="3449887"/>
            <a:chExt cx="488315" cy="144780"/>
          </a:xfrm>
        </p:grpSpPr>
        <p:pic>
          <p:nvPicPr>
            <p:cNvPr id="143" name="object 1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41124" y="3501004"/>
              <a:ext cx="133553" cy="9072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94476" y="3449887"/>
              <a:ext cx="72364" cy="14184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90958" y="3497410"/>
              <a:ext cx="77406" cy="9683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91402" y="3497410"/>
              <a:ext cx="137515" cy="96837"/>
            </a:xfrm>
            <a:prstGeom prst="rect">
              <a:avLst/>
            </a:prstGeom>
          </p:spPr>
        </p:pic>
      </p:grpSp>
      <p:pic>
        <p:nvPicPr>
          <p:cNvPr id="147" name="object 14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386432" y="4234358"/>
            <a:ext cx="115792" cy="162779"/>
          </a:xfrm>
          <a:prstGeom prst="rect">
            <a:avLst/>
          </a:prstGeom>
        </p:spPr>
      </p:pic>
      <p:grpSp>
        <p:nvGrpSpPr>
          <p:cNvPr id="148" name="object 148"/>
          <p:cNvGrpSpPr/>
          <p:nvPr/>
        </p:nvGrpSpPr>
        <p:grpSpPr>
          <a:xfrm>
            <a:off x="7611906" y="4175594"/>
            <a:ext cx="129750" cy="171210"/>
            <a:chOff x="6295681" y="3452770"/>
            <a:chExt cx="107314" cy="141605"/>
          </a:xfrm>
        </p:grpSpPr>
        <p:sp>
          <p:nvSpPr>
            <p:cNvPr id="149" name="object 149"/>
            <p:cNvSpPr/>
            <p:nvPr/>
          </p:nvSpPr>
          <p:spPr>
            <a:xfrm>
              <a:off x="6295682" y="3452770"/>
              <a:ext cx="18415" cy="139065"/>
            </a:xfrm>
            <a:custGeom>
              <a:avLst/>
              <a:gdLst/>
              <a:ahLst/>
              <a:cxnLst/>
              <a:rect l="l" t="t" r="r" b="b"/>
              <a:pathLst>
                <a:path w="18414" h="139064">
                  <a:moveTo>
                    <a:pt x="16560" y="48234"/>
                  </a:moveTo>
                  <a:lnTo>
                    <a:pt x="1435" y="48234"/>
                  </a:lnTo>
                  <a:lnTo>
                    <a:pt x="1435" y="138963"/>
                  </a:lnTo>
                  <a:lnTo>
                    <a:pt x="16560" y="138963"/>
                  </a:lnTo>
                  <a:lnTo>
                    <a:pt x="16560" y="48234"/>
                  </a:lnTo>
                  <a:close/>
                </a:path>
                <a:path w="18414" h="139064">
                  <a:moveTo>
                    <a:pt x="17995" y="0"/>
                  </a:moveTo>
                  <a:lnTo>
                    <a:pt x="0" y="0"/>
                  </a:lnTo>
                  <a:lnTo>
                    <a:pt x="0" y="18364"/>
                  </a:lnTo>
                  <a:lnTo>
                    <a:pt x="17995" y="18364"/>
                  </a:lnTo>
                  <a:lnTo>
                    <a:pt x="1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50" name="object 1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34924" y="3497411"/>
              <a:ext cx="68033" cy="96837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7834327" y="4172108"/>
            <a:ext cx="314781" cy="175049"/>
            <a:chOff x="6479641" y="3449887"/>
            <a:chExt cx="260350" cy="144780"/>
          </a:xfrm>
        </p:grpSpPr>
        <p:pic>
          <p:nvPicPr>
            <p:cNvPr id="152" name="object 1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79641" y="3475084"/>
              <a:ext cx="64084" cy="11916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66395" y="3449887"/>
              <a:ext cx="72364" cy="14184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662521" y="3497410"/>
              <a:ext cx="77393" cy="96837"/>
            </a:xfrm>
            <a:prstGeom prst="rect">
              <a:avLst/>
            </a:prstGeom>
          </p:spPr>
        </p:pic>
      </p:grpSp>
      <p:grpSp>
        <p:nvGrpSpPr>
          <p:cNvPr id="155" name="object 155"/>
          <p:cNvGrpSpPr/>
          <p:nvPr/>
        </p:nvGrpSpPr>
        <p:grpSpPr>
          <a:xfrm>
            <a:off x="8259144" y="4172108"/>
            <a:ext cx="780042" cy="222650"/>
            <a:chOff x="6831000" y="3449887"/>
            <a:chExt cx="645160" cy="184150"/>
          </a:xfrm>
        </p:grpSpPr>
        <p:sp>
          <p:nvSpPr>
            <p:cNvPr id="156" name="object 156"/>
            <p:cNvSpPr/>
            <p:nvPr/>
          </p:nvSpPr>
          <p:spPr>
            <a:xfrm>
              <a:off x="6831000" y="3449887"/>
              <a:ext cx="15875" cy="142240"/>
            </a:xfrm>
            <a:custGeom>
              <a:avLst/>
              <a:gdLst/>
              <a:ahLst/>
              <a:cxnLst/>
              <a:rect l="l" t="t" r="r" b="b"/>
              <a:pathLst>
                <a:path w="15875" h="142239">
                  <a:moveTo>
                    <a:pt x="15481" y="0"/>
                  </a:moveTo>
                  <a:lnTo>
                    <a:pt x="0" y="0"/>
                  </a:lnTo>
                  <a:lnTo>
                    <a:pt x="0" y="141846"/>
                  </a:lnTo>
                  <a:lnTo>
                    <a:pt x="15481" y="14184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57" name="object 15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70598" y="3497410"/>
              <a:ext cx="165239" cy="96837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7063562" y="3498845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14401" y="1079"/>
                  </a:moveTo>
                  <a:lnTo>
                    <a:pt x="0" y="1079"/>
                  </a:lnTo>
                  <a:lnTo>
                    <a:pt x="0" y="92887"/>
                  </a:lnTo>
                  <a:lnTo>
                    <a:pt x="15481" y="92887"/>
                  </a:lnTo>
                  <a:lnTo>
                    <a:pt x="15481" y="49326"/>
                  </a:lnTo>
                  <a:lnTo>
                    <a:pt x="18046" y="35150"/>
                  </a:lnTo>
                  <a:lnTo>
                    <a:pt x="25201" y="23944"/>
                  </a:lnTo>
                  <a:lnTo>
                    <a:pt x="31827" y="19443"/>
                  </a:lnTo>
                  <a:lnTo>
                    <a:pt x="14401" y="19443"/>
                  </a:lnTo>
                  <a:lnTo>
                    <a:pt x="14401" y="1079"/>
                  </a:lnTo>
                  <a:close/>
                </a:path>
                <a:path w="50165" h="93345">
                  <a:moveTo>
                    <a:pt x="50037" y="0"/>
                  </a:moveTo>
                  <a:lnTo>
                    <a:pt x="37738" y="1721"/>
                  </a:lnTo>
                  <a:lnTo>
                    <a:pt x="27766" y="6211"/>
                  </a:lnTo>
                  <a:lnTo>
                    <a:pt x="20021" y="12456"/>
                  </a:lnTo>
                  <a:lnTo>
                    <a:pt x="14401" y="19443"/>
                  </a:lnTo>
                  <a:lnTo>
                    <a:pt x="31827" y="19443"/>
                  </a:lnTo>
                  <a:lnTo>
                    <a:pt x="36135" y="16517"/>
                  </a:lnTo>
                  <a:lnTo>
                    <a:pt x="50037" y="13677"/>
                  </a:lnTo>
                  <a:lnTo>
                    <a:pt x="500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59" name="object 1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33399" y="3498845"/>
              <a:ext cx="72364" cy="92887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7237438" y="3452770"/>
              <a:ext cx="18415" cy="139065"/>
            </a:xfrm>
            <a:custGeom>
              <a:avLst/>
              <a:gdLst/>
              <a:ahLst/>
              <a:cxnLst/>
              <a:rect l="l" t="t" r="r" b="b"/>
              <a:pathLst>
                <a:path w="18415" h="139064">
                  <a:moveTo>
                    <a:pt x="16916" y="48234"/>
                  </a:moveTo>
                  <a:lnTo>
                    <a:pt x="1447" y="48234"/>
                  </a:lnTo>
                  <a:lnTo>
                    <a:pt x="1447" y="138963"/>
                  </a:lnTo>
                  <a:lnTo>
                    <a:pt x="16916" y="138963"/>
                  </a:lnTo>
                  <a:lnTo>
                    <a:pt x="16916" y="48234"/>
                  </a:lnTo>
                  <a:close/>
                </a:path>
                <a:path w="18415" h="139064">
                  <a:moveTo>
                    <a:pt x="18364" y="0"/>
                  </a:moveTo>
                  <a:lnTo>
                    <a:pt x="0" y="0"/>
                  </a:lnTo>
                  <a:lnTo>
                    <a:pt x="0" y="18364"/>
                  </a:lnTo>
                  <a:lnTo>
                    <a:pt x="18364" y="18364"/>
                  </a:lnTo>
                  <a:lnTo>
                    <a:pt x="183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61" name="object 1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87844" y="3498845"/>
              <a:ext cx="72351" cy="9288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382522" y="3498845"/>
              <a:ext cx="93599" cy="135000"/>
            </a:xfrm>
            <a:prstGeom prst="rect">
              <a:avLst/>
            </a:prstGeom>
          </p:spPr>
        </p:pic>
      </p:grpSp>
      <p:grpSp>
        <p:nvGrpSpPr>
          <p:cNvPr id="163" name="object 163"/>
          <p:cNvGrpSpPr/>
          <p:nvPr/>
        </p:nvGrpSpPr>
        <p:grpSpPr>
          <a:xfrm>
            <a:off x="9145335" y="4202572"/>
            <a:ext cx="375434" cy="144339"/>
            <a:chOff x="7563954" y="3475084"/>
            <a:chExt cx="310515" cy="119380"/>
          </a:xfrm>
        </p:grpSpPr>
        <p:pic>
          <p:nvPicPr>
            <p:cNvPr id="164" name="object 16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563954" y="3497410"/>
              <a:ext cx="134645" cy="96837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719123" y="3475084"/>
              <a:ext cx="154800" cy="1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3609" y="896744"/>
            <a:ext cx="1062577" cy="214205"/>
            <a:chOff x="5296318" y="740888"/>
            <a:chExt cx="878840" cy="177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6318" y="771851"/>
              <a:ext cx="97916" cy="1054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17341" y="812885"/>
              <a:ext cx="55880" cy="88900"/>
            </a:xfrm>
            <a:custGeom>
              <a:avLst/>
              <a:gdLst/>
              <a:ahLst/>
              <a:cxnLst/>
              <a:rect l="l" t="t" r="r" b="b"/>
              <a:pathLst>
                <a:path w="55879" h="88900">
                  <a:moveTo>
                    <a:pt x="38095" y="0"/>
                  </a:moveTo>
                  <a:lnTo>
                    <a:pt x="3314" y="40253"/>
                  </a:lnTo>
                  <a:lnTo>
                    <a:pt x="0" y="62599"/>
                  </a:lnTo>
                  <a:lnTo>
                    <a:pt x="957" y="72164"/>
                  </a:lnTo>
                  <a:lnTo>
                    <a:pt x="4077" y="80648"/>
                  </a:lnTo>
                  <a:lnTo>
                    <a:pt x="9356" y="86431"/>
                  </a:lnTo>
                  <a:lnTo>
                    <a:pt x="16861" y="88569"/>
                  </a:lnTo>
                  <a:lnTo>
                    <a:pt x="24769" y="85318"/>
                  </a:lnTo>
                  <a:lnTo>
                    <a:pt x="10016" y="85318"/>
                  </a:lnTo>
                  <a:lnTo>
                    <a:pt x="8936" y="75603"/>
                  </a:lnTo>
                  <a:lnTo>
                    <a:pt x="8936" y="60845"/>
                  </a:lnTo>
                  <a:lnTo>
                    <a:pt x="11464" y="51117"/>
                  </a:lnTo>
                  <a:lnTo>
                    <a:pt x="12543" y="46443"/>
                  </a:lnTo>
                  <a:lnTo>
                    <a:pt x="52291" y="46443"/>
                  </a:lnTo>
                  <a:lnTo>
                    <a:pt x="52977" y="42125"/>
                  </a:lnTo>
                  <a:lnTo>
                    <a:pt x="13623" y="42125"/>
                  </a:lnTo>
                  <a:lnTo>
                    <a:pt x="19166" y="24866"/>
                  </a:lnTo>
                  <a:lnTo>
                    <a:pt x="25588" y="12874"/>
                  </a:lnTo>
                  <a:lnTo>
                    <a:pt x="32144" y="5878"/>
                  </a:lnTo>
                  <a:lnTo>
                    <a:pt x="38095" y="3606"/>
                  </a:lnTo>
                  <a:lnTo>
                    <a:pt x="47001" y="3606"/>
                  </a:lnTo>
                  <a:lnTo>
                    <a:pt x="45961" y="2397"/>
                  </a:lnTo>
                  <a:lnTo>
                    <a:pt x="38095" y="0"/>
                  </a:lnTo>
                  <a:close/>
                </a:path>
                <a:path w="55879" h="88900">
                  <a:moveTo>
                    <a:pt x="52291" y="46443"/>
                  </a:moveTo>
                  <a:lnTo>
                    <a:pt x="41334" y="46443"/>
                  </a:lnTo>
                  <a:lnTo>
                    <a:pt x="38749" y="55516"/>
                  </a:lnTo>
                  <a:lnTo>
                    <a:pt x="36298" y="62599"/>
                  </a:lnTo>
                  <a:lnTo>
                    <a:pt x="33847" y="68266"/>
                  </a:lnTo>
                  <a:lnTo>
                    <a:pt x="31263" y="73088"/>
                  </a:lnTo>
                  <a:lnTo>
                    <a:pt x="27300" y="79209"/>
                  </a:lnTo>
                  <a:lnTo>
                    <a:pt x="22614" y="85318"/>
                  </a:lnTo>
                  <a:lnTo>
                    <a:pt x="24769" y="85318"/>
                  </a:lnTo>
                  <a:lnTo>
                    <a:pt x="30777" y="82848"/>
                  </a:lnTo>
                  <a:lnTo>
                    <a:pt x="43141" y="68181"/>
                  </a:lnTo>
                  <a:lnTo>
                    <a:pt x="51994" y="48316"/>
                  </a:lnTo>
                  <a:lnTo>
                    <a:pt x="52291" y="46443"/>
                  </a:lnTo>
                  <a:close/>
                </a:path>
                <a:path w="55879" h="88900">
                  <a:moveTo>
                    <a:pt x="47001" y="3606"/>
                  </a:moveTo>
                  <a:lnTo>
                    <a:pt x="46020" y="3606"/>
                  </a:lnTo>
                  <a:lnTo>
                    <a:pt x="45963" y="24866"/>
                  </a:lnTo>
                  <a:lnTo>
                    <a:pt x="44941" y="31686"/>
                  </a:lnTo>
                  <a:lnTo>
                    <a:pt x="42413" y="42125"/>
                  </a:lnTo>
                  <a:lnTo>
                    <a:pt x="52977" y="42125"/>
                  </a:lnTo>
                  <a:lnTo>
                    <a:pt x="55380" y="27000"/>
                  </a:lnTo>
                  <a:lnTo>
                    <a:pt x="54401" y="17316"/>
                  </a:lnTo>
                  <a:lnTo>
                    <a:pt x="51329" y="8642"/>
                  </a:lnTo>
                  <a:lnTo>
                    <a:pt x="47001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7278" y="747010"/>
              <a:ext cx="258838" cy="130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234" y="751328"/>
              <a:ext cx="104762" cy="1224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14440" y="740888"/>
              <a:ext cx="45085" cy="177165"/>
            </a:xfrm>
            <a:custGeom>
              <a:avLst/>
              <a:gdLst/>
              <a:ahLst/>
              <a:cxnLst/>
              <a:rect l="l" t="t" r="r" b="b"/>
              <a:pathLst>
                <a:path w="45085" h="177165">
                  <a:moveTo>
                    <a:pt x="44640" y="0"/>
                  </a:moveTo>
                  <a:lnTo>
                    <a:pt x="33845" y="0"/>
                  </a:lnTo>
                  <a:lnTo>
                    <a:pt x="28732" y="5146"/>
                  </a:lnTo>
                  <a:lnTo>
                    <a:pt x="8280" y="37795"/>
                  </a:lnTo>
                  <a:lnTo>
                    <a:pt x="281" y="77844"/>
                  </a:lnTo>
                  <a:lnTo>
                    <a:pt x="0" y="88557"/>
                  </a:lnTo>
                  <a:lnTo>
                    <a:pt x="4123" y="125429"/>
                  </a:lnTo>
                  <a:lnTo>
                    <a:pt x="13817" y="151333"/>
                  </a:lnTo>
                  <a:lnTo>
                    <a:pt x="25063" y="167988"/>
                  </a:lnTo>
                  <a:lnTo>
                    <a:pt x="33845" y="177114"/>
                  </a:lnTo>
                  <a:lnTo>
                    <a:pt x="44640" y="177114"/>
                  </a:lnTo>
                  <a:lnTo>
                    <a:pt x="36309" y="167683"/>
                  </a:lnTo>
                  <a:lnTo>
                    <a:pt x="26054" y="151061"/>
                  </a:lnTo>
                  <a:lnTo>
                    <a:pt x="17351" y="125327"/>
                  </a:lnTo>
                  <a:lnTo>
                    <a:pt x="13677" y="88557"/>
                  </a:lnTo>
                  <a:lnTo>
                    <a:pt x="13903" y="79201"/>
                  </a:lnTo>
                  <a:lnTo>
                    <a:pt x="21602" y="37084"/>
                  </a:lnTo>
                  <a:lnTo>
                    <a:pt x="39621" y="5340"/>
                  </a:lnTo>
                  <a:lnTo>
                    <a:pt x="44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0399" y="740888"/>
              <a:ext cx="184683" cy="17711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7554878" y="978142"/>
            <a:ext cx="142803" cy="51440"/>
          </a:xfrm>
          <a:custGeom>
            <a:avLst/>
            <a:gdLst/>
            <a:ahLst/>
            <a:cxnLst/>
            <a:rect l="l" t="t" r="r" b="b"/>
            <a:pathLst>
              <a:path w="118110" h="42544">
                <a:moveTo>
                  <a:pt x="117729" y="35280"/>
                </a:moveTo>
                <a:lnTo>
                  <a:pt x="0" y="35280"/>
                </a:lnTo>
                <a:lnTo>
                  <a:pt x="0" y="42481"/>
                </a:lnTo>
                <a:lnTo>
                  <a:pt x="117729" y="42481"/>
                </a:lnTo>
                <a:lnTo>
                  <a:pt x="117729" y="35280"/>
                </a:lnTo>
                <a:close/>
              </a:path>
              <a:path w="118110" h="42544">
                <a:moveTo>
                  <a:pt x="117729" y="0"/>
                </a:moveTo>
                <a:lnTo>
                  <a:pt x="0" y="0"/>
                </a:lnTo>
                <a:lnTo>
                  <a:pt x="0" y="7200"/>
                </a:lnTo>
                <a:lnTo>
                  <a:pt x="117729" y="7200"/>
                </a:lnTo>
                <a:lnTo>
                  <a:pt x="117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0" name="object 10"/>
          <p:cNvGrpSpPr/>
          <p:nvPr/>
        </p:nvGrpSpPr>
        <p:grpSpPr>
          <a:xfrm>
            <a:off x="7838673" y="361141"/>
            <a:ext cx="1328989" cy="1285227"/>
            <a:chOff x="6483235" y="297900"/>
            <a:chExt cx="1099185" cy="106299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3235" y="297900"/>
              <a:ext cx="1024204" cy="10629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22921" y="297899"/>
              <a:ext cx="59055" cy="1062990"/>
            </a:xfrm>
            <a:custGeom>
              <a:avLst/>
              <a:gdLst/>
              <a:ahLst/>
              <a:cxnLst/>
              <a:rect l="l" t="t" r="r" b="b"/>
              <a:pathLst>
                <a:path w="59054" h="1062990">
                  <a:moveTo>
                    <a:pt x="59042" y="318782"/>
                  </a:moveTo>
                  <a:lnTo>
                    <a:pt x="46799" y="318782"/>
                  </a:lnTo>
                  <a:lnTo>
                    <a:pt x="46799" y="424992"/>
                  </a:lnTo>
                  <a:lnTo>
                    <a:pt x="46799" y="425348"/>
                  </a:lnTo>
                  <a:lnTo>
                    <a:pt x="46799" y="1050290"/>
                  </a:lnTo>
                  <a:lnTo>
                    <a:pt x="0" y="1050290"/>
                  </a:lnTo>
                  <a:lnTo>
                    <a:pt x="0" y="1062990"/>
                  </a:lnTo>
                  <a:lnTo>
                    <a:pt x="59042" y="1062990"/>
                  </a:lnTo>
                  <a:lnTo>
                    <a:pt x="59042" y="1050290"/>
                  </a:lnTo>
                  <a:lnTo>
                    <a:pt x="59042" y="744308"/>
                  </a:lnTo>
                  <a:lnTo>
                    <a:pt x="59042" y="424992"/>
                  </a:lnTo>
                  <a:lnTo>
                    <a:pt x="59042" y="318782"/>
                  </a:lnTo>
                  <a:close/>
                </a:path>
                <a:path w="59054" h="1062990">
                  <a:moveTo>
                    <a:pt x="5904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6799" y="12700"/>
                  </a:lnTo>
                  <a:lnTo>
                    <a:pt x="46799" y="318770"/>
                  </a:lnTo>
                  <a:lnTo>
                    <a:pt x="59042" y="318770"/>
                  </a:lnTo>
                  <a:lnTo>
                    <a:pt x="59042" y="12700"/>
                  </a:lnTo>
                  <a:lnTo>
                    <a:pt x="590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3" name="object 13"/>
          <p:cNvSpPr/>
          <p:nvPr/>
        </p:nvSpPr>
        <p:spPr>
          <a:xfrm>
            <a:off x="9308561" y="978142"/>
            <a:ext cx="142803" cy="51440"/>
          </a:xfrm>
          <a:custGeom>
            <a:avLst/>
            <a:gdLst/>
            <a:ahLst/>
            <a:cxnLst/>
            <a:rect l="l" t="t" r="r" b="b"/>
            <a:pathLst>
              <a:path w="118109" h="42544">
                <a:moveTo>
                  <a:pt x="117729" y="35280"/>
                </a:moveTo>
                <a:lnTo>
                  <a:pt x="0" y="35280"/>
                </a:lnTo>
                <a:lnTo>
                  <a:pt x="0" y="42481"/>
                </a:lnTo>
                <a:lnTo>
                  <a:pt x="117729" y="42481"/>
                </a:lnTo>
                <a:lnTo>
                  <a:pt x="117729" y="35280"/>
                </a:lnTo>
                <a:close/>
              </a:path>
              <a:path w="118109" h="42544">
                <a:moveTo>
                  <a:pt x="117729" y="0"/>
                </a:moveTo>
                <a:lnTo>
                  <a:pt x="0" y="0"/>
                </a:lnTo>
                <a:lnTo>
                  <a:pt x="0" y="7200"/>
                </a:lnTo>
                <a:lnTo>
                  <a:pt x="117729" y="7200"/>
                </a:lnTo>
                <a:lnTo>
                  <a:pt x="117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4" name="object 14"/>
          <p:cNvGrpSpPr/>
          <p:nvPr/>
        </p:nvGrpSpPr>
        <p:grpSpPr>
          <a:xfrm>
            <a:off x="9548394" y="767470"/>
            <a:ext cx="436854" cy="436854"/>
            <a:chOff x="7897317" y="633967"/>
            <a:chExt cx="361315" cy="36131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7756" y="633967"/>
              <a:ext cx="72008" cy="1198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97317" y="825851"/>
              <a:ext cx="95250" cy="7620"/>
            </a:xfrm>
            <a:custGeom>
              <a:avLst/>
              <a:gdLst/>
              <a:ahLst/>
              <a:cxnLst/>
              <a:rect l="l" t="t" r="r" b="b"/>
              <a:pathLst>
                <a:path w="95250" h="7619">
                  <a:moveTo>
                    <a:pt x="94678" y="0"/>
                  </a:moveTo>
                  <a:lnTo>
                    <a:pt x="0" y="0"/>
                  </a:lnTo>
                  <a:lnTo>
                    <a:pt x="0" y="7200"/>
                  </a:lnTo>
                  <a:lnTo>
                    <a:pt x="47167" y="7200"/>
                  </a:lnTo>
                  <a:lnTo>
                    <a:pt x="94678" y="7200"/>
                  </a:lnTo>
                  <a:lnTo>
                    <a:pt x="94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1718" y="914764"/>
              <a:ext cx="74879" cy="802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5757" y="750972"/>
              <a:ext cx="131762" cy="1227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5955" y="715323"/>
              <a:ext cx="82080" cy="85331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70831" y="896744"/>
            <a:ext cx="228515" cy="2141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88675" y="904146"/>
            <a:ext cx="146688" cy="15800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811094" y="999470"/>
            <a:ext cx="131287" cy="9213"/>
          </a:xfrm>
          <a:custGeom>
            <a:avLst/>
            <a:gdLst/>
            <a:ahLst/>
            <a:cxnLst/>
            <a:rect l="l" t="t" r="r" b="b"/>
            <a:pathLst>
              <a:path w="108584" h="7619">
                <a:moveTo>
                  <a:pt x="108369" y="0"/>
                </a:moveTo>
                <a:lnTo>
                  <a:pt x="0" y="0"/>
                </a:lnTo>
                <a:lnTo>
                  <a:pt x="0" y="7200"/>
                </a:lnTo>
                <a:lnTo>
                  <a:pt x="102247" y="7200"/>
                </a:lnTo>
                <a:lnTo>
                  <a:pt x="108369" y="7200"/>
                </a:lnTo>
                <a:lnTo>
                  <a:pt x="108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039610" y="896744"/>
            <a:ext cx="213712" cy="21414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211783" y="1936151"/>
            <a:ext cx="704034" cy="151248"/>
            <a:chOff x="1002245" y="1600564"/>
            <a:chExt cx="582295" cy="125095"/>
          </a:xfrm>
        </p:grpSpPr>
        <p:sp>
          <p:nvSpPr>
            <p:cNvPr id="25" name="object 25"/>
            <p:cNvSpPr/>
            <p:nvPr/>
          </p:nvSpPr>
          <p:spPr>
            <a:xfrm>
              <a:off x="1002245" y="1600564"/>
              <a:ext cx="15875" cy="122555"/>
            </a:xfrm>
            <a:custGeom>
              <a:avLst/>
              <a:gdLst/>
              <a:ahLst/>
              <a:cxnLst/>
              <a:rect l="l" t="t" r="r" b="b"/>
              <a:pathLst>
                <a:path w="15875" h="122555">
                  <a:moveTo>
                    <a:pt x="15836" y="0"/>
                  </a:moveTo>
                  <a:lnTo>
                    <a:pt x="0" y="0"/>
                  </a:lnTo>
                  <a:lnTo>
                    <a:pt x="0" y="122402"/>
                  </a:lnTo>
                  <a:lnTo>
                    <a:pt x="15836" y="122402"/>
                  </a:lnTo>
                  <a:lnTo>
                    <a:pt x="15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237" y="1622167"/>
              <a:ext cx="133921" cy="1029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958" y="1602723"/>
              <a:ext cx="392404" cy="122402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999610" y="1936151"/>
            <a:ext cx="674092" cy="151248"/>
            <a:chOff x="1653844" y="1600564"/>
            <a:chExt cx="557530" cy="125095"/>
          </a:xfrm>
        </p:grpSpPr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3844" y="1641610"/>
              <a:ext cx="145796" cy="835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19795" y="1600564"/>
              <a:ext cx="13335" cy="122555"/>
            </a:xfrm>
            <a:custGeom>
              <a:avLst/>
              <a:gdLst/>
              <a:ahLst/>
              <a:cxnLst/>
              <a:rect l="l" t="t" r="r" b="b"/>
              <a:pathLst>
                <a:path w="13335" h="122555">
                  <a:moveTo>
                    <a:pt x="12966" y="0"/>
                  </a:moveTo>
                  <a:lnTo>
                    <a:pt x="0" y="0"/>
                  </a:lnTo>
                  <a:lnTo>
                    <a:pt x="0" y="122402"/>
                  </a:lnTo>
                  <a:lnTo>
                    <a:pt x="12966" y="122402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1921" y="1602723"/>
              <a:ext cx="266395" cy="12240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148116" y="1642690"/>
              <a:ext cx="63500" cy="80645"/>
            </a:xfrm>
            <a:custGeom>
              <a:avLst/>
              <a:gdLst/>
              <a:ahLst/>
              <a:cxnLst/>
              <a:rect l="l" t="t" r="r" b="b"/>
              <a:pathLst>
                <a:path w="63500" h="80644">
                  <a:moveTo>
                    <a:pt x="12966" y="723"/>
                  </a:moveTo>
                  <a:lnTo>
                    <a:pt x="0" y="723"/>
                  </a:lnTo>
                  <a:lnTo>
                    <a:pt x="0" y="80276"/>
                  </a:lnTo>
                  <a:lnTo>
                    <a:pt x="14046" y="80276"/>
                  </a:lnTo>
                  <a:lnTo>
                    <a:pt x="14046" y="37084"/>
                  </a:lnTo>
                  <a:lnTo>
                    <a:pt x="14929" y="28111"/>
                  </a:lnTo>
                  <a:lnTo>
                    <a:pt x="17870" y="19615"/>
                  </a:lnTo>
                  <a:lnTo>
                    <a:pt x="23274" y="13322"/>
                  </a:lnTo>
                  <a:lnTo>
                    <a:pt x="12966" y="13322"/>
                  </a:lnTo>
                  <a:lnTo>
                    <a:pt x="12966" y="723"/>
                  </a:lnTo>
                  <a:close/>
                </a:path>
                <a:path w="63500" h="80644">
                  <a:moveTo>
                    <a:pt x="59331" y="10794"/>
                  </a:moveTo>
                  <a:lnTo>
                    <a:pt x="48958" y="10794"/>
                  </a:lnTo>
                  <a:lnTo>
                    <a:pt x="48958" y="80276"/>
                  </a:lnTo>
                  <a:lnTo>
                    <a:pt x="63004" y="80276"/>
                  </a:lnTo>
                  <a:lnTo>
                    <a:pt x="63004" y="27724"/>
                  </a:lnTo>
                  <a:lnTo>
                    <a:pt x="62216" y="18527"/>
                  </a:lnTo>
                  <a:lnTo>
                    <a:pt x="59331" y="10794"/>
                  </a:lnTo>
                  <a:close/>
                </a:path>
                <a:path w="63500" h="80644">
                  <a:moveTo>
                    <a:pt x="38519" y="0"/>
                  </a:moveTo>
                  <a:lnTo>
                    <a:pt x="27997" y="1878"/>
                  </a:lnTo>
                  <a:lnTo>
                    <a:pt x="20208" y="6118"/>
                  </a:lnTo>
                  <a:lnTo>
                    <a:pt x="15187" y="10629"/>
                  </a:lnTo>
                  <a:lnTo>
                    <a:pt x="12966" y="13322"/>
                  </a:lnTo>
                  <a:lnTo>
                    <a:pt x="23274" y="13322"/>
                  </a:lnTo>
                  <a:lnTo>
                    <a:pt x="31686" y="10794"/>
                  </a:lnTo>
                  <a:lnTo>
                    <a:pt x="59331" y="10794"/>
                  </a:lnTo>
                  <a:lnTo>
                    <a:pt x="58862" y="9537"/>
                  </a:lnTo>
                  <a:lnTo>
                    <a:pt x="51458" y="2710"/>
                  </a:lnTo>
                  <a:lnTo>
                    <a:pt x="385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33" name="object 33"/>
          <p:cNvSpPr/>
          <p:nvPr/>
        </p:nvSpPr>
        <p:spPr>
          <a:xfrm>
            <a:off x="2777858" y="1938762"/>
            <a:ext cx="112860" cy="148177"/>
          </a:xfrm>
          <a:custGeom>
            <a:avLst/>
            <a:gdLst/>
            <a:ahLst/>
            <a:cxnLst/>
            <a:rect l="l" t="t" r="r" b="b"/>
            <a:pathLst>
              <a:path w="93344" h="122555">
                <a:moveTo>
                  <a:pt x="14401" y="41770"/>
                </a:moveTo>
                <a:lnTo>
                  <a:pt x="1435" y="41770"/>
                </a:lnTo>
                <a:lnTo>
                  <a:pt x="1435" y="120243"/>
                </a:lnTo>
                <a:lnTo>
                  <a:pt x="14401" y="120243"/>
                </a:lnTo>
                <a:lnTo>
                  <a:pt x="14401" y="41770"/>
                </a:lnTo>
                <a:close/>
              </a:path>
              <a:path w="93344" h="122555">
                <a:moveTo>
                  <a:pt x="15836" y="0"/>
                </a:moveTo>
                <a:lnTo>
                  <a:pt x="0" y="0"/>
                </a:lnTo>
                <a:lnTo>
                  <a:pt x="0" y="15849"/>
                </a:lnTo>
                <a:lnTo>
                  <a:pt x="15836" y="15849"/>
                </a:lnTo>
                <a:lnTo>
                  <a:pt x="15836" y="0"/>
                </a:lnTo>
                <a:close/>
              </a:path>
              <a:path w="93344" h="122555">
                <a:moveTo>
                  <a:pt x="92875" y="88201"/>
                </a:moveTo>
                <a:lnTo>
                  <a:pt x="86398" y="82080"/>
                </a:lnTo>
                <a:lnTo>
                  <a:pt x="86042" y="81368"/>
                </a:lnTo>
                <a:lnTo>
                  <a:pt x="79197" y="75247"/>
                </a:lnTo>
                <a:lnTo>
                  <a:pt x="74523" y="74168"/>
                </a:lnTo>
                <a:lnTo>
                  <a:pt x="65519" y="72720"/>
                </a:lnTo>
                <a:lnTo>
                  <a:pt x="47523" y="68770"/>
                </a:lnTo>
                <a:lnTo>
                  <a:pt x="47523" y="49326"/>
                </a:lnTo>
                <a:lnTo>
                  <a:pt x="62636" y="49326"/>
                </a:lnTo>
                <a:lnTo>
                  <a:pt x="67589" y="49542"/>
                </a:lnTo>
                <a:lnTo>
                  <a:pt x="73609" y="50457"/>
                </a:lnTo>
                <a:lnTo>
                  <a:pt x="80454" y="52527"/>
                </a:lnTo>
                <a:lnTo>
                  <a:pt x="87845" y="56159"/>
                </a:lnTo>
                <a:lnTo>
                  <a:pt x="89115" y="49326"/>
                </a:lnTo>
                <a:lnTo>
                  <a:pt x="64439" y="38887"/>
                </a:lnTo>
                <a:lnTo>
                  <a:pt x="58000" y="39255"/>
                </a:lnTo>
                <a:lnTo>
                  <a:pt x="48056" y="41770"/>
                </a:lnTo>
                <a:lnTo>
                  <a:pt x="38925" y="48615"/>
                </a:lnTo>
                <a:lnTo>
                  <a:pt x="34925" y="61925"/>
                </a:lnTo>
                <a:lnTo>
                  <a:pt x="34925" y="70561"/>
                </a:lnTo>
                <a:lnTo>
                  <a:pt x="40322" y="76327"/>
                </a:lnTo>
                <a:lnTo>
                  <a:pt x="44640" y="79565"/>
                </a:lnTo>
                <a:lnTo>
                  <a:pt x="50038" y="83527"/>
                </a:lnTo>
                <a:lnTo>
                  <a:pt x="54000" y="84239"/>
                </a:lnTo>
                <a:lnTo>
                  <a:pt x="63715" y="86410"/>
                </a:lnTo>
                <a:lnTo>
                  <a:pt x="70205" y="87490"/>
                </a:lnTo>
                <a:lnTo>
                  <a:pt x="80276" y="89649"/>
                </a:lnTo>
                <a:lnTo>
                  <a:pt x="80276" y="111239"/>
                </a:lnTo>
                <a:lnTo>
                  <a:pt x="63715" y="111239"/>
                </a:lnTo>
                <a:lnTo>
                  <a:pt x="53822" y="110197"/>
                </a:lnTo>
                <a:lnTo>
                  <a:pt x="45847" y="107734"/>
                </a:lnTo>
                <a:lnTo>
                  <a:pt x="39966" y="104863"/>
                </a:lnTo>
                <a:lnTo>
                  <a:pt x="36360" y="102603"/>
                </a:lnTo>
                <a:lnTo>
                  <a:pt x="34201" y="114490"/>
                </a:lnTo>
                <a:lnTo>
                  <a:pt x="39268" y="116941"/>
                </a:lnTo>
                <a:lnTo>
                  <a:pt x="45897" y="119532"/>
                </a:lnTo>
                <a:lnTo>
                  <a:pt x="54140" y="121577"/>
                </a:lnTo>
                <a:lnTo>
                  <a:pt x="64084" y="122402"/>
                </a:lnTo>
                <a:lnTo>
                  <a:pt x="77038" y="122402"/>
                </a:lnTo>
                <a:lnTo>
                  <a:pt x="84607" y="116649"/>
                </a:lnTo>
                <a:lnTo>
                  <a:pt x="90004" y="112331"/>
                </a:lnTo>
                <a:lnTo>
                  <a:pt x="90462" y="111239"/>
                </a:lnTo>
                <a:lnTo>
                  <a:pt x="92875" y="105486"/>
                </a:lnTo>
                <a:lnTo>
                  <a:pt x="92875" y="88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4" name="object 34"/>
          <p:cNvSpPr/>
          <p:nvPr/>
        </p:nvSpPr>
        <p:spPr>
          <a:xfrm>
            <a:off x="2987224" y="1989264"/>
            <a:ext cx="18426" cy="95202"/>
          </a:xfrm>
          <a:custGeom>
            <a:avLst/>
            <a:gdLst/>
            <a:ahLst/>
            <a:cxnLst/>
            <a:rect l="l" t="t" r="r" b="b"/>
            <a:pathLst>
              <a:path w="15239" h="78739">
                <a:moveTo>
                  <a:pt x="14757" y="0"/>
                </a:moveTo>
                <a:lnTo>
                  <a:pt x="0" y="0"/>
                </a:lnTo>
                <a:lnTo>
                  <a:pt x="0" y="14757"/>
                </a:lnTo>
                <a:lnTo>
                  <a:pt x="14757" y="14757"/>
                </a:lnTo>
                <a:lnTo>
                  <a:pt x="14757" y="0"/>
                </a:lnTo>
                <a:close/>
              </a:path>
              <a:path w="15239" h="78739">
                <a:moveTo>
                  <a:pt x="14757" y="64071"/>
                </a:moveTo>
                <a:lnTo>
                  <a:pt x="0" y="64071"/>
                </a:lnTo>
                <a:lnTo>
                  <a:pt x="0" y="78473"/>
                </a:lnTo>
                <a:lnTo>
                  <a:pt x="14757" y="78473"/>
                </a:lnTo>
                <a:lnTo>
                  <a:pt x="14757" y="64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61107" y="1931375"/>
            <a:ext cx="146688" cy="15755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589623" y="1974892"/>
            <a:ext cx="190219" cy="11186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876902" y="1931375"/>
            <a:ext cx="146688" cy="157558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4099323" y="2026685"/>
            <a:ext cx="131287" cy="8445"/>
          </a:xfrm>
          <a:custGeom>
            <a:avLst/>
            <a:gdLst/>
            <a:ahLst/>
            <a:cxnLst/>
            <a:rect l="l" t="t" r="r" b="b"/>
            <a:pathLst>
              <a:path w="108585" h="6985">
                <a:moveTo>
                  <a:pt x="108356" y="0"/>
                </a:moveTo>
                <a:lnTo>
                  <a:pt x="0" y="0"/>
                </a:lnTo>
                <a:lnTo>
                  <a:pt x="0" y="6845"/>
                </a:lnTo>
                <a:lnTo>
                  <a:pt x="101879" y="6845"/>
                </a:lnTo>
                <a:lnTo>
                  <a:pt x="108356" y="6845"/>
                </a:lnTo>
                <a:lnTo>
                  <a:pt x="108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39" name="object 3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01719" y="1989694"/>
            <a:ext cx="100114" cy="141021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4582456" y="1923974"/>
            <a:ext cx="1062577" cy="214205"/>
            <a:chOff x="3790073" y="1590493"/>
            <a:chExt cx="878840" cy="177165"/>
          </a:xfrm>
        </p:grpSpPr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0073" y="1621087"/>
              <a:ext cx="97929" cy="10548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910760" y="1662489"/>
              <a:ext cx="55880" cy="88900"/>
            </a:xfrm>
            <a:custGeom>
              <a:avLst/>
              <a:gdLst/>
              <a:ahLst/>
              <a:cxnLst/>
              <a:rect l="l" t="t" r="r" b="b"/>
              <a:pathLst>
                <a:path w="55879" h="88900">
                  <a:moveTo>
                    <a:pt x="38444" y="0"/>
                  </a:moveTo>
                  <a:lnTo>
                    <a:pt x="3311" y="39942"/>
                  </a:lnTo>
                  <a:lnTo>
                    <a:pt x="0" y="62277"/>
                  </a:lnTo>
                  <a:lnTo>
                    <a:pt x="1004" y="72001"/>
                  </a:lnTo>
                  <a:lnTo>
                    <a:pt x="4241" y="80591"/>
                  </a:lnTo>
                  <a:lnTo>
                    <a:pt x="9639" y="86413"/>
                  </a:lnTo>
                  <a:lnTo>
                    <a:pt x="17197" y="88557"/>
                  </a:lnTo>
                  <a:lnTo>
                    <a:pt x="25942" y="84962"/>
                  </a:lnTo>
                  <a:lnTo>
                    <a:pt x="10364" y="84962"/>
                  </a:lnTo>
                  <a:lnTo>
                    <a:pt x="9285" y="75603"/>
                  </a:lnTo>
                  <a:lnTo>
                    <a:pt x="9285" y="60833"/>
                  </a:lnTo>
                  <a:lnTo>
                    <a:pt x="11800" y="51117"/>
                  </a:lnTo>
                  <a:lnTo>
                    <a:pt x="12879" y="46443"/>
                  </a:lnTo>
                  <a:lnTo>
                    <a:pt x="52627" y="46443"/>
                  </a:lnTo>
                  <a:lnTo>
                    <a:pt x="53315" y="42113"/>
                  </a:lnTo>
                  <a:lnTo>
                    <a:pt x="13959" y="42113"/>
                  </a:lnTo>
                  <a:lnTo>
                    <a:pt x="19452" y="24703"/>
                  </a:lnTo>
                  <a:lnTo>
                    <a:pt x="25792" y="12728"/>
                  </a:lnTo>
                  <a:lnTo>
                    <a:pt x="32336" y="5815"/>
                  </a:lnTo>
                  <a:lnTo>
                    <a:pt x="38444" y="3594"/>
                  </a:lnTo>
                  <a:lnTo>
                    <a:pt x="47333" y="3594"/>
                  </a:lnTo>
                  <a:lnTo>
                    <a:pt x="46302" y="2395"/>
                  </a:lnTo>
                  <a:lnTo>
                    <a:pt x="38444" y="0"/>
                  </a:lnTo>
                  <a:close/>
                </a:path>
                <a:path w="55879" h="88900">
                  <a:moveTo>
                    <a:pt x="52627" y="46443"/>
                  </a:moveTo>
                  <a:lnTo>
                    <a:pt x="41683" y="46443"/>
                  </a:lnTo>
                  <a:lnTo>
                    <a:pt x="39093" y="55303"/>
                  </a:lnTo>
                  <a:lnTo>
                    <a:pt x="36641" y="62277"/>
                  </a:lnTo>
                  <a:lnTo>
                    <a:pt x="34189" y="67903"/>
                  </a:lnTo>
                  <a:lnTo>
                    <a:pt x="31599" y="72720"/>
                  </a:lnTo>
                  <a:lnTo>
                    <a:pt x="27636" y="79197"/>
                  </a:lnTo>
                  <a:lnTo>
                    <a:pt x="22595" y="84962"/>
                  </a:lnTo>
                  <a:lnTo>
                    <a:pt x="25942" y="84962"/>
                  </a:lnTo>
                  <a:lnTo>
                    <a:pt x="31113" y="82837"/>
                  </a:lnTo>
                  <a:lnTo>
                    <a:pt x="43477" y="68175"/>
                  </a:lnTo>
                  <a:lnTo>
                    <a:pt x="52330" y="48314"/>
                  </a:lnTo>
                  <a:lnTo>
                    <a:pt x="52627" y="46443"/>
                  </a:lnTo>
                  <a:close/>
                </a:path>
                <a:path w="55879" h="88900">
                  <a:moveTo>
                    <a:pt x="47333" y="3594"/>
                  </a:moveTo>
                  <a:lnTo>
                    <a:pt x="46356" y="3594"/>
                  </a:lnTo>
                  <a:lnTo>
                    <a:pt x="46322" y="24703"/>
                  </a:lnTo>
                  <a:lnTo>
                    <a:pt x="45277" y="31673"/>
                  </a:lnTo>
                  <a:lnTo>
                    <a:pt x="42762" y="42113"/>
                  </a:lnTo>
                  <a:lnTo>
                    <a:pt x="53315" y="42113"/>
                  </a:lnTo>
                  <a:lnTo>
                    <a:pt x="55716" y="27000"/>
                  </a:lnTo>
                  <a:lnTo>
                    <a:pt x="54737" y="17311"/>
                  </a:lnTo>
                  <a:lnTo>
                    <a:pt x="51666" y="8637"/>
                  </a:lnTo>
                  <a:lnTo>
                    <a:pt x="47333" y="3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00677" y="1596614"/>
              <a:ext cx="259206" cy="13031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83633" y="1600932"/>
              <a:ext cx="105130" cy="12203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08195" y="1590493"/>
              <a:ext cx="45085" cy="177165"/>
            </a:xfrm>
            <a:custGeom>
              <a:avLst/>
              <a:gdLst/>
              <a:ahLst/>
              <a:cxnLst/>
              <a:rect l="l" t="t" r="r" b="b"/>
              <a:pathLst>
                <a:path w="45085" h="177164">
                  <a:moveTo>
                    <a:pt x="44640" y="0"/>
                  </a:moveTo>
                  <a:lnTo>
                    <a:pt x="33845" y="0"/>
                  </a:lnTo>
                  <a:lnTo>
                    <a:pt x="28532" y="5144"/>
                  </a:lnTo>
                  <a:lnTo>
                    <a:pt x="8280" y="37795"/>
                  </a:lnTo>
                  <a:lnTo>
                    <a:pt x="281" y="77837"/>
                  </a:lnTo>
                  <a:lnTo>
                    <a:pt x="0" y="88557"/>
                  </a:lnTo>
                  <a:lnTo>
                    <a:pt x="4123" y="125271"/>
                  </a:lnTo>
                  <a:lnTo>
                    <a:pt x="13817" y="151150"/>
                  </a:lnTo>
                  <a:lnTo>
                    <a:pt x="25063" y="167783"/>
                  </a:lnTo>
                  <a:lnTo>
                    <a:pt x="33845" y="176758"/>
                  </a:lnTo>
                  <a:lnTo>
                    <a:pt x="44640" y="176758"/>
                  </a:lnTo>
                  <a:lnTo>
                    <a:pt x="36311" y="167483"/>
                  </a:lnTo>
                  <a:lnTo>
                    <a:pt x="26060" y="150883"/>
                  </a:lnTo>
                  <a:lnTo>
                    <a:pt x="17362" y="125171"/>
                  </a:lnTo>
                  <a:lnTo>
                    <a:pt x="13690" y="88557"/>
                  </a:lnTo>
                  <a:lnTo>
                    <a:pt x="13914" y="79194"/>
                  </a:lnTo>
                  <a:lnTo>
                    <a:pt x="21602" y="37071"/>
                  </a:lnTo>
                  <a:lnTo>
                    <a:pt x="39626" y="5335"/>
                  </a:lnTo>
                  <a:lnTo>
                    <a:pt x="44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84154" y="1590493"/>
              <a:ext cx="184683" cy="17675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1194800" y="2192521"/>
            <a:ext cx="511326" cy="151248"/>
            <a:chOff x="988199" y="1812603"/>
            <a:chExt cx="422909" cy="125095"/>
          </a:xfrm>
        </p:grpSpPr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8199" y="1812603"/>
              <a:ext cx="195478" cy="12277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4556" y="1853650"/>
              <a:ext cx="66967" cy="8351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91323" y="1853650"/>
              <a:ext cx="119519" cy="83515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861185" y="2246494"/>
            <a:ext cx="100114" cy="140592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2056195" y="2195576"/>
            <a:ext cx="112860" cy="148177"/>
          </a:xfrm>
          <a:custGeom>
            <a:avLst/>
            <a:gdLst/>
            <a:ahLst/>
            <a:cxnLst/>
            <a:rect l="l" t="t" r="r" b="b"/>
            <a:pathLst>
              <a:path w="93344" h="122555">
                <a:moveTo>
                  <a:pt x="14401" y="41757"/>
                </a:moveTo>
                <a:lnTo>
                  <a:pt x="1079" y="41757"/>
                </a:lnTo>
                <a:lnTo>
                  <a:pt x="1079" y="120243"/>
                </a:lnTo>
                <a:lnTo>
                  <a:pt x="14401" y="120243"/>
                </a:lnTo>
                <a:lnTo>
                  <a:pt x="14401" y="41757"/>
                </a:lnTo>
                <a:close/>
              </a:path>
              <a:path w="93344" h="122555">
                <a:moveTo>
                  <a:pt x="15836" y="0"/>
                </a:moveTo>
                <a:lnTo>
                  <a:pt x="0" y="0"/>
                </a:lnTo>
                <a:lnTo>
                  <a:pt x="0" y="15836"/>
                </a:lnTo>
                <a:lnTo>
                  <a:pt x="15836" y="15836"/>
                </a:lnTo>
                <a:lnTo>
                  <a:pt x="15836" y="0"/>
                </a:lnTo>
                <a:close/>
              </a:path>
              <a:path w="93344" h="122555">
                <a:moveTo>
                  <a:pt x="92875" y="87833"/>
                </a:moveTo>
                <a:lnTo>
                  <a:pt x="55791" y="70561"/>
                </a:lnTo>
                <a:lnTo>
                  <a:pt x="47510" y="68757"/>
                </a:lnTo>
                <a:lnTo>
                  <a:pt x="47510" y="48958"/>
                </a:lnTo>
                <a:lnTo>
                  <a:pt x="62636" y="48958"/>
                </a:lnTo>
                <a:lnTo>
                  <a:pt x="67576" y="49174"/>
                </a:lnTo>
                <a:lnTo>
                  <a:pt x="73609" y="50088"/>
                </a:lnTo>
                <a:lnTo>
                  <a:pt x="80441" y="52158"/>
                </a:lnTo>
                <a:lnTo>
                  <a:pt x="87833" y="55803"/>
                </a:lnTo>
                <a:lnTo>
                  <a:pt x="89103" y="48958"/>
                </a:lnTo>
                <a:lnTo>
                  <a:pt x="64439" y="38519"/>
                </a:lnTo>
                <a:lnTo>
                  <a:pt x="58000" y="38887"/>
                </a:lnTo>
                <a:lnTo>
                  <a:pt x="48044" y="41452"/>
                </a:lnTo>
                <a:lnTo>
                  <a:pt x="38912" y="48399"/>
                </a:lnTo>
                <a:lnTo>
                  <a:pt x="34912" y="61912"/>
                </a:lnTo>
                <a:lnTo>
                  <a:pt x="34912" y="70561"/>
                </a:lnTo>
                <a:lnTo>
                  <a:pt x="40309" y="76314"/>
                </a:lnTo>
                <a:lnTo>
                  <a:pt x="44640" y="79552"/>
                </a:lnTo>
                <a:lnTo>
                  <a:pt x="50038" y="83515"/>
                </a:lnTo>
                <a:lnTo>
                  <a:pt x="63715" y="86042"/>
                </a:lnTo>
                <a:lnTo>
                  <a:pt x="70192" y="87477"/>
                </a:lnTo>
                <a:lnTo>
                  <a:pt x="80276" y="89281"/>
                </a:lnTo>
                <a:lnTo>
                  <a:pt x="80276" y="110883"/>
                </a:lnTo>
                <a:lnTo>
                  <a:pt x="63715" y="110883"/>
                </a:lnTo>
                <a:lnTo>
                  <a:pt x="53809" y="109842"/>
                </a:lnTo>
                <a:lnTo>
                  <a:pt x="45847" y="107378"/>
                </a:lnTo>
                <a:lnTo>
                  <a:pt x="39966" y="104508"/>
                </a:lnTo>
                <a:lnTo>
                  <a:pt x="36360" y="102235"/>
                </a:lnTo>
                <a:lnTo>
                  <a:pt x="34201" y="114477"/>
                </a:lnTo>
                <a:lnTo>
                  <a:pt x="39268" y="116878"/>
                </a:lnTo>
                <a:lnTo>
                  <a:pt x="45885" y="119341"/>
                </a:lnTo>
                <a:lnTo>
                  <a:pt x="54127" y="121259"/>
                </a:lnTo>
                <a:lnTo>
                  <a:pt x="64071" y="122034"/>
                </a:lnTo>
                <a:lnTo>
                  <a:pt x="76669" y="122034"/>
                </a:lnTo>
                <a:lnTo>
                  <a:pt x="84594" y="116636"/>
                </a:lnTo>
                <a:lnTo>
                  <a:pt x="89992" y="112318"/>
                </a:lnTo>
                <a:lnTo>
                  <a:pt x="90563" y="110883"/>
                </a:lnTo>
                <a:lnTo>
                  <a:pt x="92875" y="105117"/>
                </a:lnTo>
                <a:lnTo>
                  <a:pt x="92875" y="878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53" name="object 53"/>
          <p:cNvGrpSpPr/>
          <p:nvPr/>
        </p:nvGrpSpPr>
        <p:grpSpPr>
          <a:xfrm>
            <a:off x="2249010" y="2192521"/>
            <a:ext cx="272554" cy="151248"/>
            <a:chOff x="1860118" y="1812603"/>
            <a:chExt cx="225425" cy="125095"/>
          </a:xfrm>
        </p:grpSpPr>
        <p:sp>
          <p:nvSpPr>
            <p:cNvPr id="54" name="object 54"/>
            <p:cNvSpPr/>
            <p:nvPr/>
          </p:nvSpPr>
          <p:spPr>
            <a:xfrm>
              <a:off x="1860118" y="1812603"/>
              <a:ext cx="137795" cy="125095"/>
            </a:xfrm>
            <a:custGeom>
              <a:avLst/>
              <a:gdLst/>
              <a:ahLst/>
              <a:cxnLst/>
              <a:rect l="l" t="t" r="r" b="b"/>
              <a:pathLst>
                <a:path w="137794" h="125094">
                  <a:moveTo>
                    <a:pt x="55435" y="118084"/>
                  </a:moveTo>
                  <a:lnTo>
                    <a:pt x="54140" y="113411"/>
                  </a:lnTo>
                  <a:lnTo>
                    <a:pt x="52565" y="107645"/>
                  </a:lnTo>
                  <a:lnTo>
                    <a:pt x="47879" y="111239"/>
                  </a:lnTo>
                  <a:lnTo>
                    <a:pt x="42481" y="113411"/>
                  </a:lnTo>
                  <a:lnTo>
                    <a:pt x="30238" y="113411"/>
                  </a:lnTo>
                  <a:lnTo>
                    <a:pt x="27724" y="108000"/>
                  </a:lnTo>
                  <a:lnTo>
                    <a:pt x="27724" y="54368"/>
                  </a:lnTo>
                  <a:lnTo>
                    <a:pt x="52565" y="54368"/>
                  </a:lnTo>
                  <a:lnTo>
                    <a:pt x="52565" y="44284"/>
                  </a:lnTo>
                  <a:lnTo>
                    <a:pt x="27724" y="44284"/>
                  </a:lnTo>
                  <a:lnTo>
                    <a:pt x="27724" y="21602"/>
                  </a:lnTo>
                  <a:lnTo>
                    <a:pt x="15481" y="21602"/>
                  </a:lnTo>
                  <a:lnTo>
                    <a:pt x="15481" y="44284"/>
                  </a:lnTo>
                  <a:lnTo>
                    <a:pt x="0" y="44284"/>
                  </a:lnTo>
                  <a:lnTo>
                    <a:pt x="0" y="54368"/>
                  </a:lnTo>
                  <a:lnTo>
                    <a:pt x="14757" y="54368"/>
                  </a:lnTo>
                  <a:lnTo>
                    <a:pt x="14757" y="101523"/>
                  </a:lnTo>
                  <a:lnTo>
                    <a:pt x="15341" y="109689"/>
                  </a:lnTo>
                  <a:lnTo>
                    <a:pt x="17538" y="117106"/>
                  </a:lnTo>
                  <a:lnTo>
                    <a:pt x="22047" y="122491"/>
                  </a:lnTo>
                  <a:lnTo>
                    <a:pt x="29527" y="124561"/>
                  </a:lnTo>
                  <a:lnTo>
                    <a:pt x="38277" y="123863"/>
                  </a:lnTo>
                  <a:lnTo>
                    <a:pt x="45580" y="122135"/>
                  </a:lnTo>
                  <a:lnTo>
                    <a:pt x="51333" y="120015"/>
                  </a:lnTo>
                  <a:lnTo>
                    <a:pt x="55435" y="118084"/>
                  </a:lnTo>
                  <a:close/>
                </a:path>
                <a:path w="137794" h="125094">
                  <a:moveTo>
                    <a:pt x="137515" y="70205"/>
                  </a:moveTo>
                  <a:lnTo>
                    <a:pt x="113398" y="42125"/>
                  </a:lnTo>
                  <a:lnTo>
                    <a:pt x="105562" y="43141"/>
                  </a:lnTo>
                  <a:lnTo>
                    <a:pt x="98780" y="45910"/>
                  </a:lnTo>
                  <a:lnTo>
                    <a:pt x="93002" y="50025"/>
                  </a:lnTo>
                  <a:lnTo>
                    <a:pt x="88201" y="55079"/>
                  </a:lnTo>
                  <a:lnTo>
                    <a:pt x="88201" y="0"/>
                  </a:lnTo>
                  <a:lnTo>
                    <a:pt x="74879" y="0"/>
                  </a:lnTo>
                  <a:lnTo>
                    <a:pt x="74879" y="122770"/>
                  </a:lnTo>
                  <a:lnTo>
                    <a:pt x="88925" y="122770"/>
                  </a:lnTo>
                  <a:lnTo>
                    <a:pt x="88925" y="79565"/>
                  </a:lnTo>
                  <a:lnTo>
                    <a:pt x="89801" y="70396"/>
                  </a:lnTo>
                  <a:lnTo>
                    <a:pt x="92748" y="61798"/>
                  </a:lnTo>
                  <a:lnTo>
                    <a:pt x="98183" y="55422"/>
                  </a:lnTo>
                  <a:lnTo>
                    <a:pt x="99301" y="55079"/>
                  </a:lnTo>
                  <a:lnTo>
                    <a:pt x="106565" y="52920"/>
                  </a:lnTo>
                  <a:lnTo>
                    <a:pt x="123482" y="52920"/>
                  </a:lnTo>
                  <a:lnTo>
                    <a:pt x="123723" y="61798"/>
                  </a:lnTo>
                  <a:lnTo>
                    <a:pt x="123837" y="122770"/>
                  </a:lnTo>
                  <a:lnTo>
                    <a:pt x="137515" y="122770"/>
                  </a:lnTo>
                  <a:lnTo>
                    <a:pt x="137515" y="70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18525" y="1853650"/>
              <a:ext cx="66954" cy="83515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2616811" y="2192521"/>
            <a:ext cx="675627" cy="192707"/>
            <a:chOff x="2164321" y="1812603"/>
            <a:chExt cx="558800" cy="159385"/>
          </a:xfrm>
        </p:grpSpPr>
        <p:sp>
          <p:nvSpPr>
            <p:cNvPr id="57" name="object 57"/>
            <p:cNvSpPr/>
            <p:nvPr/>
          </p:nvSpPr>
          <p:spPr>
            <a:xfrm>
              <a:off x="2164321" y="1812603"/>
              <a:ext cx="13335" cy="123189"/>
            </a:xfrm>
            <a:custGeom>
              <a:avLst/>
              <a:gdLst/>
              <a:ahLst/>
              <a:cxnLst/>
              <a:rect l="l" t="t" r="r" b="b"/>
              <a:pathLst>
                <a:path w="13335" h="123189">
                  <a:moveTo>
                    <a:pt x="13322" y="0"/>
                  </a:moveTo>
                  <a:lnTo>
                    <a:pt x="0" y="0"/>
                  </a:lnTo>
                  <a:lnTo>
                    <a:pt x="0" y="122770"/>
                  </a:lnTo>
                  <a:lnTo>
                    <a:pt x="13322" y="122770"/>
                  </a:lnTo>
                  <a:lnTo>
                    <a:pt x="13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98522" y="1853650"/>
              <a:ext cx="143281" cy="8351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65565" y="1854729"/>
              <a:ext cx="123113" cy="8064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516403" y="1815130"/>
              <a:ext cx="106680" cy="120650"/>
            </a:xfrm>
            <a:custGeom>
              <a:avLst/>
              <a:gdLst/>
              <a:ahLst/>
              <a:cxnLst/>
              <a:rect l="l" t="t" r="r" b="b"/>
              <a:pathLst>
                <a:path w="106680" h="120650">
                  <a:moveTo>
                    <a:pt x="14401" y="41757"/>
                  </a:moveTo>
                  <a:lnTo>
                    <a:pt x="1079" y="41757"/>
                  </a:lnTo>
                  <a:lnTo>
                    <a:pt x="1079" y="120243"/>
                  </a:lnTo>
                  <a:lnTo>
                    <a:pt x="14401" y="120243"/>
                  </a:lnTo>
                  <a:lnTo>
                    <a:pt x="14401" y="41757"/>
                  </a:lnTo>
                  <a:close/>
                </a:path>
                <a:path w="106680" h="120650">
                  <a:moveTo>
                    <a:pt x="15836" y="0"/>
                  </a:moveTo>
                  <a:lnTo>
                    <a:pt x="0" y="0"/>
                  </a:lnTo>
                  <a:lnTo>
                    <a:pt x="0" y="15836"/>
                  </a:lnTo>
                  <a:lnTo>
                    <a:pt x="15836" y="15836"/>
                  </a:lnTo>
                  <a:lnTo>
                    <a:pt x="15836" y="0"/>
                  </a:lnTo>
                  <a:close/>
                </a:path>
                <a:path w="106680" h="120650">
                  <a:moveTo>
                    <a:pt x="106197" y="67678"/>
                  </a:moveTo>
                  <a:lnTo>
                    <a:pt x="81711" y="39598"/>
                  </a:lnTo>
                  <a:lnTo>
                    <a:pt x="71183" y="41541"/>
                  </a:lnTo>
                  <a:lnTo>
                    <a:pt x="63398" y="45910"/>
                  </a:lnTo>
                  <a:lnTo>
                    <a:pt x="58369" y="50546"/>
                  </a:lnTo>
                  <a:lnTo>
                    <a:pt x="56159" y="53276"/>
                  </a:lnTo>
                  <a:lnTo>
                    <a:pt x="56159" y="40678"/>
                  </a:lnTo>
                  <a:lnTo>
                    <a:pt x="43561" y="40678"/>
                  </a:lnTo>
                  <a:lnTo>
                    <a:pt x="43561" y="120243"/>
                  </a:lnTo>
                  <a:lnTo>
                    <a:pt x="57238" y="120243"/>
                  </a:lnTo>
                  <a:lnTo>
                    <a:pt x="57238" y="77038"/>
                  </a:lnTo>
                  <a:lnTo>
                    <a:pt x="58115" y="67868"/>
                  </a:lnTo>
                  <a:lnTo>
                    <a:pt x="61099" y="59270"/>
                  </a:lnTo>
                  <a:lnTo>
                    <a:pt x="66306" y="53276"/>
                  </a:lnTo>
                  <a:lnTo>
                    <a:pt x="66649" y="52895"/>
                  </a:lnTo>
                  <a:lnTo>
                    <a:pt x="75234" y="50393"/>
                  </a:lnTo>
                  <a:lnTo>
                    <a:pt x="92151" y="50393"/>
                  </a:lnTo>
                  <a:lnTo>
                    <a:pt x="92151" y="120243"/>
                  </a:lnTo>
                  <a:lnTo>
                    <a:pt x="106197" y="120243"/>
                  </a:lnTo>
                  <a:lnTo>
                    <a:pt x="106197" y="67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42044" y="1854729"/>
              <a:ext cx="81000" cy="117005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384185" y="2218640"/>
            <a:ext cx="324700" cy="124483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7379906" y="2919418"/>
            <a:ext cx="4634188" cy="3003470"/>
          </a:xfrm>
          <a:custGeom>
            <a:avLst/>
            <a:gdLst/>
            <a:ahLst/>
            <a:cxnLst/>
            <a:rect l="l" t="t" r="r" b="b"/>
            <a:pathLst>
              <a:path w="3832859" h="2484120">
                <a:moveTo>
                  <a:pt x="3832567" y="0"/>
                </a:moveTo>
                <a:lnTo>
                  <a:pt x="0" y="0"/>
                </a:lnTo>
                <a:lnTo>
                  <a:pt x="0" y="2483637"/>
                </a:lnTo>
                <a:lnTo>
                  <a:pt x="1916277" y="2483637"/>
                </a:lnTo>
                <a:lnTo>
                  <a:pt x="3832567" y="2483637"/>
                </a:lnTo>
                <a:lnTo>
                  <a:pt x="38325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4" name="object 64"/>
          <p:cNvSpPr txBox="1"/>
          <p:nvPr/>
        </p:nvSpPr>
        <p:spPr>
          <a:xfrm>
            <a:off x="7557812" y="2934098"/>
            <a:ext cx="192707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b="1" spc="-115" dirty="0">
                <a:latin typeface="Trebuchet MS"/>
                <a:cs typeface="Trebuchet MS"/>
              </a:rPr>
              <a:t>#</a:t>
            </a:r>
            <a:r>
              <a:rPr sz="1270" b="1" spc="254" dirty="0">
                <a:latin typeface="Trebuchet MS"/>
                <a:cs typeface="Trebuchet MS"/>
              </a:rPr>
              <a:t>i</a:t>
            </a:r>
            <a:endParaRPr sz="127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43363" y="2934098"/>
            <a:ext cx="353937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b="1" spc="-73" dirty="0">
                <a:latin typeface="Trebuchet MS"/>
                <a:cs typeface="Trebuchet MS"/>
              </a:rPr>
              <a:t>L</a:t>
            </a:r>
            <a:r>
              <a:rPr sz="1270" b="1" spc="-85" dirty="0">
                <a:latin typeface="Trebuchet MS"/>
                <a:cs typeface="Trebuchet MS"/>
              </a:rPr>
              <a:t>o</a:t>
            </a:r>
            <a:r>
              <a:rPr sz="1270" b="1" spc="73" dirty="0">
                <a:latin typeface="Trebuchet MS"/>
                <a:cs typeface="Trebuchet MS"/>
              </a:rPr>
              <a:t>s</a:t>
            </a:r>
            <a:r>
              <a:rPr sz="1270" b="1" spc="85" dirty="0">
                <a:latin typeface="Trebuchet MS"/>
                <a:cs typeface="Trebuchet MS"/>
              </a:rPr>
              <a:t>s</a:t>
            </a:r>
            <a:endParaRPr sz="127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933296" y="2934098"/>
            <a:ext cx="677163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b="1" spc="-18" dirty="0">
                <a:latin typeface="Trebuchet MS"/>
                <a:cs typeface="Trebuchet MS"/>
              </a:rPr>
              <a:t>Gradient</a:t>
            </a:r>
            <a:endParaRPr sz="127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388499" y="2934098"/>
            <a:ext cx="434551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b="1" spc="-145" dirty="0">
                <a:latin typeface="Trebuchet MS"/>
                <a:cs typeface="Trebuchet MS"/>
              </a:rPr>
              <a:t>T</a:t>
            </a:r>
            <a:r>
              <a:rPr sz="1270" b="1" spc="-121" dirty="0">
                <a:latin typeface="Trebuchet MS"/>
                <a:cs typeface="Trebuchet MS"/>
              </a:rPr>
              <a:t>h</a:t>
            </a:r>
            <a:r>
              <a:rPr sz="1270" b="1" spc="-97" dirty="0">
                <a:latin typeface="Trebuchet MS"/>
                <a:cs typeface="Trebuchet MS"/>
              </a:rPr>
              <a:t>e</a:t>
            </a:r>
            <a:r>
              <a:rPr sz="1270" b="1" spc="115" dirty="0">
                <a:latin typeface="Trebuchet MS"/>
                <a:cs typeface="Trebuchet MS"/>
              </a:rPr>
              <a:t>t</a:t>
            </a:r>
            <a:r>
              <a:rPr sz="1270" b="1" spc="-42" dirty="0">
                <a:latin typeface="Trebuchet MS"/>
                <a:cs typeface="Trebuchet MS"/>
              </a:rPr>
              <a:t>a</a:t>
            </a:r>
            <a:endParaRPr sz="1270">
              <a:latin typeface="Trebuchet MS"/>
              <a:cs typeface="Trebuchet MS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7455131" y="3202306"/>
          <a:ext cx="3798097" cy="2420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3467">
                <a:tc>
                  <a:txBody>
                    <a:bodyPr/>
                    <a:lstStyle/>
                    <a:p>
                      <a:pPr marR="59690" algn="r">
                        <a:lnSpc>
                          <a:spcPts val="1080"/>
                        </a:lnSpc>
                      </a:pPr>
                      <a:r>
                        <a:rPr sz="1300" b="1" dirty="0">
                          <a:latin typeface="Trebuchet MS"/>
                          <a:cs typeface="Trebuchet MS"/>
                        </a:rPr>
                        <a:t>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ts val="1080"/>
                        </a:lnSpc>
                      </a:pPr>
                      <a:r>
                        <a:rPr sz="1300" b="1" spc="-65" dirty="0">
                          <a:latin typeface="Trebuchet MS"/>
                          <a:cs typeface="Trebuchet MS"/>
                        </a:rPr>
                        <a:t>+12.481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080"/>
                        </a:lnSpc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-6.777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080"/>
                        </a:lnSpc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-1.732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080"/>
                        </a:lnSpc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-3.388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80"/>
                        </a:lnSpc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+0.000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897"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20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+4.653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-4.066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-1.039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-2.033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+0.346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558"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40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+1.835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-2.440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-0.624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-1.220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+0.554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335"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60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374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+0.821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374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-1.464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374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-0.374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374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-0.732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37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+0.679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37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2"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80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+0.455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-0.878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-0.224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-0.439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+0.754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689"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100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+0.324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-0.527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-0.135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-0.263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+0.799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689"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120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+0.277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-0.316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-0.081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-0.158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+0.826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897"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140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+0.260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-0.190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-0.048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-0.095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+0.842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682"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160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+0.253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-0.114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-0.029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-0.057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+0.851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689"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180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+0.251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-0.068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-0.017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-0.034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+0.857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474">
                <a:tc>
                  <a:txBody>
                    <a:bodyPr/>
                    <a:lstStyle/>
                    <a:p>
                      <a:pPr marR="59690" algn="r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300" b="1" spc="-95" dirty="0">
                          <a:latin typeface="Trebuchet MS"/>
                          <a:cs typeface="Trebuchet MS"/>
                        </a:rPr>
                        <a:t>200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+0.250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-0.041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-0.010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300" b="1" spc="-20" dirty="0">
                          <a:latin typeface="Trebuchet MS"/>
                          <a:cs typeface="Trebuchet MS"/>
                        </a:rPr>
                        <a:t>-0.020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300" b="1" spc="-55" dirty="0">
                          <a:latin typeface="Trebuchet MS"/>
                          <a:cs typeface="Trebuchet MS"/>
                        </a:rPr>
                        <a:t>+0.861</a:t>
                      </a:r>
                      <a:endParaRPr sz="1300" dirty="0">
                        <a:latin typeface="Trebuchet MS"/>
                        <a:cs typeface="Trebuchet MS"/>
                      </a:endParaRPr>
                    </a:p>
                  </a:txBody>
                  <a:tcPr marL="0" marR="0" marT="4607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1230485" y="1054304"/>
            <a:ext cx="769294" cy="214205"/>
            <a:chOff x="1017714" y="871203"/>
            <a:chExt cx="636270" cy="177165"/>
          </a:xfrm>
        </p:grpSpPr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7714" y="876969"/>
              <a:ext cx="258851" cy="13068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00683" y="881642"/>
              <a:ext cx="104762" cy="12204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24876" y="871203"/>
              <a:ext cx="189001" cy="17677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638719" y="989288"/>
              <a:ext cx="15240" cy="36830"/>
            </a:xfrm>
            <a:custGeom>
              <a:avLst/>
              <a:gdLst/>
              <a:ahLst/>
              <a:cxnLst/>
              <a:rect l="l" t="t" r="r" b="b"/>
              <a:pathLst>
                <a:path w="15239" h="36830">
                  <a:moveTo>
                    <a:pt x="14757" y="0"/>
                  </a:moveTo>
                  <a:lnTo>
                    <a:pt x="0" y="0"/>
                  </a:lnTo>
                  <a:lnTo>
                    <a:pt x="0" y="14401"/>
                  </a:lnTo>
                  <a:lnTo>
                    <a:pt x="4318" y="14401"/>
                  </a:lnTo>
                  <a:lnTo>
                    <a:pt x="0" y="36715"/>
                  </a:lnTo>
                  <a:lnTo>
                    <a:pt x="7200" y="36715"/>
                  </a:lnTo>
                  <a:lnTo>
                    <a:pt x="14757" y="14401"/>
                  </a:lnTo>
                  <a:lnTo>
                    <a:pt x="14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2073161" y="1054304"/>
            <a:ext cx="256431" cy="214205"/>
            <a:chOff x="1714677" y="871203"/>
            <a:chExt cx="212090" cy="177165"/>
          </a:xfrm>
        </p:grpSpPr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14677" y="880931"/>
              <a:ext cx="140398" cy="15048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881720" y="871203"/>
              <a:ext cx="45085" cy="177165"/>
            </a:xfrm>
            <a:custGeom>
              <a:avLst/>
              <a:gdLst/>
              <a:ahLst/>
              <a:cxnLst/>
              <a:rect l="l" t="t" r="r" b="b"/>
              <a:pathLst>
                <a:path w="45085" h="177165">
                  <a:moveTo>
                    <a:pt x="10794" y="0"/>
                  </a:moveTo>
                  <a:lnTo>
                    <a:pt x="0" y="0"/>
                  </a:lnTo>
                  <a:lnTo>
                    <a:pt x="8481" y="9277"/>
                  </a:lnTo>
                  <a:lnTo>
                    <a:pt x="18719" y="25879"/>
                  </a:lnTo>
                  <a:lnTo>
                    <a:pt x="27339" y="51592"/>
                  </a:lnTo>
                  <a:lnTo>
                    <a:pt x="30962" y="88201"/>
                  </a:lnTo>
                  <a:lnTo>
                    <a:pt x="30792" y="97564"/>
                  </a:lnTo>
                  <a:lnTo>
                    <a:pt x="23393" y="139687"/>
                  </a:lnTo>
                  <a:lnTo>
                    <a:pt x="0" y="176771"/>
                  </a:lnTo>
                  <a:lnTo>
                    <a:pt x="10794" y="176771"/>
                  </a:lnTo>
                  <a:lnTo>
                    <a:pt x="36360" y="138963"/>
                  </a:lnTo>
                  <a:lnTo>
                    <a:pt x="44659" y="98920"/>
                  </a:lnTo>
                  <a:lnTo>
                    <a:pt x="44996" y="88201"/>
                  </a:lnTo>
                  <a:lnTo>
                    <a:pt x="40868" y="51492"/>
                  </a:lnTo>
                  <a:lnTo>
                    <a:pt x="31138" y="25612"/>
                  </a:lnTo>
                  <a:lnTo>
                    <a:pt x="19787" y="8977"/>
                  </a:lnTo>
                  <a:lnTo>
                    <a:pt x="10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77" name="object 77"/>
          <p:cNvSpPr/>
          <p:nvPr/>
        </p:nvSpPr>
        <p:spPr>
          <a:xfrm>
            <a:off x="2417900" y="1135272"/>
            <a:ext cx="142803" cy="51440"/>
          </a:xfrm>
          <a:custGeom>
            <a:avLst/>
            <a:gdLst/>
            <a:ahLst/>
            <a:cxnLst/>
            <a:rect l="l" t="t" r="r" b="b"/>
            <a:pathLst>
              <a:path w="118110" h="42544">
                <a:moveTo>
                  <a:pt x="117716" y="35636"/>
                </a:moveTo>
                <a:lnTo>
                  <a:pt x="0" y="35636"/>
                </a:lnTo>
                <a:lnTo>
                  <a:pt x="0" y="42481"/>
                </a:lnTo>
                <a:lnTo>
                  <a:pt x="117716" y="42481"/>
                </a:lnTo>
                <a:lnTo>
                  <a:pt x="117716" y="35636"/>
                </a:lnTo>
                <a:close/>
              </a:path>
              <a:path w="118110" h="42544">
                <a:moveTo>
                  <a:pt x="117716" y="0"/>
                </a:moveTo>
                <a:lnTo>
                  <a:pt x="0" y="0"/>
                </a:lnTo>
                <a:lnTo>
                  <a:pt x="0" y="7200"/>
                </a:lnTo>
                <a:lnTo>
                  <a:pt x="117716" y="7200"/>
                </a:lnTo>
                <a:lnTo>
                  <a:pt x="117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8" name="object 78"/>
          <p:cNvSpPr/>
          <p:nvPr/>
        </p:nvSpPr>
        <p:spPr>
          <a:xfrm>
            <a:off x="2680350" y="924598"/>
            <a:ext cx="72169" cy="145874"/>
          </a:xfrm>
          <a:custGeom>
            <a:avLst/>
            <a:gdLst/>
            <a:ahLst/>
            <a:cxnLst/>
            <a:rect l="l" t="t" r="r" b="b"/>
            <a:pathLst>
              <a:path w="59689" h="120650">
                <a:moveTo>
                  <a:pt x="59410" y="109804"/>
                </a:moveTo>
                <a:lnTo>
                  <a:pt x="1092" y="109804"/>
                </a:lnTo>
                <a:lnTo>
                  <a:pt x="1092" y="120243"/>
                </a:lnTo>
                <a:lnTo>
                  <a:pt x="59410" y="120243"/>
                </a:lnTo>
                <a:lnTo>
                  <a:pt x="59410" y="109804"/>
                </a:lnTo>
                <a:close/>
              </a:path>
              <a:path w="59689" h="120650">
                <a:moveTo>
                  <a:pt x="37084" y="18008"/>
                </a:moveTo>
                <a:lnTo>
                  <a:pt x="23406" y="18008"/>
                </a:lnTo>
                <a:lnTo>
                  <a:pt x="23406" y="109804"/>
                </a:lnTo>
                <a:lnTo>
                  <a:pt x="37084" y="109804"/>
                </a:lnTo>
                <a:lnTo>
                  <a:pt x="37084" y="18008"/>
                </a:lnTo>
                <a:close/>
              </a:path>
              <a:path w="59689" h="120650">
                <a:moveTo>
                  <a:pt x="37084" y="0"/>
                </a:moveTo>
                <a:lnTo>
                  <a:pt x="33845" y="0"/>
                </a:lnTo>
                <a:lnTo>
                  <a:pt x="25369" y="6365"/>
                </a:lnTo>
                <a:lnTo>
                  <a:pt x="16251" y="9858"/>
                </a:lnTo>
                <a:lnTo>
                  <a:pt x="7468" y="11394"/>
                </a:lnTo>
                <a:lnTo>
                  <a:pt x="0" y="11887"/>
                </a:lnTo>
                <a:lnTo>
                  <a:pt x="0" y="21958"/>
                </a:lnTo>
                <a:lnTo>
                  <a:pt x="5765" y="21958"/>
                </a:lnTo>
                <a:lnTo>
                  <a:pt x="14401" y="21602"/>
                </a:lnTo>
                <a:lnTo>
                  <a:pt x="23406" y="18008"/>
                </a:lnTo>
                <a:lnTo>
                  <a:pt x="37084" y="18008"/>
                </a:lnTo>
                <a:lnTo>
                  <a:pt x="370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9" name="object 79"/>
          <p:cNvSpPr/>
          <p:nvPr/>
        </p:nvSpPr>
        <p:spPr>
          <a:xfrm>
            <a:off x="2657718" y="1157030"/>
            <a:ext cx="115164" cy="8445"/>
          </a:xfrm>
          <a:custGeom>
            <a:avLst/>
            <a:gdLst/>
            <a:ahLst/>
            <a:cxnLst/>
            <a:rect l="l" t="t" r="r" b="b"/>
            <a:pathLst>
              <a:path w="95250" h="6984">
                <a:moveTo>
                  <a:pt x="94691" y="0"/>
                </a:moveTo>
                <a:lnTo>
                  <a:pt x="0" y="0"/>
                </a:lnTo>
                <a:lnTo>
                  <a:pt x="0" y="6845"/>
                </a:lnTo>
                <a:lnTo>
                  <a:pt x="47167" y="6845"/>
                </a:lnTo>
                <a:lnTo>
                  <a:pt x="94691" y="6845"/>
                </a:lnTo>
                <a:lnTo>
                  <a:pt x="94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80" name="object 8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675130" y="1264101"/>
            <a:ext cx="90534" cy="97504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2958066" y="879332"/>
            <a:ext cx="68330" cy="68330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21958" y="355"/>
                </a:moveTo>
                <a:lnTo>
                  <a:pt x="11874" y="355"/>
                </a:lnTo>
                <a:lnTo>
                  <a:pt x="0" y="56159"/>
                </a:lnTo>
                <a:lnTo>
                  <a:pt x="10794" y="56159"/>
                </a:lnTo>
                <a:lnTo>
                  <a:pt x="16192" y="30238"/>
                </a:lnTo>
                <a:lnTo>
                  <a:pt x="17995" y="22682"/>
                </a:lnTo>
                <a:lnTo>
                  <a:pt x="18719" y="18719"/>
                </a:lnTo>
                <a:lnTo>
                  <a:pt x="23037" y="13677"/>
                </a:lnTo>
                <a:lnTo>
                  <a:pt x="25907" y="9728"/>
                </a:lnTo>
                <a:lnTo>
                  <a:pt x="27498" y="9004"/>
                </a:lnTo>
                <a:lnTo>
                  <a:pt x="20154" y="9004"/>
                </a:lnTo>
                <a:lnTo>
                  <a:pt x="21958" y="355"/>
                </a:lnTo>
                <a:close/>
              </a:path>
              <a:path w="56514" h="56515">
                <a:moveTo>
                  <a:pt x="56159" y="7924"/>
                </a:moveTo>
                <a:lnTo>
                  <a:pt x="40678" y="7924"/>
                </a:lnTo>
                <a:lnTo>
                  <a:pt x="44996" y="10083"/>
                </a:lnTo>
                <a:lnTo>
                  <a:pt x="44996" y="17995"/>
                </a:lnTo>
                <a:lnTo>
                  <a:pt x="44627" y="18364"/>
                </a:lnTo>
                <a:lnTo>
                  <a:pt x="44627" y="19088"/>
                </a:lnTo>
                <a:lnTo>
                  <a:pt x="36715" y="56159"/>
                </a:lnTo>
                <a:lnTo>
                  <a:pt x="47510" y="56159"/>
                </a:lnTo>
                <a:lnTo>
                  <a:pt x="55435" y="19088"/>
                </a:lnTo>
                <a:lnTo>
                  <a:pt x="55791" y="16916"/>
                </a:lnTo>
                <a:lnTo>
                  <a:pt x="56159" y="15481"/>
                </a:lnTo>
                <a:lnTo>
                  <a:pt x="56159" y="7924"/>
                </a:lnTo>
                <a:close/>
              </a:path>
              <a:path w="56514" h="56515">
                <a:moveTo>
                  <a:pt x="48234" y="0"/>
                </a:moveTo>
                <a:lnTo>
                  <a:pt x="34188" y="0"/>
                </a:lnTo>
                <a:lnTo>
                  <a:pt x="26631" y="2527"/>
                </a:lnTo>
                <a:lnTo>
                  <a:pt x="20154" y="9004"/>
                </a:lnTo>
                <a:lnTo>
                  <a:pt x="27498" y="9004"/>
                </a:lnTo>
                <a:lnTo>
                  <a:pt x="29870" y="7924"/>
                </a:lnTo>
                <a:lnTo>
                  <a:pt x="56159" y="7924"/>
                </a:lnTo>
                <a:lnTo>
                  <a:pt x="56159" y="1803"/>
                </a:lnTo>
                <a:lnTo>
                  <a:pt x="482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82" name="object 8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845326" y="1011218"/>
            <a:ext cx="285098" cy="299901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872751" y="1367702"/>
            <a:ext cx="231985" cy="102725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3227056" y="969206"/>
            <a:ext cx="768526" cy="383879"/>
            <a:chOff x="2669044" y="800820"/>
            <a:chExt cx="635635" cy="317500"/>
          </a:xfrm>
        </p:grpSpPr>
        <p:sp>
          <p:nvSpPr>
            <p:cNvPr id="85" name="object 85"/>
            <p:cNvSpPr/>
            <p:nvPr/>
          </p:nvSpPr>
          <p:spPr>
            <a:xfrm>
              <a:off x="2669044" y="800819"/>
              <a:ext cx="40005" cy="317500"/>
            </a:xfrm>
            <a:custGeom>
              <a:avLst/>
              <a:gdLst/>
              <a:ahLst/>
              <a:cxnLst/>
              <a:rect l="l" t="t" r="r" b="b"/>
              <a:pathLst>
                <a:path w="40005" h="317500">
                  <a:moveTo>
                    <a:pt x="3995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309880"/>
                  </a:lnTo>
                  <a:lnTo>
                    <a:pt x="0" y="317500"/>
                  </a:lnTo>
                  <a:lnTo>
                    <a:pt x="39954" y="317500"/>
                  </a:lnTo>
                  <a:lnTo>
                    <a:pt x="39954" y="309880"/>
                  </a:lnTo>
                  <a:lnTo>
                    <a:pt x="8280" y="309880"/>
                  </a:lnTo>
                  <a:lnTo>
                    <a:pt x="8280" y="7620"/>
                  </a:lnTo>
                  <a:lnTo>
                    <a:pt x="39954" y="7620"/>
                  </a:lnTo>
                  <a:lnTo>
                    <a:pt x="39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726994" y="880931"/>
              <a:ext cx="140411" cy="15048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98000" y="837726"/>
              <a:ext cx="332282" cy="21024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259797" y="871203"/>
              <a:ext cx="45085" cy="177165"/>
            </a:xfrm>
            <a:custGeom>
              <a:avLst/>
              <a:gdLst/>
              <a:ahLst/>
              <a:cxnLst/>
              <a:rect l="l" t="t" r="r" b="b"/>
              <a:pathLst>
                <a:path w="45085" h="177165">
                  <a:moveTo>
                    <a:pt x="10807" y="0"/>
                  </a:moveTo>
                  <a:lnTo>
                    <a:pt x="0" y="0"/>
                  </a:lnTo>
                  <a:lnTo>
                    <a:pt x="8331" y="9277"/>
                  </a:lnTo>
                  <a:lnTo>
                    <a:pt x="18586" y="25879"/>
                  </a:lnTo>
                  <a:lnTo>
                    <a:pt x="27289" y="51592"/>
                  </a:lnTo>
                  <a:lnTo>
                    <a:pt x="30962" y="88201"/>
                  </a:lnTo>
                  <a:lnTo>
                    <a:pt x="30736" y="97564"/>
                  </a:lnTo>
                  <a:lnTo>
                    <a:pt x="23037" y="139687"/>
                  </a:lnTo>
                  <a:lnTo>
                    <a:pt x="0" y="176771"/>
                  </a:lnTo>
                  <a:lnTo>
                    <a:pt x="10807" y="176771"/>
                  </a:lnTo>
                  <a:lnTo>
                    <a:pt x="36360" y="138963"/>
                  </a:lnTo>
                  <a:lnTo>
                    <a:pt x="44359" y="98920"/>
                  </a:lnTo>
                  <a:lnTo>
                    <a:pt x="44640" y="88201"/>
                  </a:lnTo>
                  <a:lnTo>
                    <a:pt x="40518" y="51492"/>
                  </a:lnTo>
                  <a:lnTo>
                    <a:pt x="30829" y="25612"/>
                  </a:lnTo>
                  <a:lnTo>
                    <a:pt x="19587" y="8977"/>
                  </a:lnTo>
                  <a:lnTo>
                    <a:pt x="10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89" name="object 89"/>
          <p:cNvSpPr/>
          <p:nvPr/>
        </p:nvSpPr>
        <p:spPr>
          <a:xfrm>
            <a:off x="4077563" y="1157030"/>
            <a:ext cx="131287" cy="8445"/>
          </a:xfrm>
          <a:custGeom>
            <a:avLst/>
            <a:gdLst/>
            <a:ahLst/>
            <a:cxnLst/>
            <a:rect l="l" t="t" r="r" b="b"/>
            <a:pathLst>
              <a:path w="108585" h="6984">
                <a:moveTo>
                  <a:pt x="108356" y="0"/>
                </a:moveTo>
                <a:lnTo>
                  <a:pt x="0" y="0"/>
                </a:lnTo>
                <a:lnTo>
                  <a:pt x="0" y="6845"/>
                </a:lnTo>
                <a:lnTo>
                  <a:pt x="102235" y="6845"/>
                </a:lnTo>
                <a:lnTo>
                  <a:pt x="108356" y="6845"/>
                </a:lnTo>
                <a:lnTo>
                  <a:pt x="108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90" name="object 90"/>
          <p:cNvGrpSpPr/>
          <p:nvPr/>
        </p:nvGrpSpPr>
        <p:grpSpPr>
          <a:xfrm>
            <a:off x="4306064" y="969206"/>
            <a:ext cx="387718" cy="383879"/>
            <a:chOff x="3561473" y="800820"/>
            <a:chExt cx="320675" cy="317500"/>
          </a:xfrm>
        </p:grpSpPr>
        <p:pic>
          <p:nvPicPr>
            <p:cNvPr id="91" name="object 9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61473" y="837726"/>
              <a:ext cx="257771" cy="16596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841915" y="800819"/>
              <a:ext cx="40005" cy="317500"/>
            </a:xfrm>
            <a:custGeom>
              <a:avLst/>
              <a:gdLst/>
              <a:ahLst/>
              <a:cxnLst/>
              <a:rect l="l" t="t" r="r" b="b"/>
              <a:pathLst>
                <a:path w="40004" h="317500">
                  <a:moveTo>
                    <a:pt x="3996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1686" y="7620"/>
                  </a:lnTo>
                  <a:lnTo>
                    <a:pt x="31686" y="309880"/>
                  </a:lnTo>
                  <a:lnTo>
                    <a:pt x="0" y="309880"/>
                  </a:lnTo>
                  <a:lnTo>
                    <a:pt x="0" y="317500"/>
                  </a:lnTo>
                  <a:lnTo>
                    <a:pt x="39966" y="317500"/>
                  </a:lnTo>
                  <a:lnTo>
                    <a:pt x="39966" y="309880"/>
                  </a:lnTo>
                  <a:lnTo>
                    <a:pt x="39966" y="7620"/>
                  </a:lnTo>
                  <a:lnTo>
                    <a:pt x="39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93" name="object 93"/>
          <p:cNvSpPr/>
          <p:nvPr/>
        </p:nvSpPr>
        <p:spPr>
          <a:xfrm>
            <a:off x="4748739" y="919808"/>
            <a:ext cx="65259" cy="102112"/>
          </a:xfrm>
          <a:custGeom>
            <a:avLst/>
            <a:gdLst/>
            <a:ahLst/>
            <a:cxnLst/>
            <a:rect l="l" t="t" r="r" b="b"/>
            <a:pathLst>
              <a:path w="53975" h="84455">
                <a:moveTo>
                  <a:pt x="25552" y="0"/>
                </a:moveTo>
                <a:lnTo>
                  <a:pt x="16702" y="1321"/>
                </a:lnTo>
                <a:lnTo>
                  <a:pt x="9537" y="5175"/>
                </a:lnTo>
                <a:lnTo>
                  <a:pt x="3992" y="11390"/>
                </a:lnTo>
                <a:lnTo>
                  <a:pt x="0" y="19799"/>
                </a:lnTo>
                <a:lnTo>
                  <a:pt x="6121" y="27000"/>
                </a:lnTo>
                <a:lnTo>
                  <a:pt x="8470" y="19884"/>
                </a:lnTo>
                <a:lnTo>
                  <a:pt x="11969" y="14047"/>
                </a:lnTo>
                <a:lnTo>
                  <a:pt x="16954" y="10099"/>
                </a:lnTo>
                <a:lnTo>
                  <a:pt x="23761" y="8648"/>
                </a:lnTo>
                <a:lnTo>
                  <a:pt x="31033" y="9998"/>
                </a:lnTo>
                <a:lnTo>
                  <a:pt x="36852" y="13776"/>
                </a:lnTo>
                <a:lnTo>
                  <a:pt x="40713" y="19578"/>
                </a:lnTo>
                <a:lnTo>
                  <a:pt x="42113" y="27000"/>
                </a:lnTo>
                <a:lnTo>
                  <a:pt x="41096" y="34048"/>
                </a:lnTo>
                <a:lnTo>
                  <a:pt x="38292" y="39917"/>
                </a:lnTo>
                <a:lnTo>
                  <a:pt x="34071" y="45179"/>
                </a:lnTo>
                <a:lnTo>
                  <a:pt x="26276" y="52920"/>
                </a:lnTo>
                <a:lnTo>
                  <a:pt x="19443" y="58318"/>
                </a:lnTo>
                <a:lnTo>
                  <a:pt x="16916" y="60845"/>
                </a:lnTo>
                <a:lnTo>
                  <a:pt x="13322" y="64084"/>
                </a:lnTo>
                <a:lnTo>
                  <a:pt x="4673" y="72364"/>
                </a:lnTo>
                <a:lnTo>
                  <a:pt x="1079" y="75603"/>
                </a:lnTo>
                <a:lnTo>
                  <a:pt x="1079" y="83883"/>
                </a:lnTo>
                <a:lnTo>
                  <a:pt x="53632" y="83883"/>
                </a:lnTo>
                <a:lnTo>
                  <a:pt x="53632" y="74523"/>
                </a:lnTo>
                <a:lnTo>
                  <a:pt x="29883" y="74523"/>
                </a:lnTo>
                <a:lnTo>
                  <a:pt x="11163" y="74523"/>
                </a:lnTo>
                <a:lnTo>
                  <a:pt x="30238" y="57607"/>
                </a:lnTo>
                <a:lnTo>
                  <a:pt x="32753" y="55803"/>
                </a:lnTo>
                <a:lnTo>
                  <a:pt x="41033" y="48958"/>
                </a:lnTo>
                <a:lnTo>
                  <a:pt x="46443" y="44284"/>
                </a:lnTo>
                <a:lnTo>
                  <a:pt x="53632" y="37807"/>
                </a:lnTo>
                <a:lnTo>
                  <a:pt x="53632" y="27000"/>
                </a:lnTo>
                <a:lnTo>
                  <a:pt x="51777" y="16861"/>
                </a:lnTo>
                <a:lnTo>
                  <a:pt x="46345" y="8237"/>
                </a:lnTo>
                <a:lnTo>
                  <a:pt x="37537" y="2245"/>
                </a:lnTo>
                <a:lnTo>
                  <a:pt x="25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4" name="object 94"/>
          <p:cNvSpPr/>
          <p:nvPr/>
        </p:nvSpPr>
        <p:spPr>
          <a:xfrm>
            <a:off x="0" y="970"/>
            <a:ext cx="2863738" cy="532056"/>
          </a:xfrm>
          <a:custGeom>
            <a:avLst/>
            <a:gdLst/>
            <a:ahLst/>
            <a:cxnLst/>
            <a:rect l="l" t="t" r="r" b="b"/>
            <a:pathLst>
              <a:path w="2368550" h="440055">
                <a:moveTo>
                  <a:pt x="2368080" y="0"/>
                </a:moveTo>
                <a:lnTo>
                  <a:pt x="0" y="0"/>
                </a:lnTo>
                <a:lnTo>
                  <a:pt x="0" y="439915"/>
                </a:lnTo>
                <a:lnTo>
                  <a:pt x="1184033" y="439915"/>
                </a:lnTo>
                <a:lnTo>
                  <a:pt x="2368080" y="439915"/>
                </a:lnTo>
                <a:lnTo>
                  <a:pt x="236808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104338" y="6179"/>
            <a:ext cx="2648766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84" dirty="0">
                <a:solidFill>
                  <a:srgbClr val="FFFFFF"/>
                </a:solidFill>
              </a:rPr>
              <a:t>Gr</a:t>
            </a:r>
            <a:r>
              <a:rPr sz="3144" spc="-254" dirty="0">
                <a:solidFill>
                  <a:srgbClr val="FFFFFF"/>
                </a:solidFill>
              </a:rPr>
              <a:t>a</a:t>
            </a:r>
            <a:r>
              <a:rPr sz="3144" spc="-127" dirty="0">
                <a:solidFill>
                  <a:srgbClr val="FFFFFF"/>
                </a:solidFill>
              </a:rPr>
              <a:t>d</a:t>
            </a:r>
            <a:r>
              <a:rPr sz="3144" spc="-242" dirty="0">
                <a:solidFill>
                  <a:srgbClr val="FFFFFF"/>
                </a:solidFill>
              </a:rPr>
              <a:t>ie</a:t>
            </a:r>
            <a:r>
              <a:rPr sz="3144" spc="-127" dirty="0">
                <a:solidFill>
                  <a:srgbClr val="FFFFFF"/>
                </a:solidFill>
              </a:rPr>
              <a:t>n</a:t>
            </a:r>
            <a:r>
              <a:rPr sz="3144" spc="-284" dirty="0">
                <a:solidFill>
                  <a:srgbClr val="FFFFFF"/>
                </a:solidFill>
              </a:rPr>
              <a:t>t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127" dirty="0">
                <a:solidFill>
                  <a:srgbClr val="FFFFFF"/>
                </a:solidFill>
              </a:rPr>
              <a:t>d</a:t>
            </a:r>
            <a:r>
              <a:rPr sz="3144" spc="-284" dirty="0">
                <a:solidFill>
                  <a:srgbClr val="FFFFFF"/>
                </a:solidFill>
              </a:rPr>
              <a:t>e</a:t>
            </a:r>
            <a:r>
              <a:rPr sz="3144" spc="-187" dirty="0">
                <a:solidFill>
                  <a:srgbClr val="FFFFFF"/>
                </a:solidFill>
              </a:rPr>
              <a:t>s</a:t>
            </a:r>
            <a:r>
              <a:rPr sz="3144" spc="-260" dirty="0">
                <a:solidFill>
                  <a:srgbClr val="FFFFFF"/>
                </a:solidFill>
              </a:rPr>
              <a:t>ce</a:t>
            </a:r>
            <a:r>
              <a:rPr sz="3144" spc="-138" dirty="0">
                <a:solidFill>
                  <a:srgbClr val="FFFFFF"/>
                </a:solidFill>
              </a:rPr>
              <a:t>n</a:t>
            </a:r>
            <a:r>
              <a:rPr sz="3144" spc="-284" dirty="0">
                <a:solidFill>
                  <a:srgbClr val="FFFFFF"/>
                </a:solidFill>
              </a:rPr>
              <a:t>t</a:t>
            </a:r>
            <a:endParaRPr sz="3144"/>
          </a:p>
        </p:txBody>
      </p:sp>
      <p:pic>
        <p:nvPicPr>
          <p:cNvPr id="96" name="object 9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37764" y="2754660"/>
            <a:ext cx="6723070" cy="3361070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8803100" y="1837144"/>
            <a:ext cx="2667960" cy="51480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6142">
              <a:lnSpc>
                <a:spcPct val="106500"/>
              </a:lnSpc>
              <a:spcBef>
                <a:spcPts val="121"/>
              </a:spcBef>
              <a:tabLst>
                <a:tab pos="558943" algn="l"/>
              </a:tabLst>
            </a:pPr>
            <a:r>
              <a:rPr sz="1572" spc="-48" dirty="0">
                <a:latin typeface="Trebuchet MS"/>
                <a:cs typeface="Trebuchet MS"/>
              </a:rPr>
              <a:t>n</a:t>
            </a:r>
            <a:r>
              <a:rPr sz="1572" spc="42" dirty="0">
                <a:latin typeface="Trebuchet MS"/>
                <a:cs typeface="Trebuchet MS"/>
              </a:rPr>
              <a:t> </a:t>
            </a:r>
            <a:r>
              <a:rPr sz="1572" spc="-145" dirty="0">
                <a:latin typeface="Trebuchet MS"/>
                <a:cs typeface="Trebuchet MS"/>
              </a:rPr>
              <a:t>:	</a:t>
            </a:r>
            <a:r>
              <a:rPr sz="1572" spc="-73" dirty="0">
                <a:latin typeface="Trebuchet MS"/>
                <a:cs typeface="Trebuchet MS"/>
              </a:rPr>
              <a:t>number </a:t>
            </a:r>
            <a:r>
              <a:rPr sz="1572" spc="-91" dirty="0">
                <a:latin typeface="Trebuchet MS"/>
                <a:cs typeface="Trebuchet MS"/>
              </a:rPr>
              <a:t>of</a:t>
            </a:r>
            <a:r>
              <a:rPr sz="1572" spc="290" dirty="0">
                <a:latin typeface="Trebuchet MS"/>
                <a:cs typeface="Trebuchet MS"/>
              </a:rPr>
              <a:t> </a:t>
            </a:r>
            <a:r>
              <a:rPr sz="1572" spc="-73" dirty="0">
                <a:latin typeface="Trebuchet MS"/>
                <a:cs typeface="Trebuchet MS"/>
              </a:rPr>
              <a:t>observations </a:t>
            </a:r>
            <a:r>
              <a:rPr sz="1572" spc="-67" dirty="0">
                <a:latin typeface="Trebuchet MS"/>
                <a:cs typeface="Trebuchet MS"/>
              </a:rPr>
              <a:t> </a:t>
            </a:r>
            <a:r>
              <a:rPr sz="1572" spc="-60" dirty="0">
                <a:latin typeface="Trebuchet MS"/>
                <a:cs typeface="Trebuchet MS"/>
              </a:rPr>
              <a:t>m</a:t>
            </a:r>
            <a:r>
              <a:rPr sz="1572" spc="42" dirty="0">
                <a:latin typeface="Trebuchet MS"/>
                <a:cs typeface="Trebuchet MS"/>
              </a:rPr>
              <a:t> </a:t>
            </a:r>
            <a:r>
              <a:rPr sz="1572" spc="-145" dirty="0">
                <a:latin typeface="Trebuchet MS"/>
                <a:cs typeface="Trebuchet MS"/>
              </a:rPr>
              <a:t>:	</a:t>
            </a:r>
            <a:r>
              <a:rPr sz="1572" spc="-73" dirty="0">
                <a:latin typeface="Trebuchet MS"/>
                <a:cs typeface="Trebuchet MS"/>
              </a:rPr>
              <a:t>number</a:t>
            </a:r>
            <a:r>
              <a:rPr sz="1572" spc="18" dirty="0">
                <a:latin typeface="Trebuchet MS"/>
                <a:cs typeface="Trebuchet MS"/>
              </a:rPr>
              <a:t> </a:t>
            </a:r>
            <a:r>
              <a:rPr sz="1572" spc="-91" dirty="0">
                <a:latin typeface="Trebuchet MS"/>
                <a:cs typeface="Trebuchet MS"/>
              </a:rPr>
              <a:t>of</a:t>
            </a:r>
            <a:r>
              <a:rPr sz="1572" spc="12" dirty="0">
                <a:latin typeface="Trebuchet MS"/>
                <a:cs typeface="Trebuchet MS"/>
              </a:rPr>
              <a:t> </a:t>
            </a:r>
            <a:r>
              <a:rPr sz="1572" spc="-79" dirty="0">
                <a:latin typeface="Trebuchet MS"/>
                <a:cs typeface="Trebuchet MS"/>
              </a:rPr>
              <a:t>characteristics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3466" y="6579197"/>
            <a:ext cx="1368913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681"/>
              </a:lnSpc>
            </a:pPr>
            <a:r>
              <a:rPr sz="1451" spc="-91" dirty="0">
                <a:latin typeface="Trebuchet MS"/>
                <a:cs typeface="Trebuchet MS"/>
              </a:rPr>
              <a:t>No</a:t>
            </a:r>
            <a:r>
              <a:rPr sz="1451" spc="-73" dirty="0">
                <a:latin typeface="Trebuchet MS"/>
                <a:cs typeface="Trebuchet MS"/>
              </a:rPr>
              <a:t>t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54" dirty="0">
                <a:latin typeface="Trebuchet MS"/>
                <a:cs typeface="Trebuchet MS"/>
              </a:rPr>
              <a:t>b</a:t>
            </a:r>
            <a:r>
              <a:rPr sz="1451" spc="-73" dirty="0">
                <a:latin typeface="Trebuchet MS"/>
                <a:cs typeface="Trebuchet MS"/>
              </a:rPr>
              <a:t>o</a:t>
            </a:r>
            <a:r>
              <a:rPr sz="1451" spc="-54" dirty="0">
                <a:latin typeface="Trebuchet MS"/>
                <a:cs typeface="Trebuchet MS"/>
              </a:rPr>
              <a:t>o</a:t>
            </a:r>
            <a:r>
              <a:rPr sz="1451" spc="-103" dirty="0">
                <a:latin typeface="Trebuchet MS"/>
                <a:cs typeface="Trebuchet MS"/>
              </a:rPr>
              <a:t>k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-169" dirty="0">
                <a:latin typeface="Trebuchet MS"/>
                <a:cs typeface="Trebuchet MS"/>
              </a:rPr>
              <a:t>[</a:t>
            </a:r>
            <a:r>
              <a:rPr sz="1451" spc="-138" dirty="0">
                <a:latin typeface="Trebuchet MS"/>
                <a:cs typeface="Trebuchet MS"/>
              </a:rPr>
              <a:t>G</a:t>
            </a:r>
            <a:r>
              <a:rPr sz="1451" spc="-115" dirty="0">
                <a:latin typeface="Trebuchet MS"/>
                <a:cs typeface="Trebuchet MS"/>
              </a:rPr>
              <a:t>R</a:t>
            </a:r>
            <a:r>
              <a:rPr sz="1451" spc="-54" dirty="0">
                <a:latin typeface="Trebuchet MS"/>
                <a:cs typeface="Trebuchet MS"/>
              </a:rPr>
              <a:t>AD</a:t>
            </a:r>
            <a:r>
              <a:rPr sz="1451" spc="-42" dirty="0">
                <a:latin typeface="Trebuchet MS"/>
                <a:cs typeface="Trebuchet MS"/>
              </a:rPr>
              <a:t>1</a:t>
            </a:r>
            <a:r>
              <a:rPr sz="1451" spc="-138" dirty="0">
                <a:latin typeface="Trebuchet MS"/>
                <a:cs typeface="Trebuchet MS"/>
              </a:rPr>
              <a:t>]</a:t>
            </a:r>
            <a:endParaRPr sz="1451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62" y="752973"/>
            <a:ext cx="9345153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79" dirty="0">
                <a:latin typeface="Trebuchet MS"/>
                <a:cs typeface="Trebuchet MS"/>
              </a:rPr>
              <a:t>A</a:t>
            </a:r>
            <a:r>
              <a:rPr sz="2418" spc="-254" dirty="0">
                <a:latin typeface="Trebuchet MS"/>
                <a:cs typeface="Trebuchet MS"/>
              </a:rPr>
              <a:t> </a:t>
            </a:r>
            <a:r>
              <a:rPr sz="2418" spc="-138" dirty="0">
                <a:latin typeface="Trebuchet MS"/>
                <a:cs typeface="Trebuchet MS"/>
              </a:rPr>
              <a:t>logistic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45" dirty="0">
                <a:latin typeface="Trebuchet MS"/>
                <a:cs typeface="Trebuchet MS"/>
              </a:rPr>
              <a:t>regression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133" dirty="0">
                <a:latin typeface="Trebuchet MS"/>
                <a:cs typeface="Trebuchet MS"/>
              </a:rPr>
              <a:t>is</a:t>
            </a:r>
            <a:r>
              <a:rPr sz="2418" spc="-236" dirty="0">
                <a:latin typeface="Trebuchet MS"/>
                <a:cs typeface="Trebuchet MS"/>
              </a:rPr>
              <a:t> </a:t>
            </a:r>
            <a:r>
              <a:rPr sz="2418" spc="-151" dirty="0">
                <a:latin typeface="Trebuchet MS"/>
                <a:cs typeface="Trebuchet MS"/>
              </a:rPr>
              <a:t>intended</a:t>
            </a:r>
            <a:r>
              <a:rPr sz="2418" spc="-236" dirty="0">
                <a:latin typeface="Trebuchet MS"/>
                <a:cs typeface="Trebuchet MS"/>
              </a:rPr>
              <a:t> </a:t>
            </a:r>
            <a:r>
              <a:rPr sz="2418" spc="-169" dirty="0">
                <a:latin typeface="Trebuchet MS"/>
                <a:cs typeface="Trebuchet MS"/>
              </a:rPr>
              <a:t>to</a:t>
            </a:r>
            <a:r>
              <a:rPr sz="2418" spc="-236" dirty="0">
                <a:latin typeface="Trebuchet MS"/>
                <a:cs typeface="Trebuchet MS"/>
              </a:rPr>
              <a:t> </a:t>
            </a:r>
            <a:r>
              <a:rPr sz="2418" spc="-151" dirty="0">
                <a:latin typeface="Trebuchet MS"/>
                <a:cs typeface="Trebuchet MS"/>
              </a:rPr>
              <a:t>provide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30" dirty="0">
                <a:latin typeface="Trebuchet MS"/>
                <a:cs typeface="Trebuchet MS"/>
              </a:rPr>
              <a:t> </a:t>
            </a:r>
            <a:r>
              <a:rPr sz="2418" spc="-151" dirty="0">
                <a:latin typeface="Trebuchet MS"/>
                <a:cs typeface="Trebuchet MS"/>
              </a:rPr>
              <a:t>probability</a:t>
            </a:r>
            <a:r>
              <a:rPr sz="2418" spc="-260" dirty="0">
                <a:latin typeface="Trebuchet MS"/>
                <a:cs typeface="Trebuchet MS"/>
              </a:rPr>
              <a:t> </a:t>
            </a:r>
            <a:r>
              <a:rPr sz="2418" spc="-163" dirty="0">
                <a:latin typeface="Trebuchet MS"/>
                <a:cs typeface="Trebuchet MS"/>
              </a:rPr>
              <a:t>of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97" dirty="0">
                <a:latin typeface="Trebuchet MS"/>
                <a:cs typeface="Trebuchet MS"/>
              </a:rPr>
              <a:t>belonging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169" dirty="0">
                <a:latin typeface="Trebuchet MS"/>
                <a:cs typeface="Trebuchet MS"/>
              </a:rPr>
              <a:t>to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206" dirty="0">
                <a:latin typeface="Trebuchet MS"/>
                <a:cs typeface="Trebuchet MS"/>
              </a:rPr>
              <a:t>class.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0"/>
            <a:ext cx="3084852" cy="532056"/>
          </a:xfrm>
          <a:custGeom>
            <a:avLst/>
            <a:gdLst/>
            <a:ahLst/>
            <a:cxnLst/>
            <a:rect l="l" t="t" r="r" b="b"/>
            <a:pathLst>
              <a:path w="2551430" h="440055">
                <a:moveTo>
                  <a:pt x="2550960" y="0"/>
                </a:moveTo>
                <a:lnTo>
                  <a:pt x="0" y="0"/>
                </a:lnTo>
                <a:lnTo>
                  <a:pt x="0" y="439915"/>
                </a:lnTo>
                <a:lnTo>
                  <a:pt x="1275473" y="439915"/>
                </a:lnTo>
                <a:lnTo>
                  <a:pt x="2550960" y="439915"/>
                </a:lnTo>
                <a:lnTo>
                  <a:pt x="255096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339" y="6179"/>
            <a:ext cx="2869112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77" dirty="0">
                <a:solidFill>
                  <a:srgbClr val="FFFFFF"/>
                </a:solidFill>
              </a:rPr>
              <a:t>L</a:t>
            </a:r>
            <a:r>
              <a:rPr sz="3144" spc="-48" dirty="0">
                <a:solidFill>
                  <a:srgbClr val="FFFFFF"/>
                </a:solidFill>
              </a:rPr>
              <a:t>o</a:t>
            </a:r>
            <a:r>
              <a:rPr sz="3144" spc="-60" dirty="0">
                <a:solidFill>
                  <a:srgbClr val="FFFFFF"/>
                </a:solidFill>
              </a:rPr>
              <a:t>g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230" dirty="0">
                <a:solidFill>
                  <a:srgbClr val="FFFFFF"/>
                </a:solidFill>
              </a:rPr>
              <a:t>st</a:t>
            </a:r>
            <a:r>
              <a:rPr sz="3144" spc="-157" dirty="0">
                <a:solidFill>
                  <a:srgbClr val="FFFFFF"/>
                </a:solidFill>
              </a:rPr>
              <a:t>i</a:t>
            </a:r>
            <a:r>
              <a:rPr sz="3144" spc="-290" dirty="0">
                <a:solidFill>
                  <a:srgbClr val="FFFFFF"/>
                </a:solidFill>
              </a:rPr>
              <a:t>c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320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12" dirty="0">
                <a:solidFill>
                  <a:srgbClr val="FFFFFF"/>
                </a:solidFill>
              </a:rPr>
              <a:t>g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145" dirty="0">
                <a:solidFill>
                  <a:srgbClr val="FFFFFF"/>
                </a:solidFill>
              </a:rPr>
              <a:t>ssion</a:t>
            </a:r>
            <a:endParaRPr sz="3144"/>
          </a:p>
        </p:txBody>
      </p:sp>
      <p:grpSp>
        <p:nvGrpSpPr>
          <p:cNvPr id="5" name="object 5"/>
          <p:cNvGrpSpPr/>
          <p:nvPr/>
        </p:nvGrpSpPr>
        <p:grpSpPr>
          <a:xfrm>
            <a:off x="898384" y="2606466"/>
            <a:ext cx="5448780" cy="3600018"/>
            <a:chOff x="743038" y="2154970"/>
            <a:chExt cx="4506595" cy="2977515"/>
          </a:xfrm>
        </p:grpSpPr>
        <p:sp>
          <p:nvSpPr>
            <p:cNvPr id="6" name="object 6"/>
            <p:cNvSpPr/>
            <p:nvPr/>
          </p:nvSpPr>
          <p:spPr>
            <a:xfrm>
              <a:off x="4350956" y="3223814"/>
              <a:ext cx="895350" cy="109220"/>
            </a:xfrm>
            <a:custGeom>
              <a:avLst/>
              <a:gdLst/>
              <a:ahLst/>
              <a:cxnLst/>
              <a:rect l="l" t="t" r="r" b="b"/>
              <a:pathLst>
                <a:path w="895350" h="109220">
                  <a:moveTo>
                    <a:pt x="0" y="109067"/>
                  </a:moveTo>
                  <a:lnTo>
                    <a:pt x="895324" y="0"/>
                  </a:lnTo>
                </a:path>
              </a:pathLst>
            </a:custGeom>
            <a:ln w="6479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2644" y="3268085"/>
              <a:ext cx="150840" cy="1508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038" y="2154970"/>
              <a:ext cx="3959999" cy="297719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2408" y="1630045"/>
            <a:ext cx="1040312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36" dirty="0">
                <a:latin typeface="Trebuchet MS"/>
                <a:cs typeface="Trebuchet MS"/>
              </a:rPr>
              <a:t>D</a:t>
            </a:r>
            <a:r>
              <a:rPr sz="2176" spc="-85" dirty="0">
                <a:latin typeface="Trebuchet MS"/>
                <a:cs typeface="Trebuchet MS"/>
              </a:rPr>
              <a:t>a</a:t>
            </a:r>
            <a:r>
              <a:rPr sz="2176" spc="-97" dirty="0">
                <a:latin typeface="Trebuchet MS"/>
                <a:cs typeface="Trebuchet MS"/>
              </a:rPr>
              <a:t>t</a:t>
            </a:r>
            <a:r>
              <a:rPr sz="2176" spc="-85" dirty="0">
                <a:latin typeface="Trebuchet MS"/>
                <a:cs typeface="Trebuchet MS"/>
              </a:rPr>
              <a:t>a</a:t>
            </a:r>
            <a:r>
              <a:rPr sz="2176" spc="-18" dirty="0">
                <a:latin typeface="Trebuchet MS"/>
                <a:cs typeface="Trebuchet MS"/>
              </a:rPr>
              <a:t>s</a:t>
            </a:r>
            <a:r>
              <a:rPr sz="2176" spc="-121" dirty="0">
                <a:latin typeface="Trebuchet MS"/>
                <a:cs typeface="Trebuchet MS"/>
              </a:rPr>
              <a:t>e</a:t>
            </a:r>
            <a:r>
              <a:rPr sz="2176" spc="-103" dirty="0">
                <a:latin typeface="Trebuchet MS"/>
                <a:cs typeface="Trebuchet MS"/>
              </a:rPr>
              <a:t>t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254" dirty="0">
                <a:latin typeface="Trebuchet MS"/>
                <a:cs typeface="Trebuchet MS"/>
              </a:rPr>
              <a:t>: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6016" y="1630045"/>
            <a:ext cx="1694442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>
              <a:lnSpc>
                <a:spcPts val="2188"/>
              </a:lnSpc>
              <a:spcBef>
                <a:spcPts val="544"/>
              </a:spcBef>
            </a:pPr>
            <a:r>
              <a:rPr sz="2176" spc="-91" dirty="0">
                <a:latin typeface="Trebuchet MS"/>
                <a:cs typeface="Trebuchet MS"/>
              </a:rPr>
              <a:t>X</a:t>
            </a:r>
            <a:r>
              <a:rPr sz="2176" spc="254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Observations </a:t>
            </a:r>
            <a:r>
              <a:rPr sz="2176" spc="-641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y</a:t>
            </a:r>
            <a:r>
              <a:rPr sz="2176" spc="-42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Classe</a:t>
            </a:r>
            <a:endParaRPr sz="2176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58888" y="3719868"/>
            <a:ext cx="311710" cy="214205"/>
            <a:chOff x="5342039" y="3075847"/>
            <a:chExt cx="257810" cy="17716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2039" y="3075847"/>
              <a:ext cx="212763" cy="1771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84685" y="3193931"/>
              <a:ext cx="15240" cy="36830"/>
            </a:xfrm>
            <a:custGeom>
              <a:avLst/>
              <a:gdLst/>
              <a:ahLst/>
              <a:cxnLst/>
              <a:rect l="l" t="t" r="r" b="b"/>
              <a:pathLst>
                <a:path w="15239" h="36830">
                  <a:moveTo>
                    <a:pt x="14757" y="0"/>
                  </a:moveTo>
                  <a:lnTo>
                    <a:pt x="0" y="0"/>
                  </a:lnTo>
                  <a:lnTo>
                    <a:pt x="0" y="14757"/>
                  </a:lnTo>
                  <a:lnTo>
                    <a:pt x="4318" y="14757"/>
                  </a:lnTo>
                  <a:lnTo>
                    <a:pt x="0" y="36715"/>
                  </a:lnTo>
                  <a:lnTo>
                    <a:pt x="7200" y="36715"/>
                  </a:lnTo>
                  <a:lnTo>
                    <a:pt x="14636" y="14757"/>
                  </a:lnTo>
                  <a:lnTo>
                    <a:pt x="14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826691" y="3719868"/>
            <a:ext cx="228792" cy="214205"/>
            <a:chOff x="5646242" y="3075847"/>
            <a:chExt cx="189230" cy="17716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6242" y="3129847"/>
              <a:ext cx="121678" cy="1152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90234" y="3075847"/>
              <a:ext cx="45085" cy="177165"/>
            </a:xfrm>
            <a:custGeom>
              <a:avLst/>
              <a:gdLst/>
              <a:ahLst/>
              <a:cxnLst/>
              <a:rect l="l" t="t" r="r" b="b"/>
              <a:pathLst>
                <a:path w="45085" h="177164">
                  <a:moveTo>
                    <a:pt x="10807" y="0"/>
                  </a:moveTo>
                  <a:lnTo>
                    <a:pt x="0" y="0"/>
                  </a:lnTo>
                  <a:lnTo>
                    <a:pt x="8486" y="9431"/>
                  </a:lnTo>
                  <a:lnTo>
                    <a:pt x="18724" y="26052"/>
                  </a:lnTo>
                  <a:lnTo>
                    <a:pt x="27340" y="51786"/>
                  </a:lnTo>
                  <a:lnTo>
                    <a:pt x="30962" y="88557"/>
                  </a:lnTo>
                  <a:lnTo>
                    <a:pt x="30794" y="97769"/>
                  </a:lnTo>
                  <a:lnTo>
                    <a:pt x="23406" y="140042"/>
                  </a:lnTo>
                  <a:lnTo>
                    <a:pt x="0" y="177126"/>
                  </a:lnTo>
                  <a:lnTo>
                    <a:pt x="10807" y="177126"/>
                  </a:lnTo>
                  <a:lnTo>
                    <a:pt x="36728" y="138963"/>
                  </a:lnTo>
                  <a:lnTo>
                    <a:pt x="44675" y="99270"/>
                  </a:lnTo>
                  <a:lnTo>
                    <a:pt x="45008" y="88557"/>
                  </a:lnTo>
                  <a:lnTo>
                    <a:pt x="40879" y="51686"/>
                  </a:lnTo>
                  <a:lnTo>
                    <a:pt x="31146" y="25785"/>
                  </a:lnTo>
                  <a:lnTo>
                    <a:pt x="19794" y="9131"/>
                  </a:lnTo>
                  <a:lnTo>
                    <a:pt x="10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215821" y="3184924"/>
            <a:ext cx="344723" cy="1283692"/>
            <a:chOff x="5968085" y="2633404"/>
            <a:chExt cx="285115" cy="1061720"/>
          </a:xfrm>
        </p:grpSpPr>
        <p:sp>
          <p:nvSpPr>
            <p:cNvPr id="18" name="object 18"/>
            <p:cNvSpPr/>
            <p:nvPr/>
          </p:nvSpPr>
          <p:spPr>
            <a:xfrm>
              <a:off x="5968085" y="2633404"/>
              <a:ext cx="97155" cy="1061720"/>
            </a:xfrm>
            <a:custGeom>
              <a:avLst/>
              <a:gdLst/>
              <a:ahLst/>
              <a:cxnLst/>
              <a:rect l="l" t="t" r="r" b="b"/>
              <a:pathLst>
                <a:path w="97154" h="1061720">
                  <a:moveTo>
                    <a:pt x="96837" y="0"/>
                  </a:moveTo>
                  <a:lnTo>
                    <a:pt x="89636" y="0"/>
                  </a:lnTo>
                  <a:lnTo>
                    <a:pt x="65430" y="17665"/>
                  </a:lnTo>
                  <a:lnTo>
                    <a:pt x="49403" y="38125"/>
                  </a:lnTo>
                  <a:lnTo>
                    <a:pt x="40525" y="59601"/>
                  </a:lnTo>
                  <a:lnTo>
                    <a:pt x="37795" y="80289"/>
                  </a:lnTo>
                  <a:lnTo>
                    <a:pt x="37795" y="157683"/>
                  </a:lnTo>
                  <a:lnTo>
                    <a:pt x="37795" y="160921"/>
                  </a:lnTo>
                  <a:lnTo>
                    <a:pt x="37795" y="449643"/>
                  </a:lnTo>
                  <a:lnTo>
                    <a:pt x="36779" y="464312"/>
                  </a:lnTo>
                  <a:lnTo>
                    <a:pt x="32118" y="484035"/>
                  </a:lnTo>
                  <a:lnTo>
                    <a:pt x="21386" y="505650"/>
                  </a:lnTo>
                  <a:lnTo>
                    <a:pt x="2159" y="525970"/>
                  </a:lnTo>
                  <a:lnTo>
                    <a:pt x="0" y="527405"/>
                  </a:lnTo>
                  <a:lnTo>
                    <a:pt x="0" y="534238"/>
                  </a:lnTo>
                  <a:lnTo>
                    <a:pt x="2159" y="536041"/>
                  </a:lnTo>
                  <a:lnTo>
                    <a:pt x="6692" y="539661"/>
                  </a:lnTo>
                  <a:lnTo>
                    <a:pt x="13131" y="545807"/>
                  </a:lnTo>
                  <a:lnTo>
                    <a:pt x="35128" y="588835"/>
                  </a:lnTo>
                  <a:lnTo>
                    <a:pt x="37795" y="612368"/>
                  </a:lnTo>
                  <a:lnTo>
                    <a:pt x="37795" y="688682"/>
                  </a:lnTo>
                  <a:lnTo>
                    <a:pt x="37795" y="691921"/>
                  </a:lnTo>
                  <a:lnTo>
                    <a:pt x="37795" y="981722"/>
                  </a:lnTo>
                  <a:lnTo>
                    <a:pt x="40525" y="1002461"/>
                  </a:lnTo>
                  <a:lnTo>
                    <a:pt x="49403" y="1023988"/>
                  </a:lnTo>
                  <a:lnTo>
                    <a:pt x="65430" y="1044359"/>
                  </a:lnTo>
                  <a:lnTo>
                    <a:pt x="89636" y="1061643"/>
                  </a:lnTo>
                  <a:lnTo>
                    <a:pt x="96837" y="1061643"/>
                  </a:lnTo>
                  <a:lnTo>
                    <a:pt x="96837" y="1054087"/>
                  </a:lnTo>
                  <a:lnTo>
                    <a:pt x="96113" y="1053719"/>
                  </a:lnTo>
                  <a:lnTo>
                    <a:pt x="90830" y="1049566"/>
                  </a:lnTo>
                  <a:lnTo>
                    <a:pt x="64947" y="1014133"/>
                  </a:lnTo>
                  <a:lnTo>
                    <a:pt x="59029" y="981722"/>
                  </a:lnTo>
                  <a:lnTo>
                    <a:pt x="59029" y="904328"/>
                  </a:lnTo>
                  <a:lnTo>
                    <a:pt x="59029" y="900722"/>
                  </a:lnTo>
                  <a:lnTo>
                    <a:pt x="59029" y="612368"/>
                  </a:lnTo>
                  <a:lnTo>
                    <a:pt x="56997" y="594093"/>
                  </a:lnTo>
                  <a:lnTo>
                    <a:pt x="49580" y="572770"/>
                  </a:lnTo>
                  <a:lnTo>
                    <a:pt x="34734" y="550913"/>
                  </a:lnTo>
                  <a:lnTo>
                    <a:pt x="10439" y="530999"/>
                  </a:lnTo>
                  <a:lnTo>
                    <a:pt x="34886" y="510844"/>
                  </a:lnTo>
                  <a:lnTo>
                    <a:pt x="49707" y="488797"/>
                  </a:lnTo>
                  <a:lnTo>
                    <a:pt x="57048" y="467423"/>
                  </a:lnTo>
                  <a:lnTo>
                    <a:pt x="58978" y="449643"/>
                  </a:lnTo>
                  <a:lnTo>
                    <a:pt x="59016" y="373329"/>
                  </a:lnTo>
                  <a:lnTo>
                    <a:pt x="59029" y="373329"/>
                  </a:lnTo>
                  <a:lnTo>
                    <a:pt x="59029" y="80289"/>
                  </a:lnTo>
                  <a:lnTo>
                    <a:pt x="60134" y="66128"/>
                  </a:lnTo>
                  <a:lnTo>
                    <a:pt x="64960" y="47713"/>
                  </a:lnTo>
                  <a:lnTo>
                    <a:pt x="75730" y="27940"/>
                  </a:lnTo>
                  <a:lnTo>
                    <a:pt x="94678" y="9728"/>
                  </a:lnTo>
                  <a:lnTo>
                    <a:pt x="96837" y="7924"/>
                  </a:lnTo>
                  <a:lnTo>
                    <a:pt x="96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7676" y="2784966"/>
              <a:ext cx="155524" cy="1494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1877" y="3399125"/>
              <a:ext cx="121323" cy="114846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7647593" y="3437379"/>
            <a:ext cx="142803" cy="51440"/>
          </a:xfrm>
          <a:custGeom>
            <a:avLst/>
            <a:gdLst/>
            <a:ahLst/>
            <a:cxnLst/>
            <a:rect l="l" t="t" r="r" b="b"/>
            <a:pathLst>
              <a:path w="118110" h="42544">
                <a:moveTo>
                  <a:pt x="117729" y="35280"/>
                </a:moveTo>
                <a:lnTo>
                  <a:pt x="0" y="35280"/>
                </a:lnTo>
                <a:lnTo>
                  <a:pt x="0" y="42481"/>
                </a:lnTo>
                <a:lnTo>
                  <a:pt x="117729" y="42481"/>
                </a:lnTo>
                <a:lnTo>
                  <a:pt x="117729" y="35280"/>
                </a:lnTo>
                <a:close/>
              </a:path>
              <a:path w="118110" h="42544">
                <a:moveTo>
                  <a:pt x="117729" y="0"/>
                </a:moveTo>
                <a:lnTo>
                  <a:pt x="0" y="0"/>
                </a:lnTo>
                <a:lnTo>
                  <a:pt x="0" y="7200"/>
                </a:lnTo>
                <a:lnTo>
                  <a:pt x="117729" y="7200"/>
                </a:lnTo>
                <a:lnTo>
                  <a:pt x="117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22" name="object 22"/>
          <p:cNvGrpSpPr/>
          <p:nvPr/>
        </p:nvGrpSpPr>
        <p:grpSpPr>
          <a:xfrm>
            <a:off x="7906143" y="3206253"/>
            <a:ext cx="340117" cy="513630"/>
            <a:chOff x="6539039" y="2651044"/>
            <a:chExt cx="281305" cy="424815"/>
          </a:xfrm>
        </p:grpSpPr>
        <p:sp>
          <p:nvSpPr>
            <p:cNvPr id="23" name="object 23"/>
            <p:cNvSpPr/>
            <p:nvPr/>
          </p:nvSpPr>
          <p:spPr>
            <a:xfrm>
              <a:off x="6539039" y="2651044"/>
              <a:ext cx="87630" cy="424815"/>
            </a:xfrm>
            <a:custGeom>
              <a:avLst/>
              <a:gdLst/>
              <a:ahLst/>
              <a:cxnLst/>
              <a:rect l="l" t="t" r="r" b="b"/>
              <a:pathLst>
                <a:path w="87629" h="424814">
                  <a:moveTo>
                    <a:pt x="87122" y="0"/>
                  </a:moveTo>
                  <a:lnTo>
                    <a:pt x="80645" y="0"/>
                  </a:lnTo>
                  <a:lnTo>
                    <a:pt x="77762" y="2882"/>
                  </a:lnTo>
                  <a:lnTo>
                    <a:pt x="46866" y="38118"/>
                  </a:lnTo>
                  <a:lnTo>
                    <a:pt x="24729" y="78347"/>
                  </a:lnTo>
                  <a:lnTo>
                    <a:pt x="10265" y="121910"/>
                  </a:lnTo>
                  <a:lnTo>
                    <a:pt x="2385" y="167149"/>
                  </a:lnTo>
                  <a:lnTo>
                    <a:pt x="0" y="212407"/>
                  </a:lnTo>
                  <a:lnTo>
                    <a:pt x="3177" y="264315"/>
                  </a:lnTo>
                  <a:lnTo>
                    <a:pt x="13544" y="314737"/>
                  </a:lnTo>
                  <a:lnTo>
                    <a:pt x="32350" y="362054"/>
                  </a:lnTo>
                  <a:lnTo>
                    <a:pt x="60845" y="404647"/>
                  </a:lnTo>
                  <a:lnTo>
                    <a:pt x="80645" y="424802"/>
                  </a:lnTo>
                  <a:lnTo>
                    <a:pt x="87122" y="424802"/>
                  </a:lnTo>
                  <a:lnTo>
                    <a:pt x="87122" y="422998"/>
                  </a:lnTo>
                  <a:lnTo>
                    <a:pt x="87122" y="422287"/>
                  </a:lnTo>
                  <a:lnTo>
                    <a:pt x="86398" y="421208"/>
                  </a:lnTo>
                  <a:lnTo>
                    <a:pt x="80612" y="415302"/>
                  </a:lnTo>
                  <a:lnTo>
                    <a:pt x="73307" y="407208"/>
                  </a:lnTo>
                  <a:lnTo>
                    <a:pt x="37694" y="347272"/>
                  </a:lnTo>
                  <a:lnTo>
                    <a:pt x="24795" y="306455"/>
                  </a:lnTo>
                  <a:lnTo>
                    <a:pt x="17227" y="261455"/>
                  </a:lnTo>
                  <a:lnTo>
                    <a:pt x="14757" y="212407"/>
                  </a:lnTo>
                  <a:lnTo>
                    <a:pt x="16175" y="174493"/>
                  </a:lnTo>
                  <a:lnTo>
                    <a:pt x="21509" y="133475"/>
                  </a:lnTo>
                  <a:lnTo>
                    <a:pt x="32379" y="91512"/>
                  </a:lnTo>
                  <a:lnTo>
                    <a:pt x="50406" y="50761"/>
                  </a:lnTo>
                  <a:lnTo>
                    <a:pt x="79509" y="10464"/>
                  </a:lnTo>
                  <a:lnTo>
                    <a:pt x="87122" y="2882"/>
                  </a:lnTo>
                  <a:lnTo>
                    <a:pt x="871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760" y="2714773"/>
              <a:ext cx="181444" cy="1051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2638" y="2948402"/>
              <a:ext cx="184327" cy="105130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8340096" y="3299397"/>
            <a:ext cx="142803" cy="51440"/>
          </a:xfrm>
          <a:custGeom>
            <a:avLst/>
            <a:gdLst/>
            <a:ahLst/>
            <a:cxnLst/>
            <a:rect l="l" t="t" r="r" b="b"/>
            <a:pathLst>
              <a:path w="118109" h="42544">
                <a:moveTo>
                  <a:pt x="117729" y="35280"/>
                </a:moveTo>
                <a:lnTo>
                  <a:pt x="0" y="35280"/>
                </a:lnTo>
                <a:lnTo>
                  <a:pt x="0" y="42481"/>
                </a:lnTo>
                <a:lnTo>
                  <a:pt x="117729" y="42481"/>
                </a:lnTo>
                <a:lnTo>
                  <a:pt x="117729" y="35280"/>
                </a:lnTo>
                <a:close/>
              </a:path>
              <a:path w="118109" h="42544">
                <a:moveTo>
                  <a:pt x="117729" y="0"/>
                </a:moveTo>
                <a:lnTo>
                  <a:pt x="0" y="0"/>
                </a:lnTo>
                <a:lnTo>
                  <a:pt x="0" y="6845"/>
                </a:lnTo>
                <a:lnTo>
                  <a:pt x="117729" y="6845"/>
                </a:lnTo>
                <a:lnTo>
                  <a:pt x="117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27" name="object 27"/>
          <p:cNvGrpSpPr/>
          <p:nvPr/>
        </p:nvGrpSpPr>
        <p:grpSpPr>
          <a:xfrm>
            <a:off x="8574276" y="3229486"/>
            <a:ext cx="499809" cy="152016"/>
            <a:chOff x="7091641" y="2670260"/>
            <a:chExt cx="413384" cy="125730"/>
          </a:xfrm>
        </p:grpSpPr>
        <p:sp>
          <p:nvSpPr>
            <p:cNvPr id="28" name="object 28"/>
            <p:cNvSpPr/>
            <p:nvPr/>
          </p:nvSpPr>
          <p:spPr>
            <a:xfrm>
              <a:off x="7091641" y="2670259"/>
              <a:ext cx="92075" cy="123189"/>
            </a:xfrm>
            <a:custGeom>
              <a:avLst/>
              <a:gdLst/>
              <a:ahLst/>
              <a:cxnLst/>
              <a:rect l="l" t="t" r="r" b="b"/>
              <a:pathLst>
                <a:path w="92075" h="123189">
                  <a:moveTo>
                    <a:pt x="91795" y="228"/>
                  </a:moveTo>
                  <a:lnTo>
                    <a:pt x="75958" y="228"/>
                  </a:lnTo>
                  <a:lnTo>
                    <a:pt x="75958" y="53340"/>
                  </a:lnTo>
                  <a:lnTo>
                    <a:pt x="15836" y="53340"/>
                  </a:lnTo>
                  <a:lnTo>
                    <a:pt x="15836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64770"/>
                  </a:lnTo>
                  <a:lnTo>
                    <a:pt x="0" y="123190"/>
                  </a:lnTo>
                  <a:lnTo>
                    <a:pt x="15836" y="123190"/>
                  </a:lnTo>
                  <a:lnTo>
                    <a:pt x="15836" y="64770"/>
                  </a:lnTo>
                  <a:lnTo>
                    <a:pt x="75958" y="64770"/>
                  </a:lnTo>
                  <a:lnTo>
                    <a:pt x="75958" y="122986"/>
                  </a:lnTo>
                  <a:lnTo>
                    <a:pt x="91795" y="122986"/>
                  </a:lnTo>
                  <a:lnTo>
                    <a:pt x="91795" y="64770"/>
                  </a:lnTo>
                  <a:lnTo>
                    <a:pt x="91795" y="53873"/>
                  </a:lnTo>
                  <a:lnTo>
                    <a:pt x="91795" y="53340"/>
                  </a:lnTo>
                  <a:lnTo>
                    <a:pt x="91795" y="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5763" y="2711890"/>
              <a:ext cx="77762" cy="835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303325" y="2714773"/>
              <a:ext cx="62865" cy="80645"/>
            </a:xfrm>
            <a:custGeom>
              <a:avLst/>
              <a:gdLst/>
              <a:ahLst/>
              <a:cxnLst/>
              <a:rect l="l" t="t" r="r" b="b"/>
              <a:pathLst>
                <a:path w="62865" h="80644">
                  <a:moveTo>
                    <a:pt x="13677" y="0"/>
                  </a:moveTo>
                  <a:lnTo>
                    <a:pt x="0" y="0"/>
                  </a:lnTo>
                  <a:lnTo>
                    <a:pt x="72" y="60131"/>
                  </a:lnTo>
                  <a:lnTo>
                    <a:pt x="847" y="68030"/>
                  </a:lnTo>
                  <a:lnTo>
                    <a:pt x="3821" y="74739"/>
                  </a:lnTo>
                  <a:lnTo>
                    <a:pt x="9563" y="79086"/>
                  </a:lnTo>
                  <a:lnTo>
                    <a:pt x="18719" y="80632"/>
                  </a:lnTo>
                  <a:lnTo>
                    <a:pt x="26234" y="80063"/>
                  </a:lnTo>
                  <a:lnTo>
                    <a:pt x="34288" y="78246"/>
                  </a:lnTo>
                  <a:lnTo>
                    <a:pt x="42206" y="75011"/>
                  </a:lnTo>
                  <a:lnTo>
                    <a:pt x="48246" y="70916"/>
                  </a:lnTo>
                  <a:lnTo>
                    <a:pt x="15112" y="70916"/>
                  </a:lnTo>
                  <a:lnTo>
                    <a:pt x="13677" y="66230"/>
                  </a:lnTo>
                  <a:lnTo>
                    <a:pt x="13677" y="0"/>
                  </a:lnTo>
                  <a:close/>
                </a:path>
                <a:path w="62865" h="80644">
                  <a:moveTo>
                    <a:pt x="62636" y="70192"/>
                  </a:moveTo>
                  <a:lnTo>
                    <a:pt x="49314" y="70192"/>
                  </a:lnTo>
                  <a:lnTo>
                    <a:pt x="49314" y="78473"/>
                  </a:lnTo>
                  <a:lnTo>
                    <a:pt x="62636" y="78473"/>
                  </a:lnTo>
                  <a:lnTo>
                    <a:pt x="62636" y="70192"/>
                  </a:lnTo>
                  <a:close/>
                </a:path>
                <a:path w="62865" h="80644">
                  <a:moveTo>
                    <a:pt x="62636" y="0"/>
                  </a:moveTo>
                  <a:lnTo>
                    <a:pt x="48958" y="0"/>
                  </a:lnTo>
                  <a:lnTo>
                    <a:pt x="48958" y="51473"/>
                  </a:lnTo>
                  <a:lnTo>
                    <a:pt x="47208" y="60131"/>
                  </a:lnTo>
                  <a:lnTo>
                    <a:pt x="42521" y="66190"/>
                  </a:lnTo>
                  <a:lnTo>
                    <a:pt x="35740" y="69752"/>
                  </a:lnTo>
                  <a:lnTo>
                    <a:pt x="27711" y="70916"/>
                  </a:lnTo>
                  <a:lnTo>
                    <a:pt x="48246" y="70916"/>
                  </a:lnTo>
                  <a:lnTo>
                    <a:pt x="49314" y="70192"/>
                  </a:lnTo>
                  <a:lnTo>
                    <a:pt x="62636" y="70192"/>
                  </a:lnTo>
                  <a:lnTo>
                    <a:pt x="62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5120" y="2711890"/>
              <a:ext cx="109804" cy="83515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56652" y="3227581"/>
            <a:ext cx="174987" cy="153213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9392569" y="3206253"/>
            <a:ext cx="541270" cy="513630"/>
            <a:chOff x="7768437" y="2651044"/>
            <a:chExt cx="447675" cy="424815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2044" y="2670488"/>
              <a:ext cx="341274" cy="12491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768437" y="2904130"/>
              <a:ext cx="90805" cy="125095"/>
            </a:xfrm>
            <a:custGeom>
              <a:avLst/>
              <a:gdLst/>
              <a:ahLst/>
              <a:cxnLst/>
              <a:rect l="l" t="t" r="r" b="b"/>
              <a:pathLst>
                <a:path w="90804" h="125094">
                  <a:moveTo>
                    <a:pt x="58686" y="90360"/>
                  </a:moveTo>
                  <a:lnTo>
                    <a:pt x="52197" y="84594"/>
                  </a:lnTo>
                  <a:lnTo>
                    <a:pt x="51841" y="83883"/>
                  </a:lnTo>
                  <a:lnTo>
                    <a:pt x="44996" y="77762"/>
                  </a:lnTo>
                  <a:lnTo>
                    <a:pt x="40322" y="76682"/>
                  </a:lnTo>
                  <a:lnTo>
                    <a:pt x="31318" y="75234"/>
                  </a:lnTo>
                  <a:lnTo>
                    <a:pt x="13677" y="71272"/>
                  </a:lnTo>
                  <a:lnTo>
                    <a:pt x="13677" y="51841"/>
                  </a:lnTo>
                  <a:lnTo>
                    <a:pt x="28448" y="51841"/>
                  </a:lnTo>
                  <a:lnTo>
                    <a:pt x="33388" y="52044"/>
                  </a:lnTo>
                  <a:lnTo>
                    <a:pt x="39420" y="52920"/>
                  </a:lnTo>
                  <a:lnTo>
                    <a:pt x="46253" y="54876"/>
                  </a:lnTo>
                  <a:lnTo>
                    <a:pt x="53644" y="58318"/>
                  </a:lnTo>
                  <a:lnTo>
                    <a:pt x="54851" y="51841"/>
                  </a:lnTo>
                  <a:lnTo>
                    <a:pt x="30238" y="41402"/>
                  </a:lnTo>
                  <a:lnTo>
                    <a:pt x="23850" y="41770"/>
                  </a:lnTo>
                  <a:lnTo>
                    <a:pt x="14033" y="44284"/>
                  </a:lnTo>
                  <a:lnTo>
                    <a:pt x="5016" y="51130"/>
                  </a:lnTo>
                  <a:lnTo>
                    <a:pt x="1079" y="64439"/>
                  </a:lnTo>
                  <a:lnTo>
                    <a:pt x="1079" y="73075"/>
                  </a:lnTo>
                  <a:lnTo>
                    <a:pt x="6121" y="78841"/>
                  </a:lnTo>
                  <a:lnTo>
                    <a:pt x="10439" y="82080"/>
                  </a:lnTo>
                  <a:lnTo>
                    <a:pt x="15836" y="86042"/>
                  </a:lnTo>
                  <a:lnTo>
                    <a:pt x="29527" y="88557"/>
                  </a:lnTo>
                  <a:lnTo>
                    <a:pt x="36004" y="89992"/>
                  </a:lnTo>
                  <a:lnTo>
                    <a:pt x="46443" y="92163"/>
                  </a:lnTo>
                  <a:lnTo>
                    <a:pt x="46443" y="113753"/>
                  </a:lnTo>
                  <a:lnTo>
                    <a:pt x="29527" y="113753"/>
                  </a:lnTo>
                  <a:lnTo>
                    <a:pt x="19621" y="112712"/>
                  </a:lnTo>
                  <a:lnTo>
                    <a:pt x="11645" y="110248"/>
                  </a:lnTo>
                  <a:lnTo>
                    <a:pt x="5765" y="107378"/>
                  </a:lnTo>
                  <a:lnTo>
                    <a:pt x="2159" y="105117"/>
                  </a:lnTo>
                  <a:lnTo>
                    <a:pt x="0" y="116992"/>
                  </a:lnTo>
                  <a:lnTo>
                    <a:pt x="5067" y="119456"/>
                  </a:lnTo>
                  <a:lnTo>
                    <a:pt x="11696" y="122047"/>
                  </a:lnTo>
                  <a:lnTo>
                    <a:pt x="19939" y="124091"/>
                  </a:lnTo>
                  <a:lnTo>
                    <a:pt x="29883" y="124917"/>
                  </a:lnTo>
                  <a:lnTo>
                    <a:pt x="42837" y="124917"/>
                  </a:lnTo>
                  <a:lnTo>
                    <a:pt x="50406" y="119164"/>
                  </a:lnTo>
                  <a:lnTo>
                    <a:pt x="55803" y="114833"/>
                  </a:lnTo>
                  <a:lnTo>
                    <a:pt x="56248" y="113753"/>
                  </a:lnTo>
                  <a:lnTo>
                    <a:pt x="58686" y="108000"/>
                  </a:lnTo>
                  <a:lnTo>
                    <a:pt x="58686" y="90360"/>
                  </a:lnTo>
                  <a:close/>
                </a:path>
                <a:path w="90804" h="125094">
                  <a:moveTo>
                    <a:pt x="90716" y="0"/>
                  </a:moveTo>
                  <a:lnTo>
                    <a:pt x="77406" y="0"/>
                  </a:lnTo>
                  <a:lnTo>
                    <a:pt x="77406" y="122758"/>
                  </a:lnTo>
                  <a:lnTo>
                    <a:pt x="90716" y="122758"/>
                  </a:lnTo>
                  <a:lnTo>
                    <a:pt x="90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80045" y="2945532"/>
              <a:ext cx="145796" cy="835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5640" y="2946612"/>
              <a:ext cx="70561" cy="11483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128799" y="2651044"/>
              <a:ext cx="87630" cy="424815"/>
            </a:xfrm>
            <a:custGeom>
              <a:avLst/>
              <a:gdLst/>
              <a:ahLst/>
              <a:cxnLst/>
              <a:rect l="l" t="t" r="r" b="b"/>
              <a:pathLst>
                <a:path w="87629" h="424814">
                  <a:moveTo>
                    <a:pt x="6845" y="0"/>
                  </a:moveTo>
                  <a:lnTo>
                    <a:pt x="0" y="0"/>
                  </a:lnTo>
                  <a:lnTo>
                    <a:pt x="0" y="2527"/>
                  </a:lnTo>
                  <a:lnTo>
                    <a:pt x="1079" y="3606"/>
                  </a:lnTo>
                  <a:lnTo>
                    <a:pt x="6659" y="9504"/>
                  </a:lnTo>
                  <a:lnTo>
                    <a:pt x="30962" y="41046"/>
                  </a:lnTo>
                  <a:lnTo>
                    <a:pt x="49638" y="77490"/>
                  </a:lnTo>
                  <a:lnTo>
                    <a:pt x="62642" y="118221"/>
                  </a:lnTo>
                  <a:lnTo>
                    <a:pt x="70246" y="163204"/>
                  </a:lnTo>
                  <a:lnTo>
                    <a:pt x="72720" y="212407"/>
                  </a:lnTo>
                  <a:lnTo>
                    <a:pt x="71252" y="250264"/>
                  </a:lnTo>
                  <a:lnTo>
                    <a:pt x="65836" y="291195"/>
                  </a:lnTo>
                  <a:lnTo>
                    <a:pt x="54953" y="333140"/>
                  </a:lnTo>
                  <a:lnTo>
                    <a:pt x="37083" y="374040"/>
                  </a:lnTo>
                  <a:lnTo>
                    <a:pt x="7617" y="414345"/>
                  </a:lnTo>
                  <a:lnTo>
                    <a:pt x="723" y="421208"/>
                  </a:lnTo>
                  <a:lnTo>
                    <a:pt x="355" y="421919"/>
                  </a:lnTo>
                  <a:lnTo>
                    <a:pt x="0" y="422287"/>
                  </a:lnTo>
                  <a:lnTo>
                    <a:pt x="0" y="424802"/>
                  </a:lnTo>
                  <a:lnTo>
                    <a:pt x="6845" y="424802"/>
                  </a:lnTo>
                  <a:lnTo>
                    <a:pt x="40255" y="386547"/>
                  </a:lnTo>
                  <a:lnTo>
                    <a:pt x="62392" y="346302"/>
                  </a:lnTo>
                  <a:lnTo>
                    <a:pt x="76856" y="302792"/>
                  </a:lnTo>
                  <a:lnTo>
                    <a:pt x="84736" y="257624"/>
                  </a:lnTo>
                  <a:lnTo>
                    <a:pt x="87122" y="212407"/>
                  </a:lnTo>
                  <a:lnTo>
                    <a:pt x="83944" y="160441"/>
                  </a:lnTo>
                  <a:lnTo>
                    <a:pt x="73577" y="109893"/>
                  </a:lnTo>
                  <a:lnTo>
                    <a:pt x="54771" y="62449"/>
                  </a:lnTo>
                  <a:lnTo>
                    <a:pt x="26276" y="19799"/>
                  </a:lnTo>
                  <a:lnTo>
                    <a:pt x="22682" y="15849"/>
                  </a:lnTo>
                  <a:lnTo>
                    <a:pt x="16205" y="8648"/>
                  </a:lnTo>
                  <a:lnTo>
                    <a:pt x="8636" y="2158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39" name="object 39"/>
          <p:cNvSpPr/>
          <p:nvPr/>
        </p:nvSpPr>
        <p:spPr>
          <a:xfrm>
            <a:off x="8332709" y="3581457"/>
            <a:ext cx="142803" cy="51440"/>
          </a:xfrm>
          <a:custGeom>
            <a:avLst/>
            <a:gdLst/>
            <a:ahLst/>
            <a:cxnLst/>
            <a:rect l="l" t="t" r="r" b="b"/>
            <a:pathLst>
              <a:path w="118109" h="42544">
                <a:moveTo>
                  <a:pt x="117716" y="35636"/>
                </a:moveTo>
                <a:lnTo>
                  <a:pt x="0" y="35636"/>
                </a:lnTo>
                <a:lnTo>
                  <a:pt x="0" y="42481"/>
                </a:lnTo>
                <a:lnTo>
                  <a:pt x="117716" y="42481"/>
                </a:lnTo>
                <a:lnTo>
                  <a:pt x="117716" y="35636"/>
                </a:lnTo>
                <a:close/>
              </a:path>
              <a:path w="118109" h="42544">
                <a:moveTo>
                  <a:pt x="117716" y="0"/>
                </a:moveTo>
                <a:lnTo>
                  <a:pt x="0" y="0"/>
                </a:lnTo>
                <a:lnTo>
                  <a:pt x="0" y="7200"/>
                </a:lnTo>
                <a:lnTo>
                  <a:pt x="117716" y="7200"/>
                </a:lnTo>
                <a:lnTo>
                  <a:pt x="117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40" name="object 40"/>
          <p:cNvGrpSpPr/>
          <p:nvPr/>
        </p:nvGrpSpPr>
        <p:grpSpPr>
          <a:xfrm>
            <a:off x="8566876" y="3512020"/>
            <a:ext cx="499809" cy="152016"/>
            <a:chOff x="7085520" y="2903939"/>
            <a:chExt cx="413384" cy="125730"/>
          </a:xfrm>
        </p:grpSpPr>
        <p:sp>
          <p:nvSpPr>
            <p:cNvPr id="41" name="object 41"/>
            <p:cNvSpPr/>
            <p:nvPr/>
          </p:nvSpPr>
          <p:spPr>
            <a:xfrm>
              <a:off x="7085520" y="2903939"/>
              <a:ext cx="92075" cy="123189"/>
            </a:xfrm>
            <a:custGeom>
              <a:avLst/>
              <a:gdLst/>
              <a:ahLst/>
              <a:cxnLst/>
              <a:rect l="l" t="t" r="r" b="b"/>
              <a:pathLst>
                <a:path w="92075" h="123189">
                  <a:moveTo>
                    <a:pt x="91795" y="190"/>
                  </a:moveTo>
                  <a:lnTo>
                    <a:pt x="75958" y="190"/>
                  </a:lnTo>
                  <a:lnTo>
                    <a:pt x="75958" y="53340"/>
                  </a:lnTo>
                  <a:lnTo>
                    <a:pt x="15836" y="53340"/>
                  </a:lnTo>
                  <a:lnTo>
                    <a:pt x="15836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64770"/>
                  </a:lnTo>
                  <a:lnTo>
                    <a:pt x="0" y="123190"/>
                  </a:lnTo>
                  <a:lnTo>
                    <a:pt x="15836" y="123190"/>
                  </a:lnTo>
                  <a:lnTo>
                    <a:pt x="15836" y="64770"/>
                  </a:lnTo>
                  <a:lnTo>
                    <a:pt x="75958" y="64770"/>
                  </a:lnTo>
                  <a:lnTo>
                    <a:pt x="75958" y="122948"/>
                  </a:lnTo>
                  <a:lnTo>
                    <a:pt x="91795" y="122948"/>
                  </a:lnTo>
                  <a:lnTo>
                    <a:pt x="91795" y="64770"/>
                  </a:lnTo>
                  <a:lnTo>
                    <a:pt x="91795" y="64630"/>
                  </a:lnTo>
                  <a:lnTo>
                    <a:pt x="91795" y="53822"/>
                  </a:lnTo>
                  <a:lnTo>
                    <a:pt x="91795" y="53340"/>
                  </a:lnTo>
                  <a:lnTo>
                    <a:pt x="91795" y="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99642" y="2945532"/>
              <a:ext cx="77762" cy="8351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297203" y="2948402"/>
              <a:ext cx="62865" cy="80645"/>
            </a:xfrm>
            <a:custGeom>
              <a:avLst/>
              <a:gdLst/>
              <a:ahLst/>
              <a:cxnLst/>
              <a:rect l="l" t="t" r="r" b="b"/>
              <a:pathLst>
                <a:path w="62865" h="80644">
                  <a:moveTo>
                    <a:pt x="13677" y="0"/>
                  </a:moveTo>
                  <a:lnTo>
                    <a:pt x="0" y="0"/>
                  </a:lnTo>
                  <a:lnTo>
                    <a:pt x="72" y="60144"/>
                  </a:lnTo>
                  <a:lnTo>
                    <a:pt x="847" y="68043"/>
                  </a:lnTo>
                  <a:lnTo>
                    <a:pt x="3821" y="74752"/>
                  </a:lnTo>
                  <a:lnTo>
                    <a:pt x="9563" y="79098"/>
                  </a:lnTo>
                  <a:lnTo>
                    <a:pt x="18719" y="80644"/>
                  </a:lnTo>
                  <a:lnTo>
                    <a:pt x="26234" y="80076"/>
                  </a:lnTo>
                  <a:lnTo>
                    <a:pt x="34288" y="78258"/>
                  </a:lnTo>
                  <a:lnTo>
                    <a:pt x="42206" y="75024"/>
                  </a:lnTo>
                  <a:lnTo>
                    <a:pt x="48246" y="70929"/>
                  </a:lnTo>
                  <a:lnTo>
                    <a:pt x="15113" y="70929"/>
                  </a:lnTo>
                  <a:lnTo>
                    <a:pt x="13677" y="66243"/>
                  </a:lnTo>
                  <a:lnTo>
                    <a:pt x="13677" y="0"/>
                  </a:lnTo>
                  <a:close/>
                </a:path>
                <a:path w="62865" h="80644">
                  <a:moveTo>
                    <a:pt x="62636" y="70205"/>
                  </a:moveTo>
                  <a:lnTo>
                    <a:pt x="49314" y="70205"/>
                  </a:lnTo>
                  <a:lnTo>
                    <a:pt x="49314" y="78486"/>
                  </a:lnTo>
                  <a:lnTo>
                    <a:pt x="62636" y="78486"/>
                  </a:lnTo>
                  <a:lnTo>
                    <a:pt x="62636" y="70205"/>
                  </a:lnTo>
                  <a:close/>
                </a:path>
                <a:path w="62865" h="80644">
                  <a:moveTo>
                    <a:pt x="62636" y="0"/>
                  </a:moveTo>
                  <a:lnTo>
                    <a:pt x="48958" y="0"/>
                  </a:lnTo>
                  <a:lnTo>
                    <a:pt x="48958" y="51485"/>
                  </a:lnTo>
                  <a:lnTo>
                    <a:pt x="47208" y="60144"/>
                  </a:lnTo>
                  <a:lnTo>
                    <a:pt x="42521" y="66203"/>
                  </a:lnTo>
                  <a:lnTo>
                    <a:pt x="35740" y="69764"/>
                  </a:lnTo>
                  <a:lnTo>
                    <a:pt x="27711" y="70929"/>
                  </a:lnTo>
                  <a:lnTo>
                    <a:pt x="48246" y="70929"/>
                  </a:lnTo>
                  <a:lnTo>
                    <a:pt x="49314" y="70205"/>
                  </a:lnTo>
                  <a:lnTo>
                    <a:pt x="62636" y="70205"/>
                  </a:lnTo>
                  <a:lnTo>
                    <a:pt x="62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88999" y="2945532"/>
              <a:ext cx="109804" cy="83515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149267" y="3510070"/>
            <a:ext cx="174971" cy="15321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7647593" y="4126411"/>
            <a:ext cx="142803" cy="51440"/>
          </a:xfrm>
          <a:custGeom>
            <a:avLst/>
            <a:gdLst/>
            <a:ahLst/>
            <a:cxnLst/>
            <a:rect l="l" t="t" r="r" b="b"/>
            <a:pathLst>
              <a:path w="118110" h="42545">
                <a:moveTo>
                  <a:pt x="117729" y="35280"/>
                </a:moveTo>
                <a:lnTo>
                  <a:pt x="0" y="35280"/>
                </a:lnTo>
                <a:lnTo>
                  <a:pt x="0" y="42481"/>
                </a:lnTo>
                <a:lnTo>
                  <a:pt x="117729" y="42481"/>
                </a:lnTo>
                <a:lnTo>
                  <a:pt x="117729" y="35280"/>
                </a:lnTo>
                <a:close/>
              </a:path>
              <a:path w="118110" h="42545">
                <a:moveTo>
                  <a:pt x="117729" y="0"/>
                </a:moveTo>
                <a:lnTo>
                  <a:pt x="0" y="0"/>
                </a:lnTo>
                <a:lnTo>
                  <a:pt x="0" y="7200"/>
                </a:lnTo>
                <a:lnTo>
                  <a:pt x="117729" y="7200"/>
                </a:lnTo>
                <a:lnTo>
                  <a:pt x="117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47" name="object 47"/>
          <p:cNvGrpSpPr/>
          <p:nvPr/>
        </p:nvGrpSpPr>
        <p:grpSpPr>
          <a:xfrm>
            <a:off x="7892216" y="3831300"/>
            <a:ext cx="240308" cy="641846"/>
            <a:chOff x="6527520" y="3168011"/>
            <a:chExt cx="198755" cy="530860"/>
          </a:xfrm>
        </p:grpSpPr>
        <p:sp>
          <p:nvSpPr>
            <p:cNvPr id="48" name="object 48"/>
            <p:cNvSpPr/>
            <p:nvPr/>
          </p:nvSpPr>
          <p:spPr>
            <a:xfrm>
              <a:off x="6527508" y="3168010"/>
              <a:ext cx="192405" cy="530860"/>
            </a:xfrm>
            <a:custGeom>
              <a:avLst/>
              <a:gdLst/>
              <a:ahLst/>
              <a:cxnLst/>
              <a:rect l="l" t="t" r="r" b="b"/>
              <a:pathLst>
                <a:path w="192404" h="530860">
                  <a:moveTo>
                    <a:pt x="91808" y="0"/>
                  </a:moveTo>
                  <a:lnTo>
                    <a:pt x="84251" y="0"/>
                  </a:lnTo>
                  <a:lnTo>
                    <a:pt x="79209" y="2882"/>
                  </a:lnTo>
                  <a:lnTo>
                    <a:pt x="55968" y="21005"/>
                  </a:lnTo>
                  <a:lnTo>
                    <a:pt x="43472" y="39611"/>
                  </a:lnTo>
                  <a:lnTo>
                    <a:pt x="38404" y="55232"/>
                  </a:lnTo>
                  <a:lnTo>
                    <a:pt x="37452" y="64439"/>
                  </a:lnTo>
                  <a:lnTo>
                    <a:pt x="37452" y="190080"/>
                  </a:lnTo>
                  <a:lnTo>
                    <a:pt x="37299" y="200025"/>
                  </a:lnTo>
                  <a:lnTo>
                    <a:pt x="21717" y="243179"/>
                  </a:lnTo>
                  <a:lnTo>
                    <a:pt x="368" y="262077"/>
                  </a:lnTo>
                  <a:lnTo>
                    <a:pt x="0" y="262077"/>
                  </a:lnTo>
                  <a:lnTo>
                    <a:pt x="0" y="268198"/>
                  </a:lnTo>
                  <a:lnTo>
                    <a:pt x="368" y="268554"/>
                  </a:lnTo>
                  <a:lnTo>
                    <a:pt x="1816" y="269278"/>
                  </a:lnTo>
                  <a:lnTo>
                    <a:pt x="13081" y="278041"/>
                  </a:lnTo>
                  <a:lnTo>
                    <a:pt x="23444" y="289623"/>
                  </a:lnTo>
                  <a:lnTo>
                    <a:pt x="31724" y="304723"/>
                  </a:lnTo>
                  <a:lnTo>
                    <a:pt x="36728" y="324002"/>
                  </a:lnTo>
                  <a:lnTo>
                    <a:pt x="37452" y="327952"/>
                  </a:lnTo>
                  <a:lnTo>
                    <a:pt x="37452" y="466191"/>
                  </a:lnTo>
                  <a:lnTo>
                    <a:pt x="39331" y="479425"/>
                  </a:lnTo>
                  <a:lnTo>
                    <a:pt x="46037" y="495858"/>
                  </a:lnTo>
                  <a:lnTo>
                    <a:pt x="59156" y="513029"/>
                  </a:lnTo>
                  <a:lnTo>
                    <a:pt x="80289" y="528472"/>
                  </a:lnTo>
                  <a:lnTo>
                    <a:pt x="84607" y="530631"/>
                  </a:lnTo>
                  <a:lnTo>
                    <a:pt x="91808" y="530631"/>
                  </a:lnTo>
                  <a:lnTo>
                    <a:pt x="91808" y="523443"/>
                  </a:lnTo>
                  <a:lnTo>
                    <a:pt x="91452" y="523074"/>
                  </a:lnTo>
                  <a:lnTo>
                    <a:pt x="90728" y="522719"/>
                  </a:lnTo>
                  <a:lnTo>
                    <a:pt x="82677" y="517347"/>
                  </a:lnTo>
                  <a:lnTo>
                    <a:pt x="71958" y="507784"/>
                  </a:lnTo>
                  <a:lnTo>
                    <a:pt x="61722" y="493356"/>
                  </a:lnTo>
                  <a:lnTo>
                    <a:pt x="55092" y="473392"/>
                  </a:lnTo>
                  <a:lnTo>
                    <a:pt x="54368" y="468718"/>
                  </a:lnTo>
                  <a:lnTo>
                    <a:pt x="54368" y="330123"/>
                  </a:lnTo>
                  <a:lnTo>
                    <a:pt x="51803" y="313982"/>
                  </a:lnTo>
                  <a:lnTo>
                    <a:pt x="43827" y="296240"/>
                  </a:lnTo>
                  <a:lnTo>
                    <a:pt x="30060" y="279247"/>
                  </a:lnTo>
                  <a:lnTo>
                    <a:pt x="10096" y="265315"/>
                  </a:lnTo>
                  <a:lnTo>
                    <a:pt x="24904" y="255714"/>
                  </a:lnTo>
                  <a:lnTo>
                    <a:pt x="38709" y="241922"/>
                  </a:lnTo>
                  <a:lnTo>
                    <a:pt x="49263" y="223812"/>
                  </a:lnTo>
                  <a:lnTo>
                    <a:pt x="54368" y="201231"/>
                  </a:lnTo>
                  <a:lnTo>
                    <a:pt x="54368" y="59753"/>
                  </a:lnTo>
                  <a:lnTo>
                    <a:pt x="55803" y="53276"/>
                  </a:lnTo>
                  <a:lnTo>
                    <a:pt x="59385" y="42049"/>
                  </a:lnTo>
                  <a:lnTo>
                    <a:pt x="65747" y="30378"/>
                  </a:lnTo>
                  <a:lnTo>
                    <a:pt x="75704" y="18910"/>
                  </a:lnTo>
                  <a:lnTo>
                    <a:pt x="91452" y="7200"/>
                  </a:lnTo>
                  <a:lnTo>
                    <a:pt x="91808" y="7200"/>
                  </a:lnTo>
                  <a:lnTo>
                    <a:pt x="91808" y="0"/>
                  </a:lnTo>
                  <a:close/>
                </a:path>
                <a:path w="192404" h="530860">
                  <a:moveTo>
                    <a:pt x="192252" y="178562"/>
                  </a:moveTo>
                  <a:lnTo>
                    <a:pt x="170294" y="178562"/>
                  </a:lnTo>
                  <a:lnTo>
                    <a:pt x="170294" y="86753"/>
                  </a:lnTo>
                  <a:lnTo>
                    <a:pt x="170294" y="68757"/>
                  </a:lnTo>
                  <a:lnTo>
                    <a:pt x="166687" y="68757"/>
                  </a:lnTo>
                  <a:lnTo>
                    <a:pt x="158216" y="75120"/>
                  </a:lnTo>
                  <a:lnTo>
                    <a:pt x="149136" y="78613"/>
                  </a:lnTo>
                  <a:lnTo>
                    <a:pt x="140462" y="80149"/>
                  </a:lnTo>
                  <a:lnTo>
                    <a:pt x="133210" y="80632"/>
                  </a:lnTo>
                  <a:lnTo>
                    <a:pt x="133210" y="90716"/>
                  </a:lnTo>
                  <a:lnTo>
                    <a:pt x="138976" y="90716"/>
                  </a:lnTo>
                  <a:lnTo>
                    <a:pt x="147256" y="90360"/>
                  </a:lnTo>
                  <a:lnTo>
                    <a:pt x="156248" y="86753"/>
                  </a:lnTo>
                  <a:lnTo>
                    <a:pt x="156248" y="178562"/>
                  </a:lnTo>
                  <a:lnTo>
                    <a:pt x="134289" y="178562"/>
                  </a:lnTo>
                  <a:lnTo>
                    <a:pt x="134289" y="189001"/>
                  </a:lnTo>
                  <a:lnTo>
                    <a:pt x="192252" y="189001"/>
                  </a:lnTo>
                  <a:lnTo>
                    <a:pt x="192252" y="178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2529" y="3491645"/>
              <a:ext cx="73353" cy="12383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8586900" y="3911394"/>
            <a:ext cx="567373" cy="192707"/>
            <a:chOff x="7102081" y="3234254"/>
            <a:chExt cx="469265" cy="159385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02081" y="3234254"/>
              <a:ext cx="155524" cy="12454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277036" y="3234254"/>
              <a:ext cx="13335" cy="123189"/>
            </a:xfrm>
            <a:custGeom>
              <a:avLst/>
              <a:gdLst/>
              <a:ahLst/>
              <a:cxnLst/>
              <a:rect l="l" t="t" r="r" b="b"/>
              <a:pathLst>
                <a:path w="13334" h="123189">
                  <a:moveTo>
                    <a:pt x="13322" y="0"/>
                  </a:moveTo>
                  <a:lnTo>
                    <a:pt x="0" y="0"/>
                  </a:lnTo>
                  <a:lnTo>
                    <a:pt x="0" y="122758"/>
                  </a:lnTo>
                  <a:lnTo>
                    <a:pt x="13322" y="122758"/>
                  </a:lnTo>
                  <a:lnTo>
                    <a:pt x="13322" y="0"/>
                  </a:lnTo>
                  <a:close/>
                </a:path>
              </a:pathLst>
            </a:custGeom>
            <a:solidFill>
              <a:srgbClr val="0099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10513" y="3275288"/>
              <a:ext cx="77762" cy="835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408075" y="3276367"/>
              <a:ext cx="62865" cy="80645"/>
            </a:xfrm>
            <a:custGeom>
              <a:avLst/>
              <a:gdLst/>
              <a:ahLst/>
              <a:cxnLst/>
              <a:rect l="l" t="t" r="r" b="b"/>
              <a:pathLst>
                <a:path w="62865" h="80645">
                  <a:moveTo>
                    <a:pt x="12611" y="723"/>
                  </a:moveTo>
                  <a:lnTo>
                    <a:pt x="0" y="723"/>
                  </a:lnTo>
                  <a:lnTo>
                    <a:pt x="0" y="80645"/>
                  </a:lnTo>
                  <a:lnTo>
                    <a:pt x="13690" y="80645"/>
                  </a:lnTo>
                  <a:lnTo>
                    <a:pt x="13690" y="37084"/>
                  </a:lnTo>
                  <a:lnTo>
                    <a:pt x="14629" y="28116"/>
                  </a:lnTo>
                  <a:lnTo>
                    <a:pt x="17692" y="19619"/>
                  </a:lnTo>
                  <a:lnTo>
                    <a:pt x="23219" y="13322"/>
                  </a:lnTo>
                  <a:lnTo>
                    <a:pt x="12611" y="13322"/>
                  </a:lnTo>
                  <a:lnTo>
                    <a:pt x="12611" y="723"/>
                  </a:lnTo>
                  <a:close/>
                </a:path>
                <a:path w="62865" h="80645">
                  <a:moveTo>
                    <a:pt x="59135" y="10795"/>
                  </a:moveTo>
                  <a:lnTo>
                    <a:pt x="48602" y="10795"/>
                  </a:lnTo>
                  <a:lnTo>
                    <a:pt x="48860" y="19619"/>
                  </a:lnTo>
                  <a:lnTo>
                    <a:pt x="48971" y="80645"/>
                  </a:lnTo>
                  <a:lnTo>
                    <a:pt x="62649" y="80645"/>
                  </a:lnTo>
                  <a:lnTo>
                    <a:pt x="62649" y="27724"/>
                  </a:lnTo>
                  <a:lnTo>
                    <a:pt x="61916" y="18532"/>
                  </a:lnTo>
                  <a:lnTo>
                    <a:pt x="59135" y="10795"/>
                  </a:lnTo>
                  <a:close/>
                </a:path>
                <a:path w="62865" h="80645">
                  <a:moveTo>
                    <a:pt x="38519" y="0"/>
                  </a:moveTo>
                  <a:lnTo>
                    <a:pt x="27791" y="1879"/>
                  </a:lnTo>
                  <a:lnTo>
                    <a:pt x="19897" y="6122"/>
                  </a:lnTo>
                  <a:lnTo>
                    <a:pt x="14837" y="10635"/>
                  </a:lnTo>
                  <a:lnTo>
                    <a:pt x="12611" y="13322"/>
                  </a:lnTo>
                  <a:lnTo>
                    <a:pt x="23219" y="13322"/>
                  </a:lnTo>
                  <a:lnTo>
                    <a:pt x="31686" y="10795"/>
                  </a:lnTo>
                  <a:lnTo>
                    <a:pt x="59135" y="10795"/>
                  </a:lnTo>
                  <a:lnTo>
                    <a:pt x="58685" y="9542"/>
                  </a:lnTo>
                  <a:lnTo>
                    <a:pt x="51403" y="2712"/>
                  </a:lnTo>
                  <a:lnTo>
                    <a:pt x="38519" y="0"/>
                  </a:lnTo>
                  <a:close/>
                </a:path>
              </a:pathLst>
            </a:custGeom>
            <a:solidFill>
              <a:srgbClr val="0099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0155" y="3276367"/>
              <a:ext cx="81000" cy="117005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232830" y="3937497"/>
            <a:ext cx="173667" cy="124483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9488323" y="3911394"/>
            <a:ext cx="273322" cy="151248"/>
            <a:chOff x="7847634" y="3234254"/>
            <a:chExt cx="226060" cy="125095"/>
          </a:xfrm>
        </p:grpSpPr>
        <p:sp>
          <p:nvSpPr>
            <p:cNvPr id="58" name="object 58"/>
            <p:cNvSpPr/>
            <p:nvPr/>
          </p:nvSpPr>
          <p:spPr>
            <a:xfrm>
              <a:off x="7847635" y="3234254"/>
              <a:ext cx="138430" cy="125095"/>
            </a:xfrm>
            <a:custGeom>
              <a:avLst/>
              <a:gdLst/>
              <a:ahLst/>
              <a:cxnLst/>
              <a:rect l="l" t="t" r="r" b="b"/>
              <a:pathLst>
                <a:path w="138429" h="125095">
                  <a:moveTo>
                    <a:pt x="55448" y="117716"/>
                  </a:moveTo>
                  <a:lnTo>
                    <a:pt x="54254" y="113398"/>
                  </a:lnTo>
                  <a:lnTo>
                    <a:pt x="52565" y="107276"/>
                  </a:lnTo>
                  <a:lnTo>
                    <a:pt x="48247" y="111239"/>
                  </a:lnTo>
                  <a:lnTo>
                    <a:pt x="42481" y="113398"/>
                  </a:lnTo>
                  <a:lnTo>
                    <a:pt x="30251" y="113398"/>
                  </a:lnTo>
                  <a:lnTo>
                    <a:pt x="27724" y="108000"/>
                  </a:lnTo>
                  <a:lnTo>
                    <a:pt x="27724" y="54356"/>
                  </a:lnTo>
                  <a:lnTo>
                    <a:pt x="52565" y="54356"/>
                  </a:lnTo>
                  <a:lnTo>
                    <a:pt x="52565" y="43916"/>
                  </a:lnTo>
                  <a:lnTo>
                    <a:pt x="27724" y="43916"/>
                  </a:lnTo>
                  <a:lnTo>
                    <a:pt x="27724" y="21590"/>
                  </a:lnTo>
                  <a:lnTo>
                    <a:pt x="15481" y="21590"/>
                  </a:lnTo>
                  <a:lnTo>
                    <a:pt x="15481" y="43916"/>
                  </a:lnTo>
                  <a:lnTo>
                    <a:pt x="0" y="43916"/>
                  </a:lnTo>
                  <a:lnTo>
                    <a:pt x="0" y="54356"/>
                  </a:lnTo>
                  <a:lnTo>
                    <a:pt x="15125" y="54356"/>
                  </a:lnTo>
                  <a:lnTo>
                    <a:pt x="15125" y="101511"/>
                  </a:lnTo>
                  <a:lnTo>
                    <a:pt x="15709" y="109677"/>
                  </a:lnTo>
                  <a:lnTo>
                    <a:pt x="17907" y="117094"/>
                  </a:lnTo>
                  <a:lnTo>
                    <a:pt x="22402" y="122478"/>
                  </a:lnTo>
                  <a:lnTo>
                    <a:pt x="29883" y="124548"/>
                  </a:lnTo>
                  <a:lnTo>
                    <a:pt x="38430" y="123837"/>
                  </a:lnTo>
                  <a:lnTo>
                    <a:pt x="45631" y="122085"/>
                  </a:lnTo>
                  <a:lnTo>
                    <a:pt x="51346" y="119849"/>
                  </a:lnTo>
                  <a:lnTo>
                    <a:pt x="55448" y="117716"/>
                  </a:lnTo>
                  <a:close/>
                </a:path>
                <a:path w="138429" h="125095">
                  <a:moveTo>
                    <a:pt x="137883" y="69837"/>
                  </a:moveTo>
                  <a:lnTo>
                    <a:pt x="113411" y="42113"/>
                  </a:lnTo>
                  <a:lnTo>
                    <a:pt x="105714" y="43078"/>
                  </a:lnTo>
                  <a:lnTo>
                    <a:pt x="98907" y="45720"/>
                  </a:lnTo>
                  <a:lnTo>
                    <a:pt x="93052" y="49707"/>
                  </a:lnTo>
                  <a:lnTo>
                    <a:pt x="88201" y="54711"/>
                  </a:lnTo>
                  <a:lnTo>
                    <a:pt x="88201" y="0"/>
                  </a:lnTo>
                  <a:lnTo>
                    <a:pt x="75247" y="0"/>
                  </a:lnTo>
                  <a:lnTo>
                    <a:pt x="75247" y="122758"/>
                  </a:lnTo>
                  <a:lnTo>
                    <a:pt x="88925" y="122758"/>
                  </a:lnTo>
                  <a:lnTo>
                    <a:pt x="88925" y="79197"/>
                  </a:lnTo>
                  <a:lnTo>
                    <a:pt x="89801" y="70231"/>
                  </a:lnTo>
                  <a:lnTo>
                    <a:pt x="92786" y="61734"/>
                  </a:lnTo>
                  <a:lnTo>
                    <a:pt x="98336" y="55397"/>
                  </a:lnTo>
                  <a:lnTo>
                    <a:pt x="100698" y="54711"/>
                  </a:lnTo>
                  <a:lnTo>
                    <a:pt x="106921" y="52908"/>
                  </a:lnTo>
                  <a:lnTo>
                    <a:pt x="123850" y="52908"/>
                  </a:lnTo>
                  <a:lnTo>
                    <a:pt x="123850" y="122758"/>
                  </a:lnTo>
                  <a:lnTo>
                    <a:pt x="137883" y="122758"/>
                  </a:lnTo>
                  <a:lnTo>
                    <a:pt x="137883" y="69837"/>
                  </a:lnTo>
                  <a:close/>
                </a:path>
              </a:pathLst>
            </a:custGeom>
            <a:solidFill>
              <a:srgbClr val="0099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06042" y="3275288"/>
              <a:ext cx="67322" cy="83515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9846561" y="3911394"/>
            <a:ext cx="401538" cy="151248"/>
            <a:chOff x="8143926" y="3234254"/>
            <a:chExt cx="332105" cy="125095"/>
          </a:xfrm>
        </p:grpSpPr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43926" y="3275288"/>
              <a:ext cx="67309" cy="8351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230680" y="3234254"/>
              <a:ext cx="99060" cy="125095"/>
            </a:xfrm>
            <a:custGeom>
              <a:avLst/>
              <a:gdLst/>
              <a:ahLst/>
              <a:cxnLst/>
              <a:rect l="l" t="t" r="r" b="b"/>
              <a:pathLst>
                <a:path w="99059" h="125095">
                  <a:moveTo>
                    <a:pt x="13322" y="0"/>
                  </a:moveTo>
                  <a:lnTo>
                    <a:pt x="0" y="0"/>
                  </a:lnTo>
                  <a:lnTo>
                    <a:pt x="0" y="122758"/>
                  </a:lnTo>
                  <a:lnTo>
                    <a:pt x="13322" y="122758"/>
                  </a:lnTo>
                  <a:lnTo>
                    <a:pt x="13322" y="0"/>
                  </a:lnTo>
                  <a:close/>
                </a:path>
                <a:path w="99059" h="125095">
                  <a:moveTo>
                    <a:pt x="98640" y="71640"/>
                  </a:moveTo>
                  <a:lnTo>
                    <a:pt x="96354" y="59118"/>
                  </a:lnTo>
                  <a:lnTo>
                    <a:pt x="91427" y="51473"/>
                  </a:lnTo>
                  <a:lnTo>
                    <a:pt x="90131" y="49453"/>
                  </a:lnTo>
                  <a:lnTo>
                    <a:pt x="80860" y="43243"/>
                  </a:lnTo>
                  <a:lnTo>
                    <a:pt x="69481" y="41033"/>
                  </a:lnTo>
                  <a:lnTo>
                    <a:pt x="61442" y="41567"/>
                  </a:lnTo>
                  <a:lnTo>
                    <a:pt x="54394" y="43065"/>
                  </a:lnTo>
                  <a:lnTo>
                    <a:pt x="47955" y="45440"/>
                  </a:lnTo>
                  <a:lnTo>
                    <a:pt x="41757" y="48590"/>
                  </a:lnTo>
                  <a:lnTo>
                    <a:pt x="42837" y="60477"/>
                  </a:lnTo>
                  <a:lnTo>
                    <a:pt x="49580" y="56184"/>
                  </a:lnTo>
                  <a:lnTo>
                    <a:pt x="56286" y="53416"/>
                  </a:lnTo>
                  <a:lnTo>
                    <a:pt x="62941" y="51917"/>
                  </a:lnTo>
                  <a:lnTo>
                    <a:pt x="69481" y="51473"/>
                  </a:lnTo>
                  <a:lnTo>
                    <a:pt x="75387" y="52806"/>
                  </a:lnTo>
                  <a:lnTo>
                    <a:pt x="80327" y="56705"/>
                  </a:lnTo>
                  <a:lnTo>
                    <a:pt x="83705" y="63030"/>
                  </a:lnTo>
                  <a:lnTo>
                    <a:pt x="84963" y="71640"/>
                  </a:lnTo>
                  <a:lnTo>
                    <a:pt x="84963" y="79197"/>
                  </a:lnTo>
                  <a:lnTo>
                    <a:pt x="84963" y="88188"/>
                  </a:lnTo>
                  <a:lnTo>
                    <a:pt x="84963" y="106908"/>
                  </a:lnTo>
                  <a:lnTo>
                    <a:pt x="78841" y="110515"/>
                  </a:lnTo>
                  <a:lnTo>
                    <a:pt x="73799" y="113753"/>
                  </a:lnTo>
                  <a:lnTo>
                    <a:pt x="56515" y="113753"/>
                  </a:lnTo>
                  <a:lnTo>
                    <a:pt x="48602" y="109791"/>
                  </a:lnTo>
                  <a:lnTo>
                    <a:pt x="48602" y="102235"/>
                  </a:lnTo>
                  <a:lnTo>
                    <a:pt x="53213" y="94932"/>
                  </a:lnTo>
                  <a:lnTo>
                    <a:pt x="63944" y="90766"/>
                  </a:lnTo>
                  <a:lnTo>
                    <a:pt x="76085" y="88823"/>
                  </a:lnTo>
                  <a:lnTo>
                    <a:pt x="84963" y="88188"/>
                  </a:lnTo>
                  <a:lnTo>
                    <a:pt x="84963" y="79197"/>
                  </a:lnTo>
                  <a:lnTo>
                    <a:pt x="66014" y="80835"/>
                  </a:lnTo>
                  <a:lnTo>
                    <a:pt x="50304" y="85229"/>
                  </a:lnTo>
                  <a:lnTo>
                    <a:pt x="39585" y="92456"/>
                  </a:lnTo>
                  <a:lnTo>
                    <a:pt x="35636" y="102590"/>
                  </a:lnTo>
                  <a:lnTo>
                    <a:pt x="36664" y="109220"/>
                  </a:lnTo>
                  <a:lnTo>
                    <a:pt x="40081" y="116408"/>
                  </a:lnTo>
                  <a:lnTo>
                    <a:pt x="46418" y="122186"/>
                  </a:lnTo>
                  <a:lnTo>
                    <a:pt x="56159" y="124548"/>
                  </a:lnTo>
                  <a:lnTo>
                    <a:pt x="60198" y="124371"/>
                  </a:lnTo>
                  <a:lnTo>
                    <a:pt x="67767" y="123380"/>
                  </a:lnTo>
                  <a:lnTo>
                    <a:pt x="76809" y="120916"/>
                  </a:lnTo>
                  <a:lnTo>
                    <a:pt x="85318" y="116268"/>
                  </a:lnTo>
                  <a:lnTo>
                    <a:pt x="85318" y="122758"/>
                  </a:lnTo>
                  <a:lnTo>
                    <a:pt x="98640" y="122758"/>
                  </a:lnTo>
                  <a:lnTo>
                    <a:pt x="98640" y="116268"/>
                  </a:lnTo>
                  <a:lnTo>
                    <a:pt x="98640" y="113753"/>
                  </a:lnTo>
                  <a:lnTo>
                    <a:pt x="98640" y="88188"/>
                  </a:lnTo>
                  <a:lnTo>
                    <a:pt x="98640" y="71640"/>
                  </a:lnTo>
                  <a:close/>
                </a:path>
              </a:pathLst>
            </a:custGeom>
            <a:solidFill>
              <a:srgbClr val="0099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48764" y="3275288"/>
              <a:ext cx="126720" cy="83515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8577317" y="4219127"/>
            <a:ext cx="451442" cy="151248"/>
            <a:chOff x="7094156" y="3488775"/>
            <a:chExt cx="373380" cy="125095"/>
          </a:xfrm>
        </p:grpSpPr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94156" y="3488775"/>
              <a:ext cx="70205" cy="12491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84516" y="3530164"/>
              <a:ext cx="77762" cy="8352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282078" y="3488774"/>
              <a:ext cx="185420" cy="125095"/>
            </a:xfrm>
            <a:custGeom>
              <a:avLst/>
              <a:gdLst/>
              <a:ahLst/>
              <a:cxnLst/>
              <a:rect l="l" t="t" r="r" b="b"/>
              <a:pathLst>
                <a:path w="185420" h="125095">
                  <a:moveTo>
                    <a:pt x="62636" y="70192"/>
                  </a:moveTo>
                  <a:lnTo>
                    <a:pt x="38519" y="42468"/>
                  </a:lnTo>
                  <a:lnTo>
                    <a:pt x="27927" y="44361"/>
                  </a:lnTo>
                  <a:lnTo>
                    <a:pt x="20015" y="48602"/>
                  </a:lnTo>
                  <a:lnTo>
                    <a:pt x="14871" y="53111"/>
                  </a:lnTo>
                  <a:lnTo>
                    <a:pt x="12598" y="55791"/>
                  </a:lnTo>
                  <a:lnTo>
                    <a:pt x="12598" y="43192"/>
                  </a:lnTo>
                  <a:lnTo>
                    <a:pt x="0" y="43192"/>
                  </a:lnTo>
                  <a:lnTo>
                    <a:pt x="0" y="123113"/>
                  </a:lnTo>
                  <a:lnTo>
                    <a:pt x="13677" y="123113"/>
                  </a:lnTo>
                  <a:lnTo>
                    <a:pt x="13677" y="79552"/>
                  </a:lnTo>
                  <a:lnTo>
                    <a:pt x="14617" y="70599"/>
                  </a:lnTo>
                  <a:lnTo>
                    <a:pt x="17678" y="62103"/>
                  </a:lnTo>
                  <a:lnTo>
                    <a:pt x="23215" y="55791"/>
                  </a:lnTo>
                  <a:lnTo>
                    <a:pt x="31686" y="53276"/>
                  </a:lnTo>
                  <a:lnTo>
                    <a:pt x="48602" y="53276"/>
                  </a:lnTo>
                  <a:lnTo>
                    <a:pt x="48844" y="62103"/>
                  </a:lnTo>
                  <a:lnTo>
                    <a:pt x="48958" y="123113"/>
                  </a:lnTo>
                  <a:lnTo>
                    <a:pt x="62636" y="123113"/>
                  </a:lnTo>
                  <a:lnTo>
                    <a:pt x="62636" y="70192"/>
                  </a:lnTo>
                  <a:close/>
                </a:path>
                <a:path w="185420" h="125095">
                  <a:moveTo>
                    <a:pt x="109080" y="0"/>
                  </a:moveTo>
                  <a:lnTo>
                    <a:pt x="94322" y="0"/>
                  </a:lnTo>
                  <a:lnTo>
                    <a:pt x="94322" y="14757"/>
                  </a:lnTo>
                  <a:lnTo>
                    <a:pt x="98640" y="14757"/>
                  </a:lnTo>
                  <a:lnTo>
                    <a:pt x="94322" y="37071"/>
                  </a:lnTo>
                  <a:lnTo>
                    <a:pt x="101523" y="37071"/>
                  </a:lnTo>
                  <a:lnTo>
                    <a:pt x="109080" y="14757"/>
                  </a:lnTo>
                  <a:lnTo>
                    <a:pt x="109080" y="0"/>
                  </a:lnTo>
                  <a:close/>
                </a:path>
                <a:path w="185420" h="125095">
                  <a:moveTo>
                    <a:pt x="185039" y="118071"/>
                  </a:moveTo>
                  <a:lnTo>
                    <a:pt x="183997" y="113753"/>
                  </a:lnTo>
                  <a:lnTo>
                    <a:pt x="182524" y="107632"/>
                  </a:lnTo>
                  <a:lnTo>
                    <a:pt x="177838" y="111594"/>
                  </a:lnTo>
                  <a:lnTo>
                    <a:pt x="172085" y="113753"/>
                  </a:lnTo>
                  <a:lnTo>
                    <a:pt x="159842" y="113753"/>
                  </a:lnTo>
                  <a:lnTo>
                    <a:pt x="157327" y="108356"/>
                  </a:lnTo>
                  <a:lnTo>
                    <a:pt x="157327" y="54711"/>
                  </a:lnTo>
                  <a:lnTo>
                    <a:pt x="182524" y="54711"/>
                  </a:lnTo>
                  <a:lnTo>
                    <a:pt x="182524" y="44272"/>
                  </a:lnTo>
                  <a:lnTo>
                    <a:pt x="157327" y="44272"/>
                  </a:lnTo>
                  <a:lnTo>
                    <a:pt x="157327" y="21958"/>
                  </a:lnTo>
                  <a:lnTo>
                    <a:pt x="145084" y="21958"/>
                  </a:lnTo>
                  <a:lnTo>
                    <a:pt x="145084" y="44272"/>
                  </a:lnTo>
                  <a:lnTo>
                    <a:pt x="129603" y="44272"/>
                  </a:lnTo>
                  <a:lnTo>
                    <a:pt x="129603" y="54711"/>
                  </a:lnTo>
                  <a:lnTo>
                    <a:pt x="144716" y="54711"/>
                  </a:lnTo>
                  <a:lnTo>
                    <a:pt x="144716" y="101879"/>
                  </a:lnTo>
                  <a:lnTo>
                    <a:pt x="145300" y="110045"/>
                  </a:lnTo>
                  <a:lnTo>
                    <a:pt x="147510" y="117449"/>
                  </a:lnTo>
                  <a:lnTo>
                    <a:pt x="152006" y="122847"/>
                  </a:lnTo>
                  <a:lnTo>
                    <a:pt x="159486" y="124917"/>
                  </a:lnTo>
                  <a:lnTo>
                    <a:pt x="168021" y="124206"/>
                  </a:lnTo>
                  <a:lnTo>
                    <a:pt x="175221" y="122453"/>
                  </a:lnTo>
                  <a:lnTo>
                    <a:pt x="180936" y="120218"/>
                  </a:lnTo>
                  <a:lnTo>
                    <a:pt x="185039" y="11807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9123577" y="4219126"/>
            <a:ext cx="567373" cy="193475"/>
            <a:chOff x="7545958" y="3488775"/>
            <a:chExt cx="469265" cy="160020"/>
          </a:xfrm>
        </p:grpSpPr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45958" y="3488775"/>
              <a:ext cx="155155" cy="12491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720913" y="3488775"/>
              <a:ext cx="13335" cy="123189"/>
            </a:xfrm>
            <a:custGeom>
              <a:avLst/>
              <a:gdLst/>
              <a:ahLst/>
              <a:cxnLst/>
              <a:rect l="l" t="t" r="r" b="b"/>
              <a:pathLst>
                <a:path w="13334" h="123189">
                  <a:moveTo>
                    <a:pt x="13322" y="0"/>
                  </a:moveTo>
                  <a:lnTo>
                    <a:pt x="0" y="0"/>
                  </a:lnTo>
                  <a:lnTo>
                    <a:pt x="0" y="123113"/>
                  </a:lnTo>
                  <a:lnTo>
                    <a:pt x="13322" y="123113"/>
                  </a:lnTo>
                  <a:lnTo>
                    <a:pt x="133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54403" y="3530164"/>
              <a:ext cx="77762" cy="8352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851965" y="3531243"/>
              <a:ext cx="62865" cy="80645"/>
            </a:xfrm>
            <a:custGeom>
              <a:avLst/>
              <a:gdLst/>
              <a:ahLst/>
              <a:cxnLst/>
              <a:rect l="l" t="t" r="r" b="b"/>
              <a:pathLst>
                <a:path w="62865" h="80645">
                  <a:moveTo>
                    <a:pt x="12598" y="723"/>
                  </a:moveTo>
                  <a:lnTo>
                    <a:pt x="0" y="723"/>
                  </a:lnTo>
                  <a:lnTo>
                    <a:pt x="0" y="80644"/>
                  </a:lnTo>
                  <a:lnTo>
                    <a:pt x="13677" y="80644"/>
                  </a:lnTo>
                  <a:lnTo>
                    <a:pt x="13677" y="37084"/>
                  </a:lnTo>
                  <a:lnTo>
                    <a:pt x="14566" y="28118"/>
                  </a:lnTo>
                  <a:lnTo>
                    <a:pt x="17546" y="19626"/>
                  </a:lnTo>
                  <a:lnTo>
                    <a:pt x="23066" y="13322"/>
                  </a:lnTo>
                  <a:lnTo>
                    <a:pt x="12598" y="13322"/>
                  </a:lnTo>
                  <a:lnTo>
                    <a:pt x="12598" y="723"/>
                  </a:lnTo>
                  <a:close/>
                </a:path>
                <a:path w="62865" h="80645">
                  <a:moveTo>
                    <a:pt x="59088" y="10807"/>
                  </a:moveTo>
                  <a:lnTo>
                    <a:pt x="48590" y="10807"/>
                  </a:lnTo>
                  <a:lnTo>
                    <a:pt x="48848" y="19626"/>
                  </a:lnTo>
                  <a:lnTo>
                    <a:pt x="48958" y="80644"/>
                  </a:lnTo>
                  <a:lnTo>
                    <a:pt x="62636" y="80644"/>
                  </a:lnTo>
                  <a:lnTo>
                    <a:pt x="62636" y="27724"/>
                  </a:lnTo>
                  <a:lnTo>
                    <a:pt x="61898" y="18532"/>
                  </a:lnTo>
                  <a:lnTo>
                    <a:pt x="59088" y="10807"/>
                  </a:lnTo>
                  <a:close/>
                </a:path>
                <a:path w="62865" h="80645">
                  <a:moveTo>
                    <a:pt x="38150" y="0"/>
                  </a:moveTo>
                  <a:lnTo>
                    <a:pt x="27628" y="1879"/>
                  </a:lnTo>
                  <a:lnTo>
                    <a:pt x="19840" y="6122"/>
                  </a:lnTo>
                  <a:lnTo>
                    <a:pt x="14819" y="10635"/>
                  </a:lnTo>
                  <a:lnTo>
                    <a:pt x="12598" y="13322"/>
                  </a:lnTo>
                  <a:lnTo>
                    <a:pt x="23066" y="13322"/>
                  </a:lnTo>
                  <a:lnTo>
                    <a:pt x="31673" y="10807"/>
                  </a:lnTo>
                  <a:lnTo>
                    <a:pt x="59088" y="10807"/>
                  </a:lnTo>
                  <a:lnTo>
                    <a:pt x="58627" y="9542"/>
                  </a:lnTo>
                  <a:lnTo>
                    <a:pt x="51240" y="2712"/>
                  </a:lnTo>
                  <a:lnTo>
                    <a:pt x="381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34045" y="3531243"/>
              <a:ext cx="81000" cy="117005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92161" y="6579197"/>
            <a:ext cx="1343577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681"/>
              </a:lnSpc>
            </a:pPr>
            <a:r>
              <a:rPr sz="1451" spc="-91" dirty="0">
                <a:latin typeface="Trebuchet MS"/>
                <a:cs typeface="Trebuchet MS"/>
              </a:rPr>
              <a:t>No</a:t>
            </a:r>
            <a:r>
              <a:rPr sz="1451" spc="-73" dirty="0">
                <a:latin typeface="Trebuchet MS"/>
                <a:cs typeface="Trebuchet MS"/>
              </a:rPr>
              <a:t>t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54" dirty="0">
                <a:latin typeface="Trebuchet MS"/>
                <a:cs typeface="Trebuchet MS"/>
              </a:rPr>
              <a:t>b</a:t>
            </a:r>
            <a:r>
              <a:rPr sz="1451" spc="-73" dirty="0">
                <a:latin typeface="Trebuchet MS"/>
                <a:cs typeface="Trebuchet MS"/>
              </a:rPr>
              <a:t>ook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03" dirty="0">
                <a:latin typeface="Trebuchet MS"/>
                <a:cs typeface="Trebuchet MS"/>
              </a:rPr>
              <a:t>[</a:t>
            </a:r>
            <a:r>
              <a:rPr sz="1451" spc="-206" dirty="0">
                <a:latin typeface="Trebuchet MS"/>
                <a:cs typeface="Trebuchet MS"/>
              </a:rPr>
              <a:t>L</a:t>
            </a:r>
            <a:r>
              <a:rPr sz="1451" spc="-109" dirty="0">
                <a:latin typeface="Trebuchet MS"/>
                <a:cs typeface="Trebuchet MS"/>
              </a:rPr>
              <a:t>OGR1]</a:t>
            </a:r>
            <a:endParaRPr sz="1451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AED58E-AFCE-442D-BFB1-270D4680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 descr="Une image contenant texte, différent, capture d’écran, même&#10;&#10;Description générée automatiquement">
            <a:extLst>
              <a:ext uri="{FF2B5EF4-FFF2-40B4-BE49-F238E27FC236}">
                <a16:creationId xmlns:a16="http://schemas.microsoft.com/office/drawing/2014/main" id="{699FB183-C1D0-434A-ADFD-FA19BC491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671" y="1825625"/>
            <a:ext cx="6200657" cy="4351338"/>
          </a:xfrm>
        </p:spPr>
      </p:pic>
    </p:spTree>
    <p:extLst>
      <p:ext uri="{BB962C8B-B14F-4D97-AF65-F5344CB8AC3E}">
        <p14:creationId xmlns:p14="http://schemas.microsoft.com/office/powerpoint/2010/main" val="317529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62" y="752973"/>
            <a:ext cx="9345153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79" dirty="0">
                <a:latin typeface="Trebuchet MS"/>
                <a:cs typeface="Trebuchet MS"/>
              </a:rPr>
              <a:t>A</a:t>
            </a:r>
            <a:r>
              <a:rPr sz="2418" spc="-254" dirty="0">
                <a:latin typeface="Trebuchet MS"/>
                <a:cs typeface="Trebuchet MS"/>
              </a:rPr>
              <a:t> </a:t>
            </a:r>
            <a:r>
              <a:rPr sz="2418" spc="-138" dirty="0">
                <a:latin typeface="Trebuchet MS"/>
                <a:cs typeface="Trebuchet MS"/>
              </a:rPr>
              <a:t>logistic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45" dirty="0">
                <a:latin typeface="Trebuchet MS"/>
                <a:cs typeface="Trebuchet MS"/>
              </a:rPr>
              <a:t>regression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133" dirty="0">
                <a:latin typeface="Trebuchet MS"/>
                <a:cs typeface="Trebuchet MS"/>
              </a:rPr>
              <a:t>is</a:t>
            </a:r>
            <a:r>
              <a:rPr sz="2418" spc="-236" dirty="0">
                <a:latin typeface="Trebuchet MS"/>
                <a:cs typeface="Trebuchet MS"/>
              </a:rPr>
              <a:t> </a:t>
            </a:r>
            <a:r>
              <a:rPr sz="2418" spc="-151" dirty="0">
                <a:latin typeface="Trebuchet MS"/>
                <a:cs typeface="Trebuchet MS"/>
              </a:rPr>
              <a:t>intended</a:t>
            </a:r>
            <a:r>
              <a:rPr sz="2418" spc="-236" dirty="0">
                <a:latin typeface="Trebuchet MS"/>
                <a:cs typeface="Trebuchet MS"/>
              </a:rPr>
              <a:t> </a:t>
            </a:r>
            <a:r>
              <a:rPr sz="2418" spc="-169" dirty="0">
                <a:latin typeface="Trebuchet MS"/>
                <a:cs typeface="Trebuchet MS"/>
              </a:rPr>
              <a:t>to</a:t>
            </a:r>
            <a:r>
              <a:rPr sz="2418" spc="-236" dirty="0">
                <a:latin typeface="Trebuchet MS"/>
                <a:cs typeface="Trebuchet MS"/>
              </a:rPr>
              <a:t> </a:t>
            </a:r>
            <a:r>
              <a:rPr sz="2418" spc="-151" dirty="0">
                <a:latin typeface="Trebuchet MS"/>
                <a:cs typeface="Trebuchet MS"/>
              </a:rPr>
              <a:t>provide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30" dirty="0">
                <a:latin typeface="Trebuchet MS"/>
                <a:cs typeface="Trebuchet MS"/>
              </a:rPr>
              <a:t> </a:t>
            </a:r>
            <a:r>
              <a:rPr sz="2418" spc="-151" dirty="0">
                <a:latin typeface="Trebuchet MS"/>
                <a:cs typeface="Trebuchet MS"/>
              </a:rPr>
              <a:t>probability</a:t>
            </a:r>
            <a:r>
              <a:rPr sz="2418" spc="-260" dirty="0">
                <a:latin typeface="Trebuchet MS"/>
                <a:cs typeface="Trebuchet MS"/>
              </a:rPr>
              <a:t> </a:t>
            </a:r>
            <a:r>
              <a:rPr sz="2418" spc="-163" dirty="0">
                <a:latin typeface="Trebuchet MS"/>
                <a:cs typeface="Trebuchet MS"/>
              </a:rPr>
              <a:t>of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97" dirty="0">
                <a:latin typeface="Trebuchet MS"/>
                <a:cs typeface="Trebuchet MS"/>
              </a:rPr>
              <a:t>belonging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169" dirty="0">
                <a:latin typeface="Trebuchet MS"/>
                <a:cs typeface="Trebuchet MS"/>
              </a:rPr>
              <a:t>to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206" dirty="0">
                <a:latin typeface="Trebuchet MS"/>
                <a:cs typeface="Trebuchet MS"/>
              </a:rPr>
              <a:t>class.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0"/>
            <a:ext cx="3084852" cy="532056"/>
          </a:xfrm>
          <a:custGeom>
            <a:avLst/>
            <a:gdLst/>
            <a:ahLst/>
            <a:cxnLst/>
            <a:rect l="l" t="t" r="r" b="b"/>
            <a:pathLst>
              <a:path w="2551430" h="440055">
                <a:moveTo>
                  <a:pt x="2550960" y="0"/>
                </a:moveTo>
                <a:lnTo>
                  <a:pt x="0" y="0"/>
                </a:lnTo>
                <a:lnTo>
                  <a:pt x="0" y="439915"/>
                </a:lnTo>
                <a:lnTo>
                  <a:pt x="1275473" y="439915"/>
                </a:lnTo>
                <a:lnTo>
                  <a:pt x="2550960" y="439915"/>
                </a:lnTo>
                <a:lnTo>
                  <a:pt x="255096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339" y="6179"/>
            <a:ext cx="2869112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77" dirty="0">
                <a:solidFill>
                  <a:srgbClr val="FFFFFF"/>
                </a:solidFill>
              </a:rPr>
              <a:t>L</a:t>
            </a:r>
            <a:r>
              <a:rPr sz="3144" spc="-48" dirty="0">
                <a:solidFill>
                  <a:srgbClr val="FFFFFF"/>
                </a:solidFill>
              </a:rPr>
              <a:t>o</a:t>
            </a:r>
            <a:r>
              <a:rPr sz="3144" spc="-60" dirty="0">
                <a:solidFill>
                  <a:srgbClr val="FFFFFF"/>
                </a:solidFill>
              </a:rPr>
              <a:t>g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230" dirty="0">
                <a:solidFill>
                  <a:srgbClr val="FFFFFF"/>
                </a:solidFill>
              </a:rPr>
              <a:t>st</a:t>
            </a:r>
            <a:r>
              <a:rPr sz="3144" spc="-157" dirty="0">
                <a:solidFill>
                  <a:srgbClr val="FFFFFF"/>
                </a:solidFill>
              </a:rPr>
              <a:t>i</a:t>
            </a:r>
            <a:r>
              <a:rPr sz="3144" spc="-290" dirty="0">
                <a:solidFill>
                  <a:srgbClr val="FFFFFF"/>
                </a:solidFill>
              </a:rPr>
              <a:t>c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320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12" dirty="0">
                <a:solidFill>
                  <a:srgbClr val="FFFFFF"/>
                </a:solidFill>
              </a:rPr>
              <a:t>g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145" dirty="0">
                <a:solidFill>
                  <a:srgbClr val="FFFFFF"/>
                </a:solidFill>
              </a:rPr>
              <a:t>ssion</a:t>
            </a:r>
            <a:endParaRPr sz="3144"/>
          </a:p>
        </p:txBody>
      </p:sp>
      <p:sp>
        <p:nvSpPr>
          <p:cNvPr id="5" name="object 5"/>
          <p:cNvSpPr txBox="1"/>
          <p:nvPr/>
        </p:nvSpPr>
        <p:spPr>
          <a:xfrm>
            <a:off x="1102407" y="1369316"/>
            <a:ext cx="1039545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36" dirty="0">
                <a:latin typeface="Trebuchet MS"/>
                <a:cs typeface="Trebuchet MS"/>
              </a:rPr>
              <a:t>D</a:t>
            </a:r>
            <a:r>
              <a:rPr sz="2176" spc="-97" dirty="0">
                <a:latin typeface="Trebuchet MS"/>
                <a:cs typeface="Trebuchet MS"/>
              </a:rPr>
              <a:t>at</a:t>
            </a:r>
            <a:r>
              <a:rPr sz="2176" spc="-73" dirty="0">
                <a:latin typeface="Trebuchet MS"/>
                <a:cs typeface="Trebuchet MS"/>
              </a:rPr>
              <a:t>a</a:t>
            </a:r>
            <a:r>
              <a:rPr sz="2176" spc="-18" dirty="0">
                <a:latin typeface="Trebuchet MS"/>
                <a:cs typeface="Trebuchet MS"/>
              </a:rPr>
              <a:t>s</a:t>
            </a:r>
            <a:r>
              <a:rPr sz="2176" spc="-121" dirty="0">
                <a:latin typeface="Trebuchet MS"/>
                <a:cs typeface="Trebuchet MS"/>
              </a:rPr>
              <a:t>e</a:t>
            </a:r>
            <a:r>
              <a:rPr sz="2176" spc="-103" dirty="0">
                <a:latin typeface="Trebuchet MS"/>
                <a:cs typeface="Trebuchet MS"/>
              </a:rPr>
              <a:t>t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254" dirty="0">
                <a:latin typeface="Trebuchet MS"/>
                <a:cs typeface="Trebuchet MS"/>
              </a:rPr>
              <a:t>: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4711" y="1369315"/>
            <a:ext cx="5296764" cy="63105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2400"/>
              </a:lnSpc>
              <a:spcBef>
                <a:spcPts val="121"/>
              </a:spcBef>
              <a:tabLst>
                <a:tab pos="4062316" algn="l"/>
              </a:tabLst>
            </a:pPr>
            <a:r>
              <a:rPr sz="2176" spc="-91" dirty="0">
                <a:latin typeface="Trebuchet MS"/>
                <a:cs typeface="Trebuchet MS"/>
              </a:rPr>
              <a:t>X</a:t>
            </a:r>
            <a:r>
              <a:rPr sz="2176" spc="320" dirty="0">
                <a:latin typeface="Trebuchet MS"/>
                <a:cs typeface="Trebuchet MS"/>
              </a:rPr>
              <a:t> </a:t>
            </a:r>
            <a:r>
              <a:rPr sz="2176" spc="-138" dirty="0">
                <a:latin typeface="Trebuchet MS"/>
                <a:cs typeface="Trebuchet MS"/>
              </a:rPr>
              <a:t>O</a:t>
            </a:r>
            <a:r>
              <a:rPr sz="2176" spc="-85" dirty="0">
                <a:latin typeface="Trebuchet MS"/>
                <a:cs typeface="Trebuchet MS"/>
              </a:rPr>
              <a:t>b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18" dirty="0">
                <a:latin typeface="Trebuchet MS"/>
                <a:cs typeface="Trebuchet MS"/>
              </a:rPr>
              <a:t>e</a:t>
            </a:r>
            <a:r>
              <a:rPr sz="2176" spc="-121" dirty="0">
                <a:latin typeface="Trebuchet MS"/>
                <a:cs typeface="Trebuchet MS"/>
              </a:rPr>
              <a:t>r</a:t>
            </a:r>
            <a:r>
              <a:rPr sz="2176" spc="-127" dirty="0">
                <a:latin typeface="Trebuchet MS"/>
                <a:cs typeface="Trebuchet MS"/>
              </a:rPr>
              <a:t>v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73" dirty="0">
                <a:latin typeface="Trebuchet MS"/>
                <a:cs typeface="Trebuchet MS"/>
              </a:rPr>
              <a:t>o</a:t>
            </a:r>
            <a:r>
              <a:rPr sz="2176" spc="-85" dirty="0">
                <a:latin typeface="Trebuchet MS"/>
                <a:cs typeface="Trebuchet MS"/>
              </a:rPr>
              <a:t>ns</a:t>
            </a:r>
            <a:r>
              <a:rPr sz="2176" dirty="0">
                <a:latin typeface="Trebuchet MS"/>
                <a:cs typeface="Trebuchet MS"/>
              </a:rPr>
              <a:t>	</a:t>
            </a:r>
            <a:r>
              <a:rPr sz="2176" spc="-60" dirty="0">
                <a:latin typeface="Trebuchet MS"/>
                <a:cs typeface="Trebuchet MS"/>
              </a:rPr>
              <a:t>O</a:t>
            </a:r>
            <a:r>
              <a:rPr sz="2176" spc="-18" dirty="0">
                <a:latin typeface="Trebuchet MS"/>
                <a:cs typeface="Trebuchet MS"/>
              </a:rPr>
              <a:t>b</a:t>
            </a:r>
            <a:r>
              <a:rPr sz="2176" spc="-133" dirty="0">
                <a:latin typeface="Trebuchet MS"/>
                <a:cs typeface="Trebuchet MS"/>
              </a:rPr>
              <a:t>j</a:t>
            </a:r>
            <a:r>
              <a:rPr sz="2176" spc="-200" dirty="0">
                <a:latin typeface="Trebuchet MS"/>
                <a:cs typeface="Trebuchet MS"/>
              </a:rPr>
              <a:t>e</a:t>
            </a:r>
            <a:r>
              <a:rPr sz="2176" spc="-151" dirty="0">
                <a:latin typeface="Trebuchet MS"/>
                <a:cs typeface="Trebuchet MS"/>
              </a:rPr>
              <a:t>c</a:t>
            </a:r>
            <a:r>
              <a:rPr sz="2176" spc="-85" dirty="0">
                <a:latin typeface="Trebuchet MS"/>
                <a:cs typeface="Trebuchet MS"/>
              </a:rPr>
              <a:t>ti</a:t>
            </a:r>
            <a:r>
              <a:rPr sz="2176" spc="-42" dirty="0">
                <a:latin typeface="Trebuchet MS"/>
                <a:cs typeface="Trebuchet MS"/>
              </a:rPr>
              <a:t>v</a:t>
            </a:r>
            <a:r>
              <a:rPr sz="2176" spc="-115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254" dirty="0">
                <a:latin typeface="Trebuchet MS"/>
                <a:cs typeface="Trebuchet MS"/>
              </a:rPr>
              <a:t>:</a:t>
            </a:r>
            <a:endParaRPr sz="2176">
              <a:latin typeface="Trebuchet MS"/>
              <a:cs typeface="Trebuchet MS"/>
            </a:endParaRPr>
          </a:p>
          <a:p>
            <a:pPr marL="15356">
              <a:lnSpc>
                <a:spcPts val="2400"/>
              </a:lnSpc>
            </a:pPr>
            <a:r>
              <a:rPr sz="2176" spc="-133" dirty="0">
                <a:latin typeface="Trebuchet MS"/>
                <a:cs typeface="Trebuchet MS"/>
              </a:rPr>
              <a:t>y</a:t>
            </a:r>
            <a:r>
              <a:rPr sz="2176" spc="-79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Classe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5732" y="1369316"/>
            <a:ext cx="3119402" cy="126084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lnSpc>
                <a:spcPts val="2400"/>
              </a:lnSpc>
              <a:spcBef>
                <a:spcPts val="121"/>
              </a:spcBef>
            </a:pPr>
            <a:r>
              <a:rPr sz="2176" spc="-169" dirty="0">
                <a:latin typeface="Trebuchet MS"/>
                <a:cs typeface="Trebuchet MS"/>
              </a:rPr>
              <a:t>P</a:t>
            </a:r>
            <a:r>
              <a:rPr sz="2176" spc="-224" dirty="0">
                <a:latin typeface="Trebuchet MS"/>
                <a:cs typeface="Trebuchet MS"/>
              </a:rPr>
              <a:t>r</a:t>
            </a:r>
            <a:r>
              <a:rPr sz="2176" spc="-145" dirty="0">
                <a:latin typeface="Trebuchet MS"/>
                <a:cs typeface="Trebuchet MS"/>
              </a:rPr>
              <a:t>ed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163" dirty="0">
                <a:latin typeface="Trebuchet MS"/>
                <a:cs typeface="Trebuchet MS"/>
              </a:rPr>
              <a:t>c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73" dirty="0">
                <a:latin typeface="Trebuchet MS"/>
                <a:cs typeface="Trebuchet MS"/>
              </a:rPr>
              <a:t>h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200" dirty="0">
                <a:latin typeface="Trebuchet MS"/>
                <a:cs typeface="Trebuchet MS"/>
              </a:rPr>
              <a:t>c</a:t>
            </a:r>
            <a:r>
              <a:rPr sz="2176" spc="-121" dirty="0">
                <a:latin typeface="Trebuchet MS"/>
                <a:cs typeface="Trebuchet MS"/>
              </a:rPr>
              <a:t>l</a:t>
            </a:r>
            <a:r>
              <a:rPr sz="2176" spc="-224" dirty="0">
                <a:latin typeface="Trebuchet MS"/>
                <a:cs typeface="Trebuchet MS"/>
              </a:rPr>
              <a:t>a</a:t>
            </a:r>
            <a:r>
              <a:rPr sz="2176" spc="-91" dirty="0">
                <a:latin typeface="Trebuchet MS"/>
                <a:cs typeface="Trebuchet MS"/>
              </a:rPr>
              <a:t>ss</a:t>
            </a:r>
            <a:endParaRPr sz="2176">
              <a:latin typeface="Trebuchet MS"/>
              <a:cs typeface="Trebuchet MS"/>
            </a:endParaRPr>
          </a:p>
          <a:p>
            <a:pPr marL="46067">
              <a:lnSpc>
                <a:spcPts val="2188"/>
              </a:lnSpc>
            </a:pPr>
            <a:r>
              <a:rPr sz="2176" spc="-163" dirty="0">
                <a:latin typeface="Trebuchet MS"/>
                <a:cs typeface="Trebuchet MS"/>
              </a:rPr>
              <a:t>x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6" dirty="0">
                <a:latin typeface="Trebuchet MS"/>
                <a:cs typeface="Trebuchet MS"/>
              </a:rPr>
              <a:t>g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27" dirty="0">
                <a:latin typeface="Trebuchet MS"/>
                <a:cs typeface="Trebuchet MS"/>
              </a:rPr>
              <a:t>v</a:t>
            </a:r>
            <a:r>
              <a:rPr sz="2176" spc="-200" dirty="0">
                <a:latin typeface="Trebuchet MS"/>
                <a:cs typeface="Trebuchet MS"/>
              </a:rPr>
              <a:t>e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363" dirty="0">
                <a:latin typeface="Trebuchet MS"/>
                <a:cs typeface="Trebuchet MS"/>
              </a:rPr>
              <a:t>,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63" dirty="0">
                <a:latin typeface="Trebuchet MS"/>
                <a:cs typeface="Trebuchet MS"/>
              </a:rPr>
              <a:t>w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w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138" dirty="0">
                <a:latin typeface="Trebuchet MS"/>
                <a:cs typeface="Trebuchet MS"/>
              </a:rPr>
              <a:t>nt</a:t>
            </a:r>
            <a:r>
              <a:rPr sz="2176" spc="-254" dirty="0">
                <a:latin typeface="Trebuchet MS"/>
                <a:cs typeface="Trebuchet MS"/>
              </a:rPr>
              <a:t> 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85" dirty="0">
                <a:latin typeface="Trebuchet MS"/>
                <a:cs typeface="Trebuchet MS"/>
              </a:rPr>
              <a:t>o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85" dirty="0">
                <a:latin typeface="Trebuchet MS"/>
                <a:cs typeface="Trebuchet MS"/>
              </a:rPr>
              <a:t>p</a:t>
            </a:r>
            <a:r>
              <a:rPr sz="2176" spc="-212" dirty="0">
                <a:latin typeface="Trebuchet MS"/>
                <a:cs typeface="Trebuchet MS"/>
              </a:rPr>
              <a:t>r</a:t>
            </a:r>
            <a:r>
              <a:rPr sz="2176" spc="-138" dirty="0">
                <a:latin typeface="Trebuchet MS"/>
                <a:cs typeface="Trebuchet MS"/>
              </a:rPr>
              <a:t>e</a:t>
            </a:r>
            <a:r>
              <a:rPr sz="2176" spc="-157" dirty="0">
                <a:latin typeface="Trebuchet MS"/>
                <a:cs typeface="Trebuchet MS"/>
              </a:rPr>
              <a:t>d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163" dirty="0">
                <a:latin typeface="Trebuchet MS"/>
                <a:cs typeface="Trebuchet MS"/>
              </a:rPr>
              <a:t>c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y</a:t>
            </a:r>
            <a:endParaRPr sz="2176">
              <a:latin typeface="Trebuchet MS"/>
              <a:cs typeface="Trebuchet MS"/>
            </a:endParaRPr>
          </a:p>
          <a:p>
            <a:pPr marL="46067">
              <a:lnSpc>
                <a:spcPts val="2400"/>
              </a:lnSpc>
            </a:pPr>
            <a:r>
              <a:rPr sz="2176" spc="-24" dirty="0">
                <a:latin typeface="Trebuchet MS"/>
                <a:cs typeface="Trebuchet MS"/>
              </a:rPr>
              <a:t>y</a:t>
            </a:r>
            <a:r>
              <a:rPr sz="1904" spc="-36" baseline="-31746" dirty="0">
                <a:latin typeface="Trebuchet MS"/>
                <a:cs typeface="Trebuchet MS"/>
              </a:rPr>
              <a:t>p</a:t>
            </a:r>
            <a:r>
              <a:rPr sz="1904" spc="-91" baseline="-31746" dirty="0">
                <a:latin typeface="Trebuchet MS"/>
                <a:cs typeface="Trebuchet MS"/>
              </a:rPr>
              <a:t>r</a:t>
            </a:r>
            <a:r>
              <a:rPr sz="1904" spc="-108" baseline="-31746" dirty="0">
                <a:latin typeface="Trebuchet MS"/>
                <a:cs typeface="Trebuchet MS"/>
              </a:rPr>
              <a:t>e</a:t>
            </a:r>
            <a:r>
              <a:rPr sz="1904" spc="-27" baseline="-31746" dirty="0">
                <a:latin typeface="Trebuchet MS"/>
                <a:cs typeface="Trebuchet MS"/>
              </a:rPr>
              <a:t>d</a:t>
            </a:r>
            <a:r>
              <a:rPr sz="1904" spc="27" baseline="-31746" dirty="0">
                <a:latin typeface="Trebuchet MS"/>
                <a:cs typeface="Trebuchet MS"/>
              </a:rPr>
              <a:t> </a:t>
            </a:r>
            <a:r>
              <a:rPr sz="2176" spc="151" dirty="0">
                <a:latin typeface="Trebuchet MS"/>
                <a:cs typeface="Trebuchet MS"/>
              </a:rPr>
              <a:t>=</a:t>
            </a:r>
            <a:r>
              <a:rPr sz="2176" spc="-266" dirty="0">
                <a:latin typeface="Trebuchet MS"/>
                <a:cs typeface="Trebuchet MS"/>
              </a:rPr>
              <a:t> </a:t>
            </a:r>
            <a:r>
              <a:rPr sz="2176" spc="-103" dirty="0">
                <a:latin typeface="Trebuchet MS"/>
                <a:cs typeface="Trebuchet MS"/>
              </a:rPr>
              <a:t>f</a:t>
            </a:r>
            <a:r>
              <a:rPr sz="2176" spc="-157" dirty="0">
                <a:latin typeface="Trebuchet MS"/>
                <a:cs typeface="Trebuchet MS"/>
              </a:rPr>
              <a:t>(</a:t>
            </a:r>
            <a:r>
              <a:rPr sz="2176" spc="-103" dirty="0">
                <a:latin typeface="Trebuchet MS"/>
                <a:cs typeface="Trebuchet MS"/>
              </a:rPr>
              <a:t>x)</a:t>
            </a:r>
            <a:endParaRPr sz="2176">
              <a:latin typeface="Trebuchet MS"/>
              <a:cs typeface="Trebuchet MS"/>
            </a:endParaRPr>
          </a:p>
          <a:p>
            <a:pPr marL="46067">
              <a:spcBef>
                <a:spcPts val="54"/>
              </a:spcBef>
            </a:pPr>
            <a:r>
              <a:rPr sz="2176" spc="-127" dirty="0">
                <a:latin typeface="Trebuchet MS"/>
                <a:cs typeface="Trebuchet MS"/>
              </a:rPr>
              <a:t>w</a:t>
            </a:r>
            <a:r>
              <a:rPr sz="2176" spc="-169" dirty="0">
                <a:latin typeface="Trebuchet MS"/>
                <a:cs typeface="Trebuchet MS"/>
              </a:rPr>
              <a:t>he</a:t>
            </a:r>
            <a:r>
              <a:rPr sz="2176" spc="-145" dirty="0">
                <a:latin typeface="Trebuchet MS"/>
                <a:cs typeface="Trebuchet MS"/>
              </a:rPr>
              <a:t>r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212" dirty="0">
                <a:latin typeface="Trebuchet MS"/>
                <a:cs typeface="Trebuchet MS"/>
              </a:rPr>
              <a:t>f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57" dirty="0">
                <a:latin typeface="Trebuchet MS"/>
                <a:cs typeface="Trebuchet MS"/>
              </a:rPr>
              <a:t>li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187" dirty="0">
                <a:latin typeface="Trebuchet MS"/>
                <a:cs typeface="Trebuchet MS"/>
              </a:rPr>
              <a:t>ear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218" dirty="0">
                <a:latin typeface="Trebuchet MS"/>
                <a:cs typeface="Trebuchet MS"/>
              </a:rPr>
              <a:t>f</a:t>
            </a:r>
            <a:r>
              <a:rPr sz="2176" spc="-85" dirty="0">
                <a:latin typeface="Trebuchet MS"/>
                <a:cs typeface="Trebuchet MS"/>
              </a:rPr>
              <a:t>u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175" dirty="0">
                <a:latin typeface="Trebuchet MS"/>
                <a:cs typeface="Trebuchet MS"/>
              </a:rPr>
              <a:t>c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85" dirty="0">
                <a:latin typeface="Trebuchet MS"/>
                <a:cs typeface="Trebuchet MS"/>
              </a:rPr>
              <a:t>on</a:t>
            </a:r>
            <a:endParaRPr sz="2176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2007" y="3492226"/>
            <a:ext cx="276395" cy="34908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51754" y="3231374"/>
            <a:ext cx="155855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91" dirty="0">
                <a:latin typeface="Trebuchet MS"/>
                <a:cs typeface="Trebuchet MS"/>
              </a:rPr>
              <a:t>?</a:t>
            </a:r>
            <a:endParaRPr sz="2418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313" y="2635940"/>
            <a:ext cx="4684784" cy="34780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4277" y="2606465"/>
            <a:ext cx="4787908" cy="359963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2161" y="6579197"/>
            <a:ext cx="1343577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681"/>
              </a:lnSpc>
            </a:pPr>
            <a:r>
              <a:rPr sz="1451" spc="-91" dirty="0">
                <a:latin typeface="Trebuchet MS"/>
                <a:cs typeface="Trebuchet MS"/>
              </a:rPr>
              <a:t>No</a:t>
            </a:r>
            <a:r>
              <a:rPr sz="1451" spc="-73" dirty="0">
                <a:latin typeface="Trebuchet MS"/>
                <a:cs typeface="Trebuchet MS"/>
              </a:rPr>
              <a:t>t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54" dirty="0">
                <a:latin typeface="Trebuchet MS"/>
                <a:cs typeface="Trebuchet MS"/>
              </a:rPr>
              <a:t>b</a:t>
            </a:r>
            <a:r>
              <a:rPr sz="1451" spc="-73" dirty="0">
                <a:latin typeface="Trebuchet MS"/>
                <a:cs typeface="Trebuchet MS"/>
              </a:rPr>
              <a:t>ook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03" dirty="0">
                <a:latin typeface="Trebuchet MS"/>
                <a:cs typeface="Trebuchet MS"/>
              </a:rPr>
              <a:t>[</a:t>
            </a:r>
            <a:r>
              <a:rPr sz="1451" spc="-206" dirty="0">
                <a:latin typeface="Trebuchet MS"/>
                <a:cs typeface="Trebuchet MS"/>
              </a:rPr>
              <a:t>L</a:t>
            </a:r>
            <a:r>
              <a:rPr sz="1451" spc="-109" dirty="0">
                <a:latin typeface="Trebuchet MS"/>
                <a:cs typeface="Trebuchet MS"/>
              </a:rPr>
              <a:t>OGR1]</a:t>
            </a:r>
            <a:endParaRPr sz="1451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6805" y="1274112"/>
            <a:ext cx="185030" cy="307103"/>
            <a:chOff x="6705003" y="1053003"/>
            <a:chExt cx="153035" cy="254000"/>
          </a:xfrm>
        </p:grpSpPr>
        <p:sp>
          <p:nvSpPr>
            <p:cNvPr id="3" name="object 3"/>
            <p:cNvSpPr/>
            <p:nvPr/>
          </p:nvSpPr>
          <p:spPr>
            <a:xfrm>
              <a:off x="6756476" y="1053003"/>
              <a:ext cx="98425" cy="47625"/>
            </a:xfrm>
            <a:custGeom>
              <a:avLst/>
              <a:gdLst/>
              <a:ahLst/>
              <a:cxnLst/>
              <a:rect l="l" t="t" r="r" b="b"/>
              <a:pathLst>
                <a:path w="98425" h="47625">
                  <a:moveTo>
                    <a:pt x="67678" y="0"/>
                  </a:moveTo>
                  <a:lnTo>
                    <a:pt x="50406" y="0"/>
                  </a:lnTo>
                  <a:lnTo>
                    <a:pt x="0" y="47167"/>
                  </a:lnTo>
                  <a:lnTo>
                    <a:pt x="17284" y="47167"/>
                  </a:lnTo>
                  <a:lnTo>
                    <a:pt x="56527" y="12611"/>
                  </a:lnTo>
                  <a:lnTo>
                    <a:pt x="75766" y="12611"/>
                  </a:lnTo>
                  <a:lnTo>
                    <a:pt x="67678" y="0"/>
                  </a:lnTo>
                  <a:close/>
                </a:path>
                <a:path w="98425" h="47625">
                  <a:moveTo>
                    <a:pt x="75766" y="12611"/>
                  </a:moveTo>
                  <a:lnTo>
                    <a:pt x="56527" y="12611"/>
                  </a:lnTo>
                  <a:lnTo>
                    <a:pt x="80645" y="47167"/>
                  </a:lnTo>
                  <a:lnTo>
                    <a:pt x="97929" y="47167"/>
                  </a:lnTo>
                  <a:lnTo>
                    <a:pt x="75766" y="12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003" y="1123565"/>
              <a:ext cx="152641" cy="18324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415843" y="1384670"/>
            <a:ext cx="228024" cy="14587"/>
          </a:xfrm>
          <a:custGeom>
            <a:avLst/>
            <a:gdLst/>
            <a:ahLst/>
            <a:cxnLst/>
            <a:rect l="l" t="t" r="r" b="b"/>
            <a:pathLst>
              <a:path w="188595" h="12065">
                <a:moveTo>
                  <a:pt x="188277" y="0"/>
                </a:moveTo>
                <a:lnTo>
                  <a:pt x="0" y="0"/>
                </a:lnTo>
                <a:lnTo>
                  <a:pt x="0" y="11518"/>
                </a:lnTo>
                <a:lnTo>
                  <a:pt x="188277" y="11518"/>
                </a:lnTo>
                <a:lnTo>
                  <a:pt x="188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" name="object 6"/>
          <p:cNvSpPr/>
          <p:nvPr/>
        </p:nvSpPr>
        <p:spPr>
          <a:xfrm>
            <a:off x="8415843" y="1453016"/>
            <a:ext cx="228024" cy="14587"/>
          </a:xfrm>
          <a:custGeom>
            <a:avLst/>
            <a:gdLst/>
            <a:ahLst/>
            <a:cxnLst/>
            <a:rect l="l" t="t" r="r" b="b"/>
            <a:pathLst>
              <a:path w="188595" h="12065">
                <a:moveTo>
                  <a:pt x="188277" y="0"/>
                </a:moveTo>
                <a:lnTo>
                  <a:pt x="0" y="0"/>
                </a:lnTo>
                <a:lnTo>
                  <a:pt x="0" y="11518"/>
                </a:lnTo>
                <a:lnTo>
                  <a:pt x="188277" y="11518"/>
                </a:lnTo>
                <a:lnTo>
                  <a:pt x="188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7" name="object 7"/>
          <p:cNvGrpSpPr/>
          <p:nvPr/>
        </p:nvGrpSpPr>
        <p:grpSpPr>
          <a:xfrm>
            <a:off x="8771008" y="1254966"/>
            <a:ext cx="309405" cy="341652"/>
            <a:chOff x="7254354" y="1037167"/>
            <a:chExt cx="255904" cy="2825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354" y="1127171"/>
              <a:ext cx="150126" cy="1249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37957" y="1037167"/>
              <a:ext cx="72390" cy="282575"/>
            </a:xfrm>
            <a:custGeom>
              <a:avLst/>
              <a:gdLst/>
              <a:ahLst/>
              <a:cxnLst/>
              <a:rect l="l" t="t" r="r" b="b"/>
              <a:pathLst>
                <a:path w="72390" h="282575">
                  <a:moveTo>
                    <a:pt x="71996" y="0"/>
                  </a:moveTo>
                  <a:lnTo>
                    <a:pt x="54724" y="0"/>
                  </a:lnTo>
                  <a:lnTo>
                    <a:pt x="46179" y="8233"/>
                  </a:lnTo>
                  <a:lnTo>
                    <a:pt x="13322" y="60477"/>
                  </a:lnTo>
                  <a:lnTo>
                    <a:pt x="2474" y="104443"/>
                  </a:lnTo>
                  <a:lnTo>
                    <a:pt x="0" y="141122"/>
                  </a:lnTo>
                  <a:lnTo>
                    <a:pt x="6627" y="200027"/>
                  </a:lnTo>
                  <a:lnTo>
                    <a:pt x="22232" y="241382"/>
                  </a:lnTo>
                  <a:lnTo>
                    <a:pt x="40403" y="267888"/>
                  </a:lnTo>
                  <a:lnTo>
                    <a:pt x="54724" y="282244"/>
                  </a:lnTo>
                  <a:lnTo>
                    <a:pt x="71996" y="282244"/>
                  </a:lnTo>
                  <a:lnTo>
                    <a:pt x="58465" y="267432"/>
                  </a:lnTo>
                  <a:lnTo>
                    <a:pt x="42032" y="240977"/>
                  </a:lnTo>
                  <a:lnTo>
                    <a:pt x="28164" y="199875"/>
                  </a:lnTo>
                  <a:lnTo>
                    <a:pt x="22326" y="141122"/>
                  </a:lnTo>
                  <a:lnTo>
                    <a:pt x="22617" y="126473"/>
                  </a:lnTo>
                  <a:lnTo>
                    <a:pt x="27786" y="83813"/>
                  </a:lnTo>
                  <a:lnTo>
                    <a:pt x="44105" y="37310"/>
                  </a:lnTo>
                  <a:lnTo>
                    <a:pt x="63869" y="8566"/>
                  </a:lnTo>
                  <a:lnTo>
                    <a:pt x="71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0561" y="1266712"/>
            <a:ext cx="234166" cy="2520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2185" y="1206212"/>
            <a:ext cx="159309" cy="1641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720325" y="1407749"/>
            <a:ext cx="36852" cy="36852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23037" y="0"/>
                </a:moveTo>
                <a:lnTo>
                  <a:pt x="6845" y="0"/>
                </a:lnTo>
                <a:lnTo>
                  <a:pt x="0" y="6832"/>
                </a:lnTo>
                <a:lnTo>
                  <a:pt x="0" y="23037"/>
                </a:lnTo>
                <a:lnTo>
                  <a:pt x="6845" y="29883"/>
                </a:lnTo>
                <a:lnTo>
                  <a:pt x="23037" y="29883"/>
                </a:lnTo>
                <a:lnTo>
                  <a:pt x="29883" y="23037"/>
                </a:lnTo>
                <a:lnTo>
                  <a:pt x="29883" y="14757"/>
                </a:lnTo>
                <a:lnTo>
                  <a:pt x="29883" y="6832"/>
                </a:lnTo>
                <a:lnTo>
                  <a:pt x="2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67013" y="1274112"/>
            <a:ext cx="254635" cy="23679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0231760" y="1311994"/>
            <a:ext cx="228024" cy="228024"/>
          </a:xfrm>
          <a:custGeom>
            <a:avLst/>
            <a:gdLst/>
            <a:ahLst/>
            <a:cxnLst/>
            <a:rect l="l" t="t" r="r" b="b"/>
            <a:pathLst>
              <a:path w="188595" h="188594">
                <a:moveTo>
                  <a:pt x="188277" y="88557"/>
                </a:moveTo>
                <a:lnTo>
                  <a:pt x="99720" y="88557"/>
                </a:lnTo>
                <a:lnTo>
                  <a:pt x="99720" y="0"/>
                </a:lnTo>
                <a:lnTo>
                  <a:pt x="88557" y="0"/>
                </a:lnTo>
                <a:lnTo>
                  <a:pt x="88557" y="88557"/>
                </a:lnTo>
                <a:lnTo>
                  <a:pt x="0" y="88557"/>
                </a:lnTo>
                <a:lnTo>
                  <a:pt x="0" y="99707"/>
                </a:lnTo>
                <a:lnTo>
                  <a:pt x="88557" y="99707"/>
                </a:lnTo>
                <a:lnTo>
                  <a:pt x="88557" y="188277"/>
                </a:lnTo>
                <a:lnTo>
                  <a:pt x="99720" y="188277"/>
                </a:lnTo>
                <a:lnTo>
                  <a:pt x="99720" y="99707"/>
                </a:lnTo>
                <a:lnTo>
                  <a:pt x="188277" y="99707"/>
                </a:lnTo>
                <a:lnTo>
                  <a:pt x="188277" y="88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5" name="object 15"/>
          <p:cNvGrpSpPr/>
          <p:nvPr/>
        </p:nvGrpSpPr>
        <p:grpSpPr>
          <a:xfrm>
            <a:off x="10583024" y="1254966"/>
            <a:ext cx="265644" cy="341652"/>
            <a:chOff x="8753043" y="1037167"/>
            <a:chExt cx="219710" cy="28257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3043" y="1053003"/>
              <a:ext cx="128511" cy="19908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900642" y="1037167"/>
              <a:ext cx="71755" cy="282575"/>
            </a:xfrm>
            <a:custGeom>
              <a:avLst/>
              <a:gdLst/>
              <a:ahLst/>
              <a:cxnLst/>
              <a:rect l="l" t="t" r="r" b="b"/>
              <a:pathLst>
                <a:path w="71754" h="282575">
                  <a:moveTo>
                    <a:pt x="17272" y="0"/>
                  </a:moveTo>
                  <a:lnTo>
                    <a:pt x="0" y="0"/>
                  </a:lnTo>
                  <a:lnTo>
                    <a:pt x="13533" y="15011"/>
                  </a:lnTo>
                  <a:lnTo>
                    <a:pt x="29970" y="41533"/>
                  </a:lnTo>
                  <a:lnTo>
                    <a:pt x="43842" y="82569"/>
                  </a:lnTo>
                  <a:lnTo>
                    <a:pt x="49682" y="141122"/>
                  </a:lnTo>
                  <a:lnTo>
                    <a:pt x="49383" y="155976"/>
                  </a:lnTo>
                  <a:lnTo>
                    <a:pt x="44056" y="198781"/>
                  </a:lnTo>
                  <a:lnTo>
                    <a:pt x="27735" y="245284"/>
                  </a:lnTo>
                  <a:lnTo>
                    <a:pt x="0" y="282244"/>
                  </a:lnTo>
                  <a:lnTo>
                    <a:pt x="17272" y="282244"/>
                  </a:lnTo>
                  <a:lnTo>
                    <a:pt x="47900" y="244931"/>
                  </a:lnTo>
                  <a:lnTo>
                    <a:pt x="65409" y="199645"/>
                  </a:lnTo>
                  <a:lnTo>
                    <a:pt x="71184" y="158334"/>
                  </a:lnTo>
                  <a:lnTo>
                    <a:pt x="71640" y="141122"/>
                  </a:lnTo>
                  <a:lnTo>
                    <a:pt x="65070" y="82417"/>
                  </a:lnTo>
                  <a:lnTo>
                    <a:pt x="49590" y="41128"/>
                  </a:lnTo>
                  <a:lnTo>
                    <a:pt x="31542" y="14556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431663" y="1810643"/>
            <a:ext cx="6205022" cy="3034948"/>
            <a:chOff x="2011188" y="1496758"/>
            <a:chExt cx="5132070" cy="2510155"/>
          </a:xfrm>
        </p:grpSpPr>
        <p:sp>
          <p:nvSpPr>
            <p:cNvPr id="19" name="object 19"/>
            <p:cNvSpPr/>
            <p:nvPr/>
          </p:nvSpPr>
          <p:spPr>
            <a:xfrm>
              <a:off x="2027516" y="1513086"/>
              <a:ext cx="1950085" cy="978535"/>
            </a:xfrm>
            <a:custGeom>
              <a:avLst/>
              <a:gdLst/>
              <a:ahLst/>
              <a:cxnLst/>
              <a:rect l="l" t="t" r="r" b="b"/>
              <a:pathLst>
                <a:path w="1950085" h="978535">
                  <a:moveTo>
                    <a:pt x="0" y="0"/>
                  </a:moveTo>
                  <a:lnTo>
                    <a:pt x="1949767" y="861123"/>
                  </a:lnTo>
                </a:path>
                <a:path w="1950085" h="978535">
                  <a:moveTo>
                    <a:pt x="0" y="519125"/>
                  </a:moveTo>
                  <a:lnTo>
                    <a:pt x="1949767" y="978484"/>
                  </a:lnTo>
                </a:path>
              </a:pathLst>
            </a:custGeom>
            <a:ln w="3265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4761" y="1699929"/>
              <a:ext cx="213474" cy="2134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4761" y="2008805"/>
              <a:ext cx="224281" cy="2134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27516" y="2583011"/>
              <a:ext cx="1950085" cy="20955"/>
            </a:xfrm>
            <a:custGeom>
              <a:avLst/>
              <a:gdLst/>
              <a:ahLst/>
              <a:cxnLst/>
              <a:rect l="l" t="t" r="r" b="b"/>
              <a:pathLst>
                <a:path w="1950085" h="20955">
                  <a:moveTo>
                    <a:pt x="0" y="0"/>
                  </a:moveTo>
                  <a:lnTo>
                    <a:pt x="1949767" y="20523"/>
                  </a:lnTo>
                </a:path>
              </a:pathLst>
            </a:custGeom>
            <a:ln w="3265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4761" y="2350448"/>
              <a:ext cx="222123" cy="21492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27516" y="2850485"/>
              <a:ext cx="1950085" cy="821690"/>
            </a:xfrm>
            <a:custGeom>
              <a:avLst/>
              <a:gdLst/>
              <a:ahLst/>
              <a:cxnLst/>
              <a:rect l="l" t="t" r="r" b="b"/>
              <a:pathLst>
                <a:path w="1950085" h="821689">
                  <a:moveTo>
                    <a:pt x="0" y="821169"/>
                  </a:moveTo>
                  <a:lnTo>
                    <a:pt x="1949767" y="0"/>
                  </a:lnTo>
                </a:path>
              </a:pathLst>
            </a:custGeom>
            <a:ln w="3265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8284" y="2951653"/>
              <a:ext cx="263512" cy="2134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44799" y="2853368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69" h="14605">
                  <a:moveTo>
                    <a:pt x="7924" y="0"/>
                  </a:moveTo>
                  <a:lnTo>
                    <a:pt x="5397" y="0"/>
                  </a:lnTo>
                  <a:lnTo>
                    <a:pt x="3238" y="723"/>
                  </a:lnTo>
                  <a:lnTo>
                    <a:pt x="2159" y="1435"/>
                  </a:lnTo>
                  <a:lnTo>
                    <a:pt x="1435" y="2159"/>
                  </a:lnTo>
                  <a:lnTo>
                    <a:pt x="723" y="3238"/>
                  </a:lnTo>
                  <a:lnTo>
                    <a:pt x="0" y="5397"/>
                  </a:lnTo>
                  <a:lnTo>
                    <a:pt x="0" y="7200"/>
                  </a:lnTo>
                  <a:lnTo>
                    <a:pt x="0" y="8636"/>
                  </a:lnTo>
                  <a:lnTo>
                    <a:pt x="5397" y="14401"/>
                  </a:lnTo>
                  <a:lnTo>
                    <a:pt x="7924" y="14401"/>
                  </a:lnTo>
                  <a:lnTo>
                    <a:pt x="13677" y="8636"/>
                  </a:lnTo>
                  <a:lnTo>
                    <a:pt x="13677" y="5397"/>
                  </a:lnTo>
                  <a:lnTo>
                    <a:pt x="9359" y="355"/>
                  </a:lnTo>
                  <a:lnTo>
                    <a:pt x="7924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48164" y="1704247"/>
              <a:ext cx="3594595" cy="23022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2923" y="3727814"/>
              <a:ext cx="96113" cy="777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20639" y="3670931"/>
              <a:ext cx="178917" cy="1771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374081" y="3737885"/>
              <a:ext cx="768350" cy="203200"/>
            </a:xfrm>
            <a:custGeom>
              <a:avLst/>
              <a:gdLst/>
              <a:ahLst/>
              <a:cxnLst/>
              <a:rect l="l" t="t" r="r" b="b"/>
              <a:pathLst>
                <a:path w="768350" h="203200">
                  <a:moveTo>
                    <a:pt x="120954" y="36004"/>
                  </a:moveTo>
                  <a:lnTo>
                    <a:pt x="0" y="36004"/>
                  </a:lnTo>
                  <a:lnTo>
                    <a:pt x="0" y="43205"/>
                  </a:lnTo>
                  <a:lnTo>
                    <a:pt x="120954" y="43205"/>
                  </a:lnTo>
                  <a:lnTo>
                    <a:pt x="120954" y="36004"/>
                  </a:lnTo>
                  <a:close/>
                </a:path>
                <a:path w="768350" h="203200">
                  <a:moveTo>
                    <a:pt x="120954" y="0"/>
                  </a:moveTo>
                  <a:lnTo>
                    <a:pt x="0" y="0"/>
                  </a:lnTo>
                  <a:lnTo>
                    <a:pt x="0" y="7200"/>
                  </a:lnTo>
                  <a:lnTo>
                    <a:pt x="120954" y="7200"/>
                  </a:lnTo>
                  <a:lnTo>
                    <a:pt x="120954" y="0"/>
                  </a:lnTo>
                  <a:close/>
                </a:path>
                <a:path w="768350" h="203200">
                  <a:moveTo>
                    <a:pt x="280073" y="177838"/>
                  </a:moveTo>
                  <a:lnTo>
                    <a:pt x="257403" y="177838"/>
                  </a:lnTo>
                  <a:lnTo>
                    <a:pt x="257403" y="85318"/>
                  </a:lnTo>
                  <a:lnTo>
                    <a:pt x="257403" y="79197"/>
                  </a:lnTo>
                  <a:lnTo>
                    <a:pt x="257403" y="67322"/>
                  </a:lnTo>
                  <a:lnTo>
                    <a:pt x="254165" y="67322"/>
                  </a:lnTo>
                  <a:lnTo>
                    <a:pt x="251993" y="69126"/>
                  </a:lnTo>
                  <a:lnTo>
                    <a:pt x="249478" y="70929"/>
                  </a:lnTo>
                  <a:lnTo>
                    <a:pt x="222123" y="79197"/>
                  </a:lnTo>
                  <a:lnTo>
                    <a:pt x="221043" y="79197"/>
                  </a:lnTo>
                  <a:lnTo>
                    <a:pt x="220319" y="78841"/>
                  </a:lnTo>
                  <a:lnTo>
                    <a:pt x="219240" y="78841"/>
                  </a:lnTo>
                  <a:lnTo>
                    <a:pt x="219240" y="89281"/>
                  </a:lnTo>
                  <a:lnTo>
                    <a:pt x="227164" y="89281"/>
                  </a:lnTo>
                  <a:lnTo>
                    <a:pt x="235077" y="87845"/>
                  </a:lnTo>
                  <a:lnTo>
                    <a:pt x="242633" y="85318"/>
                  </a:lnTo>
                  <a:lnTo>
                    <a:pt x="242633" y="177838"/>
                  </a:lnTo>
                  <a:lnTo>
                    <a:pt x="220675" y="177838"/>
                  </a:lnTo>
                  <a:lnTo>
                    <a:pt x="220675" y="187198"/>
                  </a:lnTo>
                  <a:lnTo>
                    <a:pt x="280073" y="187198"/>
                  </a:lnTo>
                  <a:lnTo>
                    <a:pt x="280073" y="177838"/>
                  </a:lnTo>
                  <a:close/>
                </a:path>
                <a:path w="768350" h="203200">
                  <a:moveTo>
                    <a:pt x="465124" y="139319"/>
                  </a:moveTo>
                  <a:lnTo>
                    <a:pt x="408952" y="139319"/>
                  </a:lnTo>
                  <a:lnTo>
                    <a:pt x="408952" y="84239"/>
                  </a:lnTo>
                  <a:lnTo>
                    <a:pt x="401396" y="84239"/>
                  </a:lnTo>
                  <a:lnTo>
                    <a:pt x="401396" y="139319"/>
                  </a:lnTo>
                  <a:lnTo>
                    <a:pt x="344881" y="139319"/>
                  </a:lnTo>
                  <a:lnTo>
                    <a:pt x="344881" y="146519"/>
                  </a:lnTo>
                  <a:lnTo>
                    <a:pt x="401396" y="146519"/>
                  </a:lnTo>
                  <a:lnTo>
                    <a:pt x="401396" y="202679"/>
                  </a:lnTo>
                  <a:lnTo>
                    <a:pt x="408952" y="202679"/>
                  </a:lnTo>
                  <a:lnTo>
                    <a:pt x="408952" y="146519"/>
                  </a:lnTo>
                  <a:lnTo>
                    <a:pt x="465124" y="146519"/>
                  </a:lnTo>
                  <a:lnTo>
                    <a:pt x="465124" y="139319"/>
                  </a:lnTo>
                  <a:close/>
                </a:path>
                <a:path w="768350" h="203200">
                  <a:moveTo>
                    <a:pt x="768235" y="18364"/>
                  </a:moveTo>
                  <a:lnTo>
                    <a:pt x="203034" y="18364"/>
                  </a:lnTo>
                  <a:lnTo>
                    <a:pt x="203034" y="24841"/>
                  </a:lnTo>
                  <a:lnTo>
                    <a:pt x="768235" y="24841"/>
                  </a:lnTo>
                  <a:lnTo>
                    <a:pt x="768235" y="18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6076" y="3803404"/>
              <a:ext cx="233286" cy="12383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43961" y="3712688"/>
              <a:ext cx="234950" cy="98425"/>
            </a:xfrm>
            <a:custGeom>
              <a:avLst/>
              <a:gdLst/>
              <a:ahLst/>
              <a:cxnLst/>
              <a:rect l="l" t="t" r="r" b="b"/>
              <a:pathLst>
                <a:path w="234950" h="98425">
                  <a:moveTo>
                    <a:pt x="54000" y="20878"/>
                  </a:moveTo>
                  <a:lnTo>
                    <a:pt x="29159" y="20878"/>
                  </a:lnTo>
                  <a:lnTo>
                    <a:pt x="33832" y="0"/>
                  </a:lnTo>
                  <a:lnTo>
                    <a:pt x="21958" y="0"/>
                  </a:lnTo>
                  <a:lnTo>
                    <a:pt x="17284" y="20878"/>
                  </a:lnTo>
                  <a:lnTo>
                    <a:pt x="1435" y="20878"/>
                  </a:lnTo>
                  <a:lnTo>
                    <a:pt x="0" y="30962"/>
                  </a:lnTo>
                  <a:lnTo>
                    <a:pt x="14033" y="30962"/>
                  </a:lnTo>
                  <a:lnTo>
                    <a:pt x="11430" y="42545"/>
                  </a:lnTo>
                  <a:lnTo>
                    <a:pt x="7823" y="59042"/>
                  </a:lnTo>
                  <a:lnTo>
                    <a:pt x="4610" y="75006"/>
                  </a:lnTo>
                  <a:lnTo>
                    <a:pt x="3238" y="84963"/>
                  </a:lnTo>
                  <a:lnTo>
                    <a:pt x="3251" y="93980"/>
                  </a:lnTo>
                  <a:lnTo>
                    <a:pt x="7543" y="97917"/>
                  </a:lnTo>
                  <a:lnTo>
                    <a:pt x="14401" y="97917"/>
                  </a:lnTo>
                  <a:lnTo>
                    <a:pt x="21336" y="97459"/>
                  </a:lnTo>
                  <a:lnTo>
                    <a:pt x="28117" y="96126"/>
                  </a:lnTo>
                  <a:lnTo>
                    <a:pt x="34734" y="93954"/>
                  </a:lnTo>
                  <a:lnTo>
                    <a:pt x="41033" y="91084"/>
                  </a:lnTo>
                  <a:lnTo>
                    <a:pt x="41033" y="87122"/>
                  </a:lnTo>
                  <a:lnTo>
                    <a:pt x="41033" y="81000"/>
                  </a:lnTo>
                  <a:lnTo>
                    <a:pt x="39954" y="81724"/>
                  </a:lnTo>
                  <a:lnTo>
                    <a:pt x="39230" y="82435"/>
                  </a:lnTo>
                  <a:lnTo>
                    <a:pt x="38163" y="83159"/>
                  </a:lnTo>
                  <a:lnTo>
                    <a:pt x="33464" y="85674"/>
                  </a:lnTo>
                  <a:lnTo>
                    <a:pt x="28422" y="87122"/>
                  </a:lnTo>
                  <a:lnTo>
                    <a:pt x="16548" y="87122"/>
                  </a:lnTo>
                  <a:lnTo>
                    <a:pt x="16548" y="77762"/>
                  </a:lnTo>
                  <a:lnTo>
                    <a:pt x="17284" y="75958"/>
                  </a:lnTo>
                  <a:lnTo>
                    <a:pt x="17322" y="75006"/>
                  </a:lnTo>
                  <a:lnTo>
                    <a:pt x="26987" y="30962"/>
                  </a:lnTo>
                  <a:lnTo>
                    <a:pt x="52197" y="30962"/>
                  </a:lnTo>
                  <a:lnTo>
                    <a:pt x="54000" y="20878"/>
                  </a:lnTo>
                  <a:close/>
                </a:path>
                <a:path w="234950" h="98425">
                  <a:moveTo>
                    <a:pt x="234353" y="68033"/>
                  </a:moveTo>
                  <a:lnTo>
                    <a:pt x="117360" y="68033"/>
                  </a:lnTo>
                  <a:lnTo>
                    <a:pt x="117360" y="73799"/>
                  </a:lnTo>
                  <a:lnTo>
                    <a:pt x="234353" y="73799"/>
                  </a:lnTo>
                  <a:lnTo>
                    <a:pt x="234353" y="68033"/>
                  </a:lnTo>
                  <a:close/>
                </a:path>
                <a:path w="234950" h="98425">
                  <a:moveTo>
                    <a:pt x="234353" y="33845"/>
                  </a:moveTo>
                  <a:lnTo>
                    <a:pt x="117360" y="33845"/>
                  </a:lnTo>
                  <a:lnTo>
                    <a:pt x="117360" y="40678"/>
                  </a:lnTo>
                  <a:lnTo>
                    <a:pt x="234353" y="40678"/>
                  </a:lnTo>
                  <a:lnTo>
                    <a:pt x="234353" y="33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58144" y="1698498"/>
            <a:ext cx="208062" cy="25811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28539" y="2328766"/>
            <a:ext cx="221114" cy="25767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28539" y="2998206"/>
            <a:ext cx="218074" cy="25985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06350" y="4337513"/>
            <a:ext cx="268561" cy="257674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923003" y="3681127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12" y="0"/>
                </a:moveTo>
                <a:lnTo>
                  <a:pt x="5753" y="0"/>
                </a:lnTo>
                <a:lnTo>
                  <a:pt x="4318" y="368"/>
                </a:lnTo>
                <a:lnTo>
                  <a:pt x="0" y="5397"/>
                </a:lnTo>
                <a:lnTo>
                  <a:pt x="0" y="7200"/>
                </a:lnTo>
                <a:lnTo>
                  <a:pt x="0" y="8648"/>
                </a:lnTo>
                <a:lnTo>
                  <a:pt x="5397" y="14401"/>
                </a:lnTo>
                <a:lnTo>
                  <a:pt x="7912" y="14401"/>
                </a:lnTo>
                <a:lnTo>
                  <a:pt x="8991" y="14046"/>
                </a:lnTo>
                <a:lnTo>
                  <a:pt x="12230" y="11887"/>
                </a:lnTo>
                <a:lnTo>
                  <a:pt x="12598" y="10807"/>
                </a:lnTo>
                <a:lnTo>
                  <a:pt x="13309" y="9728"/>
                </a:lnTo>
                <a:lnTo>
                  <a:pt x="13677" y="8648"/>
                </a:lnTo>
                <a:lnTo>
                  <a:pt x="13677" y="5397"/>
                </a:lnTo>
                <a:lnTo>
                  <a:pt x="13309" y="4318"/>
                </a:lnTo>
                <a:lnTo>
                  <a:pt x="12598" y="3238"/>
                </a:lnTo>
                <a:lnTo>
                  <a:pt x="12230" y="2159"/>
                </a:lnTo>
                <a:lnTo>
                  <a:pt x="10071" y="723"/>
                </a:lnTo>
                <a:lnTo>
                  <a:pt x="9359" y="368"/>
                </a:lnTo>
                <a:lnTo>
                  <a:pt x="7912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8" name="object 38"/>
          <p:cNvSpPr/>
          <p:nvPr/>
        </p:nvSpPr>
        <p:spPr>
          <a:xfrm>
            <a:off x="1923003" y="3781672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12" y="0"/>
                </a:moveTo>
                <a:lnTo>
                  <a:pt x="5753" y="0"/>
                </a:lnTo>
                <a:lnTo>
                  <a:pt x="4318" y="368"/>
                </a:lnTo>
                <a:lnTo>
                  <a:pt x="2159" y="1803"/>
                </a:lnTo>
                <a:lnTo>
                  <a:pt x="1435" y="2527"/>
                </a:lnTo>
                <a:lnTo>
                  <a:pt x="711" y="3606"/>
                </a:lnTo>
                <a:lnTo>
                  <a:pt x="0" y="5765"/>
                </a:lnTo>
                <a:lnTo>
                  <a:pt x="0" y="7200"/>
                </a:lnTo>
                <a:lnTo>
                  <a:pt x="0" y="9004"/>
                </a:lnTo>
                <a:lnTo>
                  <a:pt x="5397" y="14401"/>
                </a:lnTo>
                <a:lnTo>
                  <a:pt x="7912" y="14401"/>
                </a:lnTo>
                <a:lnTo>
                  <a:pt x="10071" y="13677"/>
                </a:lnTo>
                <a:lnTo>
                  <a:pt x="12230" y="12242"/>
                </a:lnTo>
                <a:lnTo>
                  <a:pt x="12598" y="11163"/>
                </a:lnTo>
                <a:lnTo>
                  <a:pt x="13309" y="10083"/>
                </a:lnTo>
                <a:lnTo>
                  <a:pt x="13677" y="9004"/>
                </a:lnTo>
                <a:lnTo>
                  <a:pt x="13677" y="5765"/>
                </a:lnTo>
                <a:lnTo>
                  <a:pt x="13309" y="4318"/>
                </a:lnTo>
                <a:lnTo>
                  <a:pt x="12598" y="3606"/>
                </a:lnTo>
                <a:lnTo>
                  <a:pt x="12230" y="2527"/>
                </a:lnTo>
                <a:lnTo>
                  <a:pt x="11150" y="1447"/>
                </a:lnTo>
                <a:lnTo>
                  <a:pt x="10071" y="1079"/>
                </a:lnTo>
                <a:lnTo>
                  <a:pt x="9359" y="368"/>
                </a:lnTo>
                <a:lnTo>
                  <a:pt x="7912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9" name="object 39"/>
          <p:cNvSpPr/>
          <p:nvPr/>
        </p:nvSpPr>
        <p:spPr>
          <a:xfrm>
            <a:off x="1923003" y="3882663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12" y="0"/>
                </a:moveTo>
                <a:lnTo>
                  <a:pt x="5753" y="0"/>
                </a:lnTo>
                <a:lnTo>
                  <a:pt x="4318" y="355"/>
                </a:lnTo>
                <a:lnTo>
                  <a:pt x="3238" y="1079"/>
                </a:lnTo>
                <a:lnTo>
                  <a:pt x="2159" y="1435"/>
                </a:lnTo>
                <a:lnTo>
                  <a:pt x="711" y="3594"/>
                </a:lnTo>
                <a:lnTo>
                  <a:pt x="355" y="4318"/>
                </a:lnTo>
                <a:lnTo>
                  <a:pt x="0" y="5753"/>
                </a:lnTo>
                <a:lnTo>
                  <a:pt x="0" y="7200"/>
                </a:lnTo>
                <a:lnTo>
                  <a:pt x="0" y="8991"/>
                </a:lnTo>
                <a:lnTo>
                  <a:pt x="5397" y="14401"/>
                </a:lnTo>
                <a:lnTo>
                  <a:pt x="7912" y="14401"/>
                </a:lnTo>
                <a:lnTo>
                  <a:pt x="10071" y="13677"/>
                </a:lnTo>
                <a:lnTo>
                  <a:pt x="12230" y="12230"/>
                </a:lnTo>
                <a:lnTo>
                  <a:pt x="12598" y="11150"/>
                </a:lnTo>
                <a:lnTo>
                  <a:pt x="13309" y="10071"/>
                </a:lnTo>
                <a:lnTo>
                  <a:pt x="13677" y="8991"/>
                </a:lnTo>
                <a:lnTo>
                  <a:pt x="13677" y="5397"/>
                </a:lnTo>
                <a:lnTo>
                  <a:pt x="13309" y="4318"/>
                </a:lnTo>
                <a:lnTo>
                  <a:pt x="12598" y="3238"/>
                </a:lnTo>
                <a:lnTo>
                  <a:pt x="12230" y="2514"/>
                </a:lnTo>
                <a:lnTo>
                  <a:pt x="11150" y="1435"/>
                </a:lnTo>
                <a:lnTo>
                  <a:pt x="10071" y="1079"/>
                </a:lnTo>
                <a:lnTo>
                  <a:pt x="9359" y="355"/>
                </a:lnTo>
                <a:lnTo>
                  <a:pt x="7912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0" name="object 40"/>
          <p:cNvSpPr/>
          <p:nvPr/>
        </p:nvSpPr>
        <p:spPr>
          <a:xfrm>
            <a:off x="3560462" y="3248909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24" y="0"/>
                </a:moveTo>
                <a:lnTo>
                  <a:pt x="5397" y="0"/>
                </a:lnTo>
                <a:lnTo>
                  <a:pt x="4318" y="368"/>
                </a:lnTo>
                <a:lnTo>
                  <a:pt x="3238" y="1079"/>
                </a:lnTo>
                <a:lnTo>
                  <a:pt x="2159" y="1447"/>
                </a:lnTo>
                <a:lnTo>
                  <a:pt x="723" y="3606"/>
                </a:lnTo>
                <a:lnTo>
                  <a:pt x="0" y="5765"/>
                </a:lnTo>
                <a:lnTo>
                  <a:pt x="0" y="7200"/>
                </a:lnTo>
                <a:lnTo>
                  <a:pt x="0" y="9004"/>
                </a:lnTo>
                <a:lnTo>
                  <a:pt x="5397" y="14401"/>
                </a:lnTo>
                <a:lnTo>
                  <a:pt x="7924" y="14401"/>
                </a:lnTo>
                <a:lnTo>
                  <a:pt x="13677" y="9004"/>
                </a:lnTo>
                <a:lnTo>
                  <a:pt x="13677" y="5397"/>
                </a:lnTo>
                <a:lnTo>
                  <a:pt x="13322" y="4318"/>
                </a:lnTo>
                <a:lnTo>
                  <a:pt x="12598" y="3238"/>
                </a:lnTo>
                <a:lnTo>
                  <a:pt x="11874" y="2527"/>
                </a:lnTo>
                <a:lnTo>
                  <a:pt x="11163" y="1447"/>
                </a:lnTo>
                <a:lnTo>
                  <a:pt x="10083" y="1079"/>
                </a:lnTo>
                <a:lnTo>
                  <a:pt x="9359" y="368"/>
                </a:lnTo>
                <a:lnTo>
                  <a:pt x="7924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1" name="object 41"/>
          <p:cNvSpPr/>
          <p:nvPr/>
        </p:nvSpPr>
        <p:spPr>
          <a:xfrm>
            <a:off x="3560462" y="3349900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24" y="0"/>
                </a:moveTo>
                <a:lnTo>
                  <a:pt x="5397" y="0"/>
                </a:lnTo>
                <a:lnTo>
                  <a:pt x="4318" y="355"/>
                </a:lnTo>
                <a:lnTo>
                  <a:pt x="3238" y="1079"/>
                </a:lnTo>
                <a:lnTo>
                  <a:pt x="2159" y="1435"/>
                </a:lnTo>
                <a:lnTo>
                  <a:pt x="1435" y="2514"/>
                </a:lnTo>
                <a:lnTo>
                  <a:pt x="723" y="3238"/>
                </a:lnTo>
                <a:lnTo>
                  <a:pt x="355" y="4318"/>
                </a:lnTo>
                <a:lnTo>
                  <a:pt x="0" y="5753"/>
                </a:lnTo>
                <a:lnTo>
                  <a:pt x="0" y="7200"/>
                </a:lnTo>
                <a:lnTo>
                  <a:pt x="0" y="8636"/>
                </a:lnTo>
                <a:lnTo>
                  <a:pt x="355" y="10071"/>
                </a:lnTo>
                <a:lnTo>
                  <a:pt x="723" y="10794"/>
                </a:lnTo>
                <a:lnTo>
                  <a:pt x="2159" y="12954"/>
                </a:lnTo>
                <a:lnTo>
                  <a:pt x="3238" y="13309"/>
                </a:lnTo>
                <a:lnTo>
                  <a:pt x="4318" y="14033"/>
                </a:lnTo>
                <a:lnTo>
                  <a:pt x="5397" y="14389"/>
                </a:lnTo>
                <a:lnTo>
                  <a:pt x="7924" y="14389"/>
                </a:lnTo>
                <a:lnTo>
                  <a:pt x="9004" y="14033"/>
                </a:lnTo>
                <a:lnTo>
                  <a:pt x="10083" y="13309"/>
                </a:lnTo>
                <a:lnTo>
                  <a:pt x="11163" y="12954"/>
                </a:lnTo>
                <a:lnTo>
                  <a:pt x="12598" y="10794"/>
                </a:lnTo>
                <a:lnTo>
                  <a:pt x="13322" y="10071"/>
                </a:lnTo>
                <a:lnTo>
                  <a:pt x="13677" y="8636"/>
                </a:lnTo>
                <a:lnTo>
                  <a:pt x="13677" y="5397"/>
                </a:lnTo>
                <a:lnTo>
                  <a:pt x="13322" y="4318"/>
                </a:lnTo>
                <a:lnTo>
                  <a:pt x="11874" y="2159"/>
                </a:lnTo>
                <a:lnTo>
                  <a:pt x="11163" y="1435"/>
                </a:lnTo>
                <a:lnTo>
                  <a:pt x="10083" y="711"/>
                </a:lnTo>
                <a:lnTo>
                  <a:pt x="9359" y="355"/>
                </a:lnTo>
                <a:lnTo>
                  <a:pt x="7924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42" name="object 42"/>
          <p:cNvGrpSpPr/>
          <p:nvPr/>
        </p:nvGrpSpPr>
        <p:grpSpPr>
          <a:xfrm>
            <a:off x="8466330" y="5407385"/>
            <a:ext cx="895974" cy="277928"/>
            <a:chOff x="7002360" y="4471564"/>
            <a:chExt cx="741045" cy="229870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02360" y="4471564"/>
              <a:ext cx="147955" cy="1810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75881" y="4522694"/>
              <a:ext cx="106921" cy="12995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02246" y="4490652"/>
              <a:ext cx="76314" cy="1616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99439" y="4520167"/>
              <a:ext cx="116636" cy="1810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40205" y="4522694"/>
              <a:ext cx="106908" cy="12995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66558" y="4490652"/>
              <a:ext cx="76326" cy="161632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1599163" y="5410442"/>
            <a:ext cx="661808" cy="274856"/>
            <a:chOff x="1322641" y="4474092"/>
            <a:chExt cx="547370" cy="227329"/>
          </a:xfrm>
        </p:grpSpPr>
        <p:sp>
          <p:nvSpPr>
            <p:cNvPr id="50" name="object 50"/>
            <p:cNvSpPr/>
            <p:nvPr/>
          </p:nvSpPr>
          <p:spPr>
            <a:xfrm>
              <a:off x="1322641" y="4474092"/>
              <a:ext cx="31115" cy="176530"/>
            </a:xfrm>
            <a:custGeom>
              <a:avLst/>
              <a:gdLst/>
              <a:ahLst/>
              <a:cxnLst/>
              <a:rect l="l" t="t" r="r" b="b"/>
              <a:pathLst>
                <a:path w="31115" h="176529">
                  <a:moveTo>
                    <a:pt x="30962" y="0"/>
                  </a:moveTo>
                  <a:lnTo>
                    <a:pt x="0" y="0"/>
                  </a:lnTo>
                  <a:lnTo>
                    <a:pt x="0" y="176034"/>
                  </a:lnTo>
                  <a:lnTo>
                    <a:pt x="30962" y="176034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7436" y="4520167"/>
              <a:ext cx="108000" cy="1299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26044" y="4520167"/>
              <a:ext cx="116636" cy="18107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66798" y="4522694"/>
              <a:ext cx="106921" cy="12995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93163" y="4490652"/>
              <a:ext cx="76314" cy="161632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857503" y="5400429"/>
            <a:ext cx="1610925" cy="287709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5594025" y="5406525"/>
            <a:ext cx="1273711" cy="220347"/>
            <a:chOff x="4626724" y="4470853"/>
            <a:chExt cx="1053465" cy="182245"/>
          </a:xfrm>
        </p:grpSpPr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26724" y="4474091"/>
              <a:ext cx="334441" cy="17819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81676" y="4470853"/>
              <a:ext cx="371525" cy="1818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373357" y="4470853"/>
              <a:ext cx="34290" cy="179705"/>
            </a:xfrm>
            <a:custGeom>
              <a:avLst/>
              <a:gdLst/>
              <a:ahLst/>
              <a:cxnLst/>
              <a:rect l="l" t="t" r="r" b="b"/>
              <a:pathLst>
                <a:path w="34289" h="179704">
                  <a:moveTo>
                    <a:pt x="20878" y="0"/>
                  </a:moveTo>
                  <a:lnTo>
                    <a:pt x="13677" y="0"/>
                  </a:lnTo>
                  <a:lnTo>
                    <a:pt x="10807" y="711"/>
                  </a:lnTo>
                  <a:lnTo>
                    <a:pt x="5765" y="3594"/>
                  </a:lnTo>
                  <a:lnTo>
                    <a:pt x="3962" y="5753"/>
                  </a:lnTo>
                  <a:lnTo>
                    <a:pt x="2527" y="8280"/>
                  </a:lnTo>
                  <a:lnTo>
                    <a:pt x="723" y="10794"/>
                  </a:lnTo>
                  <a:lnTo>
                    <a:pt x="92" y="13309"/>
                  </a:lnTo>
                  <a:lnTo>
                    <a:pt x="0" y="20510"/>
                  </a:lnTo>
                  <a:lnTo>
                    <a:pt x="723" y="23393"/>
                  </a:lnTo>
                  <a:lnTo>
                    <a:pt x="3606" y="28435"/>
                  </a:lnTo>
                  <a:lnTo>
                    <a:pt x="5765" y="30238"/>
                  </a:lnTo>
                  <a:lnTo>
                    <a:pt x="10807" y="33121"/>
                  </a:lnTo>
                  <a:lnTo>
                    <a:pt x="13677" y="33832"/>
                  </a:lnTo>
                  <a:lnTo>
                    <a:pt x="20878" y="33832"/>
                  </a:lnTo>
                  <a:lnTo>
                    <a:pt x="34201" y="20510"/>
                  </a:lnTo>
                  <a:lnTo>
                    <a:pt x="34201" y="13309"/>
                  </a:lnTo>
                  <a:lnTo>
                    <a:pt x="23761" y="711"/>
                  </a:lnTo>
                  <a:lnTo>
                    <a:pt x="20878" y="0"/>
                  </a:lnTo>
                  <a:close/>
                </a:path>
                <a:path w="34289" h="179704">
                  <a:moveTo>
                    <a:pt x="32397" y="51841"/>
                  </a:moveTo>
                  <a:lnTo>
                    <a:pt x="1803" y="51841"/>
                  </a:lnTo>
                  <a:lnTo>
                    <a:pt x="1803" y="179273"/>
                  </a:lnTo>
                  <a:lnTo>
                    <a:pt x="32397" y="179273"/>
                  </a:lnTo>
                  <a:lnTo>
                    <a:pt x="32397" y="5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30596" y="4520167"/>
              <a:ext cx="118440" cy="13248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72442" y="4520167"/>
              <a:ext cx="107632" cy="129959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6951175" y="5397374"/>
            <a:ext cx="1051829" cy="229560"/>
            <a:chOff x="5749201" y="4463284"/>
            <a:chExt cx="869950" cy="189865"/>
          </a:xfrm>
        </p:grpSpPr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49201" y="4463284"/>
              <a:ext cx="197993" cy="18936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77077" y="4520167"/>
              <a:ext cx="108000" cy="12995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09195" y="4490652"/>
              <a:ext cx="182880" cy="16163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312242" y="4470853"/>
              <a:ext cx="34925" cy="179705"/>
            </a:xfrm>
            <a:custGeom>
              <a:avLst/>
              <a:gdLst/>
              <a:ahLst/>
              <a:cxnLst/>
              <a:rect l="l" t="t" r="r" b="b"/>
              <a:pathLst>
                <a:path w="34925" h="179704">
                  <a:moveTo>
                    <a:pt x="21234" y="0"/>
                  </a:moveTo>
                  <a:lnTo>
                    <a:pt x="13677" y="0"/>
                  </a:lnTo>
                  <a:lnTo>
                    <a:pt x="10795" y="711"/>
                  </a:lnTo>
                  <a:lnTo>
                    <a:pt x="355" y="16916"/>
                  </a:lnTo>
                  <a:lnTo>
                    <a:pt x="0" y="17271"/>
                  </a:lnTo>
                  <a:lnTo>
                    <a:pt x="0" y="20510"/>
                  </a:lnTo>
                  <a:lnTo>
                    <a:pt x="1079" y="23393"/>
                  </a:lnTo>
                  <a:lnTo>
                    <a:pt x="2514" y="25920"/>
                  </a:lnTo>
                  <a:lnTo>
                    <a:pt x="3594" y="28435"/>
                  </a:lnTo>
                  <a:lnTo>
                    <a:pt x="5753" y="30238"/>
                  </a:lnTo>
                  <a:lnTo>
                    <a:pt x="10795" y="33121"/>
                  </a:lnTo>
                  <a:lnTo>
                    <a:pt x="13677" y="33832"/>
                  </a:lnTo>
                  <a:lnTo>
                    <a:pt x="20878" y="33832"/>
                  </a:lnTo>
                  <a:lnTo>
                    <a:pt x="34556" y="20510"/>
                  </a:lnTo>
                  <a:lnTo>
                    <a:pt x="34556" y="13309"/>
                  </a:lnTo>
                  <a:lnTo>
                    <a:pt x="23761" y="711"/>
                  </a:lnTo>
                  <a:lnTo>
                    <a:pt x="21234" y="0"/>
                  </a:lnTo>
                  <a:close/>
                </a:path>
                <a:path w="34925" h="179704">
                  <a:moveTo>
                    <a:pt x="32397" y="51841"/>
                  </a:moveTo>
                  <a:lnTo>
                    <a:pt x="1803" y="51841"/>
                  </a:lnTo>
                  <a:lnTo>
                    <a:pt x="1803" y="179273"/>
                  </a:lnTo>
                  <a:lnTo>
                    <a:pt x="32397" y="179273"/>
                  </a:lnTo>
                  <a:lnTo>
                    <a:pt x="32397" y="5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69481" y="4520167"/>
              <a:ext cx="118440" cy="13248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11315" y="4520167"/>
              <a:ext cx="107645" cy="129959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1571740" y="1714606"/>
            <a:ext cx="112860" cy="2798479"/>
          </a:xfrm>
          <a:custGeom>
            <a:avLst/>
            <a:gdLst/>
            <a:ahLst/>
            <a:cxnLst/>
            <a:rect l="l" t="t" r="r" b="b"/>
            <a:pathLst>
              <a:path w="93344" h="2314575">
                <a:moveTo>
                  <a:pt x="92875" y="0"/>
                </a:moveTo>
                <a:lnTo>
                  <a:pt x="84975" y="50549"/>
                </a:lnTo>
                <a:lnTo>
                  <a:pt x="77426" y="101146"/>
                </a:lnTo>
                <a:lnTo>
                  <a:pt x="70228" y="151788"/>
                </a:lnTo>
                <a:lnTo>
                  <a:pt x="63381" y="202473"/>
                </a:lnTo>
                <a:lnTo>
                  <a:pt x="56885" y="253199"/>
                </a:lnTo>
                <a:lnTo>
                  <a:pt x="50740" y="303964"/>
                </a:lnTo>
                <a:lnTo>
                  <a:pt x="44947" y="354767"/>
                </a:lnTo>
                <a:lnTo>
                  <a:pt x="39504" y="405605"/>
                </a:lnTo>
                <a:lnTo>
                  <a:pt x="34413" y="456476"/>
                </a:lnTo>
                <a:lnTo>
                  <a:pt x="29672" y="507378"/>
                </a:lnTo>
                <a:lnTo>
                  <a:pt x="25283" y="558310"/>
                </a:lnTo>
                <a:lnTo>
                  <a:pt x="21245" y="609270"/>
                </a:lnTo>
                <a:lnTo>
                  <a:pt x="17558" y="660255"/>
                </a:lnTo>
                <a:lnTo>
                  <a:pt x="14222" y="711263"/>
                </a:lnTo>
                <a:lnTo>
                  <a:pt x="11237" y="762294"/>
                </a:lnTo>
                <a:lnTo>
                  <a:pt x="8603" y="813344"/>
                </a:lnTo>
                <a:lnTo>
                  <a:pt x="6321" y="864411"/>
                </a:lnTo>
                <a:lnTo>
                  <a:pt x="4389" y="915494"/>
                </a:lnTo>
                <a:lnTo>
                  <a:pt x="2809" y="966592"/>
                </a:lnTo>
                <a:lnTo>
                  <a:pt x="1580" y="1017701"/>
                </a:lnTo>
                <a:lnTo>
                  <a:pt x="702" y="1068820"/>
                </a:lnTo>
                <a:lnTo>
                  <a:pt x="175" y="1119946"/>
                </a:lnTo>
                <a:lnTo>
                  <a:pt x="0" y="1171079"/>
                </a:lnTo>
                <a:lnTo>
                  <a:pt x="0" y="1179177"/>
                </a:lnTo>
                <a:lnTo>
                  <a:pt x="0" y="1187278"/>
                </a:lnTo>
                <a:lnTo>
                  <a:pt x="0" y="1195379"/>
                </a:lnTo>
                <a:lnTo>
                  <a:pt x="0" y="1203477"/>
                </a:lnTo>
                <a:lnTo>
                  <a:pt x="14456" y="1669824"/>
                </a:lnTo>
                <a:lnTo>
                  <a:pt x="46259" y="2019058"/>
                </a:lnTo>
                <a:lnTo>
                  <a:pt x="78063" y="2238153"/>
                </a:lnTo>
                <a:lnTo>
                  <a:pt x="92519" y="2314079"/>
                </a:lnTo>
              </a:path>
            </a:pathLst>
          </a:custGeom>
          <a:ln w="816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0" name="object 70"/>
          <p:cNvSpPr/>
          <p:nvPr/>
        </p:nvSpPr>
        <p:spPr>
          <a:xfrm>
            <a:off x="2177622" y="1714606"/>
            <a:ext cx="112093" cy="2798479"/>
          </a:xfrm>
          <a:custGeom>
            <a:avLst/>
            <a:gdLst/>
            <a:ahLst/>
            <a:cxnLst/>
            <a:rect l="l" t="t" r="r" b="b"/>
            <a:pathLst>
              <a:path w="92710" h="2314575">
                <a:moveTo>
                  <a:pt x="0" y="2314079"/>
                </a:moveTo>
                <a:lnTo>
                  <a:pt x="7857" y="2263575"/>
                </a:lnTo>
                <a:lnTo>
                  <a:pt x="15366" y="2213021"/>
                </a:lnTo>
                <a:lnTo>
                  <a:pt x="22528" y="2162417"/>
                </a:lnTo>
                <a:lnTo>
                  <a:pt x="29343" y="2111767"/>
                </a:lnTo>
                <a:lnTo>
                  <a:pt x="35809" y="2061072"/>
                </a:lnTo>
                <a:lnTo>
                  <a:pt x="41927" y="2010334"/>
                </a:lnTo>
                <a:lnTo>
                  <a:pt x="47697" y="1959556"/>
                </a:lnTo>
                <a:lnTo>
                  <a:pt x="53119" y="1908740"/>
                </a:lnTo>
                <a:lnTo>
                  <a:pt x="58192" y="1857887"/>
                </a:lnTo>
                <a:lnTo>
                  <a:pt x="62916" y="1807001"/>
                </a:lnTo>
                <a:lnTo>
                  <a:pt x="67291" y="1756083"/>
                </a:lnTo>
                <a:lnTo>
                  <a:pt x="71317" y="1705135"/>
                </a:lnTo>
                <a:lnTo>
                  <a:pt x="74994" y="1654160"/>
                </a:lnTo>
                <a:lnTo>
                  <a:pt x="78322" y="1603159"/>
                </a:lnTo>
                <a:lnTo>
                  <a:pt x="81300" y="1552134"/>
                </a:lnTo>
                <a:lnTo>
                  <a:pt x="83928" y="1501089"/>
                </a:lnTo>
                <a:lnTo>
                  <a:pt x="86206" y="1450024"/>
                </a:lnTo>
                <a:lnTo>
                  <a:pt x="88134" y="1398943"/>
                </a:lnTo>
                <a:lnTo>
                  <a:pt x="89712" y="1347846"/>
                </a:lnTo>
                <a:lnTo>
                  <a:pt x="90940" y="1296737"/>
                </a:lnTo>
                <a:lnTo>
                  <a:pt x="91817" y="1245618"/>
                </a:lnTo>
                <a:lnTo>
                  <a:pt x="92344" y="1194489"/>
                </a:lnTo>
                <a:lnTo>
                  <a:pt x="92519" y="1143355"/>
                </a:lnTo>
                <a:lnTo>
                  <a:pt x="92519" y="1135259"/>
                </a:lnTo>
                <a:lnTo>
                  <a:pt x="92519" y="1127161"/>
                </a:lnTo>
                <a:lnTo>
                  <a:pt x="92519" y="1119061"/>
                </a:lnTo>
                <a:lnTo>
                  <a:pt x="92519" y="1110957"/>
                </a:lnTo>
                <a:lnTo>
                  <a:pt x="78063" y="644405"/>
                </a:lnTo>
                <a:lnTo>
                  <a:pt x="46259" y="295065"/>
                </a:lnTo>
                <a:lnTo>
                  <a:pt x="14456" y="75932"/>
                </a:lnTo>
                <a:lnTo>
                  <a:pt x="0" y="0"/>
                </a:lnTo>
              </a:path>
            </a:pathLst>
          </a:custGeom>
          <a:ln w="816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71" name="object 71"/>
          <p:cNvGrpSpPr/>
          <p:nvPr/>
        </p:nvGrpSpPr>
        <p:grpSpPr>
          <a:xfrm>
            <a:off x="8962388" y="3330162"/>
            <a:ext cx="188869" cy="376202"/>
            <a:chOff x="7412642" y="2753528"/>
            <a:chExt cx="156210" cy="311150"/>
          </a:xfrm>
        </p:grpSpPr>
        <p:sp>
          <p:nvSpPr>
            <p:cNvPr id="72" name="object 72"/>
            <p:cNvSpPr/>
            <p:nvPr/>
          </p:nvSpPr>
          <p:spPr>
            <a:xfrm>
              <a:off x="7416724" y="2757610"/>
              <a:ext cx="7620" cy="15240"/>
            </a:xfrm>
            <a:custGeom>
              <a:avLst/>
              <a:gdLst/>
              <a:ahLst/>
              <a:cxnLst/>
              <a:rect l="l" t="t" r="r" b="b"/>
              <a:pathLst>
                <a:path w="7620" h="15239">
                  <a:moveTo>
                    <a:pt x="0" y="0"/>
                  </a:moveTo>
                  <a:lnTo>
                    <a:pt x="7200" y="14757"/>
                  </a:lnTo>
                </a:path>
              </a:pathLst>
            </a:custGeom>
            <a:ln w="81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3" name="object 73"/>
            <p:cNvSpPr/>
            <p:nvPr/>
          </p:nvSpPr>
          <p:spPr>
            <a:xfrm>
              <a:off x="7438682" y="2802606"/>
              <a:ext cx="111125" cy="227965"/>
            </a:xfrm>
            <a:custGeom>
              <a:avLst/>
              <a:gdLst/>
              <a:ahLst/>
              <a:cxnLst/>
              <a:rect l="l" t="t" r="r" b="b"/>
              <a:pathLst>
                <a:path w="111125" h="227964">
                  <a:moveTo>
                    <a:pt x="0" y="0"/>
                  </a:moveTo>
                  <a:lnTo>
                    <a:pt x="110883" y="227520"/>
                  </a:lnTo>
                </a:path>
              </a:pathLst>
            </a:custGeom>
            <a:ln w="8279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4" name="object 74"/>
            <p:cNvSpPr/>
            <p:nvPr/>
          </p:nvSpPr>
          <p:spPr>
            <a:xfrm>
              <a:off x="7557122" y="3045252"/>
              <a:ext cx="7620" cy="15240"/>
            </a:xfrm>
            <a:custGeom>
              <a:avLst/>
              <a:gdLst/>
              <a:ahLst/>
              <a:cxnLst/>
              <a:rect l="l" t="t" r="r" b="b"/>
              <a:pathLst>
                <a:path w="7620" h="15239">
                  <a:moveTo>
                    <a:pt x="0" y="0"/>
                  </a:moveTo>
                  <a:lnTo>
                    <a:pt x="7200" y="14757"/>
                  </a:lnTo>
                </a:path>
              </a:pathLst>
            </a:custGeom>
            <a:ln w="81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8774493" y="3004732"/>
            <a:ext cx="138964" cy="238773"/>
            <a:chOff x="7257236" y="2484370"/>
            <a:chExt cx="114935" cy="197485"/>
          </a:xfrm>
        </p:grpSpPr>
        <p:sp>
          <p:nvSpPr>
            <p:cNvPr id="76" name="object 76"/>
            <p:cNvSpPr/>
            <p:nvPr/>
          </p:nvSpPr>
          <p:spPr>
            <a:xfrm>
              <a:off x="7296479" y="2484370"/>
              <a:ext cx="74295" cy="36830"/>
            </a:xfrm>
            <a:custGeom>
              <a:avLst/>
              <a:gdLst/>
              <a:ahLst/>
              <a:cxnLst/>
              <a:rect l="l" t="t" r="r" b="b"/>
              <a:pathLst>
                <a:path w="74295" h="36830">
                  <a:moveTo>
                    <a:pt x="51117" y="0"/>
                  </a:moveTo>
                  <a:lnTo>
                    <a:pt x="37795" y="0"/>
                  </a:lnTo>
                  <a:lnTo>
                    <a:pt x="0" y="36715"/>
                  </a:lnTo>
                  <a:lnTo>
                    <a:pt x="13677" y="36715"/>
                  </a:lnTo>
                  <a:lnTo>
                    <a:pt x="42481" y="10083"/>
                  </a:lnTo>
                  <a:lnTo>
                    <a:pt x="57444" y="10083"/>
                  </a:lnTo>
                  <a:lnTo>
                    <a:pt x="51117" y="0"/>
                  </a:lnTo>
                  <a:close/>
                </a:path>
                <a:path w="74295" h="36830">
                  <a:moveTo>
                    <a:pt x="57444" y="10083"/>
                  </a:moveTo>
                  <a:lnTo>
                    <a:pt x="42481" y="10083"/>
                  </a:lnTo>
                  <a:lnTo>
                    <a:pt x="60477" y="36715"/>
                  </a:lnTo>
                  <a:lnTo>
                    <a:pt x="74155" y="36715"/>
                  </a:lnTo>
                  <a:lnTo>
                    <a:pt x="57444" y="100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236" y="2540529"/>
              <a:ext cx="114846" cy="141122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860682" y="5843088"/>
            <a:ext cx="119262" cy="20457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851617" y="5866167"/>
            <a:ext cx="142327" cy="15843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647081" y="5887924"/>
            <a:ext cx="129704" cy="114903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6514597" y="5840907"/>
            <a:ext cx="355472" cy="209598"/>
            <a:chOff x="5388114" y="4830123"/>
            <a:chExt cx="294005" cy="173355"/>
          </a:xfrm>
        </p:grpSpPr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88114" y="4885571"/>
              <a:ext cx="91084" cy="7595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499722" y="4830123"/>
              <a:ext cx="43815" cy="173355"/>
            </a:xfrm>
            <a:custGeom>
              <a:avLst/>
              <a:gdLst/>
              <a:ahLst/>
              <a:cxnLst/>
              <a:rect l="l" t="t" r="r" b="b"/>
              <a:pathLst>
                <a:path w="43814" h="173354">
                  <a:moveTo>
                    <a:pt x="43561" y="0"/>
                  </a:moveTo>
                  <a:lnTo>
                    <a:pt x="33477" y="0"/>
                  </a:lnTo>
                  <a:lnTo>
                    <a:pt x="28017" y="5067"/>
                  </a:lnTo>
                  <a:lnTo>
                    <a:pt x="4580" y="48636"/>
                  </a:lnTo>
                  <a:lnTo>
                    <a:pt x="355" y="83527"/>
                  </a:lnTo>
                  <a:lnTo>
                    <a:pt x="355" y="86766"/>
                  </a:lnTo>
                  <a:lnTo>
                    <a:pt x="0" y="89649"/>
                  </a:lnTo>
                  <a:lnTo>
                    <a:pt x="7892" y="136011"/>
                  </a:lnTo>
                  <a:lnTo>
                    <a:pt x="33477" y="172808"/>
                  </a:lnTo>
                  <a:lnTo>
                    <a:pt x="43561" y="172808"/>
                  </a:lnTo>
                  <a:lnTo>
                    <a:pt x="39105" y="167815"/>
                  </a:lnTo>
                  <a:lnTo>
                    <a:pt x="34920" y="162590"/>
                  </a:lnTo>
                  <a:lnTo>
                    <a:pt x="16644" y="125326"/>
                  </a:lnTo>
                  <a:lnTo>
                    <a:pt x="12954" y="97205"/>
                  </a:lnTo>
                  <a:lnTo>
                    <a:pt x="12994" y="89649"/>
                  </a:lnTo>
                  <a:lnTo>
                    <a:pt x="13322" y="86766"/>
                  </a:lnTo>
                  <a:lnTo>
                    <a:pt x="13793" y="73727"/>
                  </a:lnTo>
                  <a:lnTo>
                    <a:pt x="22682" y="30607"/>
                  </a:lnTo>
                  <a:lnTo>
                    <a:pt x="28435" y="19799"/>
                  </a:lnTo>
                  <a:lnTo>
                    <a:pt x="32397" y="12611"/>
                  </a:lnTo>
                  <a:lnTo>
                    <a:pt x="37795" y="5765"/>
                  </a:lnTo>
                  <a:lnTo>
                    <a:pt x="43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69915" y="4830123"/>
              <a:ext cx="111607" cy="172808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8805833" y="3831730"/>
            <a:ext cx="300193" cy="142803"/>
            <a:chOff x="7283157" y="3168366"/>
            <a:chExt cx="248285" cy="118110"/>
          </a:xfrm>
        </p:grpSpPr>
        <p:sp>
          <p:nvSpPr>
            <p:cNvPr id="86" name="object 86"/>
            <p:cNvSpPr/>
            <p:nvPr/>
          </p:nvSpPr>
          <p:spPr>
            <a:xfrm>
              <a:off x="7283157" y="3207254"/>
              <a:ext cx="63500" cy="79375"/>
            </a:xfrm>
            <a:custGeom>
              <a:avLst/>
              <a:gdLst/>
              <a:ahLst/>
              <a:cxnLst/>
              <a:rect l="l" t="t" r="r" b="b"/>
              <a:pathLst>
                <a:path w="63500" h="79375">
                  <a:moveTo>
                    <a:pt x="57090" y="10071"/>
                  </a:moveTo>
                  <a:lnTo>
                    <a:pt x="36360" y="10071"/>
                  </a:lnTo>
                  <a:lnTo>
                    <a:pt x="38887" y="10794"/>
                  </a:lnTo>
                  <a:lnTo>
                    <a:pt x="41046" y="12230"/>
                  </a:lnTo>
                  <a:lnTo>
                    <a:pt x="43916" y="13677"/>
                  </a:lnTo>
                  <a:lnTo>
                    <a:pt x="45720" y="15836"/>
                  </a:lnTo>
                  <a:lnTo>
                    <a:pt x="47167" y="18351"/>
                  </a:lnTo>
                  <a:lnTo>
                    <a:pt x="48958" y="20878"/>
                  </a:lnTo>
                  <a:lnTo>
                    <a:pt x="49682" y="23749"/>
                  </a:lnTo>
                  <a:lnTo>
                    <a:pt x="49682" y="28079"/>
                  </a:lnTo>
                  <a:lnTo>
                    <a:pt x="49326" y="28790"/>
                  </a:lnTo>
                  <a:lnTo>
                    <a:pt x="49326" y="36360"/>
                  </a:lnTo>
                  <a:lnTo>
                    <a:pt x="30228" y="37664"/>
                  </a:lnTo>
                  <a:lnTo>
                    <a:pt x="14538" y="41667"/>
                  </a:lnTo>
                  <a:lnTo>
                    <a:pt x="3910" y="48506"/>
                  </a:lnTo>
                  <a:lnTo>
                    <a:pt x="0" y="58318"/>
                  </a:lnTo>
                  <a:lnTo>
                    <a:pt x="0" y="62992"/>
                  </a:lnTo>
                  <a:lnTo>
                    <a:pt x="723" y="66230"/>
                  </a:lnTo>
                  <a:lnTo>
                    <a:pt x="2527" y="69113"/>
                  </a:lnTo>
                  <a:lnTo>
                    <a:pt x="4318" y="72351"/>
                  </a:lnTo>
                  <a:lnTo>
                    <a:pt x="6845" y="74879"/>
                  </a:lnTo>
                  <a:lnTo>
                    <a:pt x="12598" y="78473"/>
                  </a:lnTo>
                  <a:lnTo>
                    <a:pt x="16205" y="79197"/>
                  </a:lnTo>
                  <a:lnTo>
                    <a:pt x="20167" y="79197"/>
                  </a:lnTo>
                  <a:lnTo>
                    <a:pt x="48958" y="71272"/>
                  </a:lnTo>
                  <a:lnTo>
                    <a:pt x="49326" y="71272"/>
                  </a:lnTo>
                  <a:lnTo>
                    <a:pt x="49326" y="70916"/>
                  </a:lnTo>
                  <a:lnTo>
                    <a:pt x="63004" y="70916"/>
                  </a:lnTo>
                  <a:lnTo>
                    <a:pt x="63004" y="69113"/>
                  </a:lnTo>
                  <a:lnTo>
                    <a:pt x="20878" y="69113"/>
                  </a:lnTo>
                  <a:lnTo>
                    <a:pt x="12598" y="65150"/>
                  </a:lnTo>
                  <a:lnTo>
                    <a:pt x="12598" y="58318"/>
                  </a:lnTo>
                  <a:lnTo>
                    <a:pt x="17222" y="51166"/>
                  </a:lnTo>
                  <a:lnTo>
                    <a:pt x="27990" y="47021"/>
                  </a:lnTo>
                  <a:lnTo>
                    <a:pt x="40244" y="45106"/>
                  </a:lnTo>
                  <a:lnTo>
                    <a:pt x="49326" y="44640"/>
                  </a:lnTo>
                  <a:lnTo>
                    <a:pt x="63004" y="44640"/>
                  </a:lnTo>
                  <a:lnTo>
                    <a:pt x="63004" y="23037"/>
                  </a:lnTo>
                  <a:lnTo>
                    <a:pt x="61925" y="18351"/>
                  </a:lnTo>
                  <a:lnTo>
                    <a:pt x="57090" y="10071"/>
                  </a:lnTo>
                  <a:close/>
                </a:path>
                <a:path w="63500" h="79375">
                  <a:moveTo>
                    <a:pt x="63004" y="70916"/>
                  </a:moveTo>
                  <a:lnTo>
                    <a:pt x="49326" y="70916"/>
                  </a:lnTo>
                  <a:lnTo>
                    <a:pt x="49326" y="77038"/>
                  </a:lnTo>
                  <a:lnTo>
                    <a:pt x="63004" y="77038"/>
                  </a:lnTo>
                  <a:lnTo>
                    <a:pt x="63004" y="70916"/>
                  </a:lnTo>
                  <a:close/>
                </a:path>
                <a:path w="63500" h="79375">
                  <a:moveTo>
                    <a:pt x="63004" y="44640"/>
                  </a:moveTo>
                  <a:lnTo>
                    <a:pt x="49326" y="44640"/>
                  </a:lnTo>
                  <a:lnTo>
                    <a:pt x="49326" y="55791"/>
                  </a:lnTo>
                  <a:lnTo>
                    <a:pt x="49682" y="56159"/>
                  </a:lnTo>
                  <a:lnTo>
                    <a:pt x="49682" y="58318"/>
                  </a:lnTo>
                  <a:lnTo>
                    <a:pt x="48958" y="60109"/>
                  </a:lnTo>
                  <a:lnTo>
                    <a:pt x="48247" y="61556"/>
                  </a:lnTo>
                  <a:lnTo>
                    <a:pt x="46088" y="64439"/>
                  </a:lnTo>
                  <a:lnTo>
                    <a:pt x="44284" y="65150"/>
                  </a:lnTo>
                  <a:lnTo>
                    <a:pt x="43561" y="65874"/>
                  </a:lnTo>
                  <a:lnTo>
                    <a:pt x="43205" y="65874"/>
                  </a:lnTo>
                  <a:lnTo>
                    <a:pt x="38887" y="68033"/>
                  </a:lnTo>
                  <a:lnTo>
                    <a:pt x="34556" y="69113"/>
                  </a:lnTo>
                  <a:lnTo>
                    <a:pt x="63004" y="69113"/>
                  </a:lnTo>
                  <a:lnTo>
                    <a:pt x="63004" y="44640"/>
                  </a:lnTo>
                  <a:close/>
                </a:path>
                <a:path w="63500" h="79375">
                  <a:moveTo>
                    <a:pt x="39966" y="0"/>
                  </a:moveTo>
                  <a:lnTo>
                    <a:pt x="33121" y="0"/>
                  </a:lnTo>
                  <a:lnTo>
                    <a:pt x="25855" y="460"/>
                  </a:lnTo>
                  <a:lnTo>
                    <a:pt x="18721" y="1797"/>
                  </a:lnTo>
                  <a:lnTo>
                    <a:pt x="11842" y="3949"/>
                  </a:lnTo>
                  <a:lnTo>
                    <a:pt x="5397" y="6832"/>
                  </a:lnTo>
                  <a:lnTo>
                    <a:pt x="7200" y="18351"/>
                  </a:lnTo>
                  <a:lnTo>
                    <a:pt x="8636" y="17272"/>
                  </a:lnTo>
                  <a:lnTo>
                    <a:pt x="10083" y="16560"/>
                  </a:lnTo>
                  <a:lnTo>
                    <a:pt x="11518" y="15468"/>
                  </a:lnTo>
                  <a:lnTo>
                    <a:pt x="17995" y="11874"/>
                  </a:lnTo>
                  <a:lnTo>
                    <a:pt x="25196" y="10071"/>
                  </a:lnTo>
                  <a:lnTo>
                    <a:pt x="57090" y="10071"/>
                  </a:lnTo>
                  <a:lnTo>
                    <a:pt x="56883" y="9715"/>
                  </a:lnTo>
                  <a:lnTo>
                    <a:pt x="53276" y="6108"/>
                  </a:lnTo>
                  <a:lnTo>
                    <a:pt x="48947" y="3943"/>
                  </a:lnTo>
                  <a:lnTo>
                    <a:pt x="44640" y="1435"/>
                  </a:lnTo>
                  <a:lnTo>
                    <a:pt x="39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7" name="object 8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374966" y="3208333"/>
              <a:ext cx="63715" cy="7595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459205" y="3168366"/>
              <a:ext cx="71640" cy="118084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9195393" y="3844353"/>
            <a:ext cx="120538" cy="169675"/>
            <a:chOff x="7605356" y="3178806"/>
            <a:chExt cx="99695" cy="140335"/>
          </a:xfrm>
        </p:grpSpPr>
        <p:sp>
          <p:nvSpPr>
            <p:cNvPr id="90" name="object 90"/>
            <p:cNvSpPr/>
            <p:nvPr/>
          </p:nvSpPr>
          <p:spPr>
            <a:xfrm>
              <a:off x="7637398" y="3178806"/>
              <a:ext cx="67945" cy="10795"/>
            </a:xfrm>
            <a:custGeom>
              <a:avLst/>
              <a:gdLst/>
              <a:ahLst/>
              <a:cxnLst/>
              <a:rect l="l" t="t" r="r" b="b"/>
              <a:pathLst>
                <a:path w="67945" h="10794">
                  <a:moveTo>
                    <a:pt x="67322" y="0"/>
                  </a:moveTo>
                  <a:lnTo>
                    <a:pt x="2527" y="0"/>
                  </a:lnTo>
                  <a:lnTo>
                    <a:pt x="0" y="10439"/>
                  </a:lnTo>
                  <a:lnTo>
                    <a:pt x="65163" y="10439"/>
                  </a:lnTo>
                  <a:lnTo>
                    <a:pt x="67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605356" y="3209768"/>
              <a:ext cx="96126" cy="109080"/>
            </a:xfrm>
            <a:prstGeom prst="rect">
              <a:avLst/>
            </a:prstGeom>
          </p:spPr>
        </p:pic>
      </p:grpSp>
      <p:sp>
        <p:nvSpPr>
          <p:cNvPr id="92" name="object 92"/>
          <p:cNvSpPr/>
          <p:nvPr/>
        </p:nvSpPr>
        <p:spPr>
          <a:xfrm>
            <a:off x="9391264" y="3897450"/>
            <a:ext cx="144339" cy="48369"/>
          </a:xfrm>
          <a:custGeom>
            <a:avLst/>
            <a:gdLst/>
            <a:ahLst/>
            <a:cxnLst/>
            <a:rect l="l" t="t" r="r" b="b"/>
            <a:pathLst>
              <a:path w="119379" h="40004">
                <a:moveTo>
                  <a:pt x="118795" y="33121"/>
                </a:moveTo>
                <a:lnTo>
                  <a:pt x="0" y="33121"/>
                </a:lnTo>
                <a:lnTo>
                  <a:pt x="0" y="39966"/>
                </a:lnTo>
                <a:lnTo>
                  <a:pt x="118795" y="39966"/>
                </a:lnTo>
                <a:lnTo>
                  <a:pt x="118795" y="33121"/>
                </a:lnTo>
                <a:close/>
              </a:path>
              <a:path w="119379" h="40004">
                <a:moveTo>
                  <a:pt x="118795" y="0"/>
                </a:moveTo>
                <a:lnTo>
                  <a:pt x="0" y="0"/>
                </a:lnTo>
                <a:lnTo>
                  <a:pt x="0" y="6489"/>
                </a:lnTo>
                <a:lnTo>
                  <a:pt x="118795" y="6489"/>
                </a:lnTo>
                <a:lnTo>
                  <a:pt x="1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93" name="object 93"/>
          <p:cNvGrpSpPr/>
          <p:nvPr/>
        </p:nvGrpSpPr>
        <p:grpSpPr>
          <a:xfrm>
            <a:off x="9638928" y="3617143"/>
            <a:ext cx="241844" cy="608832"/>
            <a:chOff x="7972196" y="2990884"/>
            <a:chExt cx="200025" cy="503555"/>
          </a:xfrm>
        </p:grpSpPr>
        <p:sp>
          <p:nvSpPr>
            <p:cNvPr id="94" name="object 94"/>
            <p:cNvSpPr/>
            <p:nvPr/>
          </p:nvSpPr>
          <p:spPr>
            <a:xfrm>
              <a:off x="7972196" y="2990884"/>
              <a:ext cx="92710" cy="503555"/>
            </a:xfrm>
            <a:custGeom>
              <a:avLst/>
              <a:gdLst/>
              <a:ahLst/>
              <a:cxnLst/>
              <a:rect l="l" t="t" r="r" b="b"/>
              <a:pathLst>
                <a:path w="92709" h="503554">
                  <a:moveTo>
                    <a:pt x="92163" y="0"/>
                  </a:moveTo>
                  <a:lnTo>
                    <a:pt x="84963" y="0"/>
                  </a:lnTo>
                  <a:lnTo>
                    <a:pt x="82803" y="723"/>
                  </a:lnTo>
                  <a:lnTo>
                    <a:pt x="80645" y="1803"/>
                  </a:lnTo>
                  <a:lnTo>
                    <a:pt x="80289" y="2159"/>
                  </a:lnTo>
                  <a:lnTo>
                    <a:pt x="79565" y="2527"/>
                  </a:lnTo>
                  <a:lnTo>
                    <a:pt x="79209" y="3238"/>
                  </a:lnTo>
                  <a:lnTo>
                    <a:pt x="76326" y="4330"/>
                  </a:lnTo>
                  <a:lnTo>
                    <a:pt x="73444" y="5765"/>
                  </a:lnTo>
                  <a:lnTo>
                    <a:pt x="45720" y="32410"/>
                  </a:lnTo>
                  <a:lnTo>
                    <a:pt x="36728" y="61201"/>
                  </a:lnTo>
                  <a:lnTo>
                    <a:pt x="36728" y="182524"/>
                  </a:lnTo>
                  <a:lnTo>
                    <a:pt x="37084" y="184327"/>
                  </a:lnTo>
                  <a:lnTo>
                    <a:pt x="37084" y="186118"/>
                  </a:lnTo>
                  <a:lnTo>
                    <a:pt x="36487" y="195222"/>
                  </a:lnTo>
                  <a:lnTo>
                    <a:pt x="34744" y="204123"/>
                  </a:lnTo>
                  <a:lnTo>
                    <a:pt x="31919" y="212753"/>
                  </a:lnTo>
                  <a:lnTo>
                    <a:pt x="28079" y="221043"/>
                  </a:lnTo>
                  <a:lnTo>
                    <a:pt x="28079" y="221399"/>
                  </a:lnTo>
                  <a:lnTo>
                    <a:pt x="27724" y="221767"/>
                  </a:lnTo>
                  <a:lnTo>
                    <a:pt x="22933" y="229031"/>
                  </a:lnTo>
                  <a:lnTo>
                    <a:pt x="17233" y="235623"/>
                  </a:lnTo>
                  <a:lnTo>
                    <a:pt x="10657" y="241405"/>
                  </a:lnTo>
                  <a:lnTo>
                    <a:pt x="3238" y="246240"/>
                  </a:lnTo>
                  <a:lnTo>
                    <a:pt x="2882" y="246240"/>
                  </a:lnTo>
                  <a:lnTo>
                    <a:pt x="2159" y="246964"/>
                  </a:lnTo>
                  <a:lnTo>
                    <a:pt x="0" y="248043"/>
                  </a:lnTo>
                  <a:lnTo>
                    <a:pt x="0" y="254165"/>
                  </a:lnTo>
                  <a:lnTo>
                    <a:pt x="1079" y="255968"/>
                  </a:lnTo>
                  <a:lnTo>
                    <a:pt x="1803" y="256324"/>
                  </a:lnTo>
                  <a:lnTo>
                    <a:pt x="2527" y="256324"/>
                  </a:lnTo>
                  <a:lnTo>
                    <a:pt x="2882" y="256679"/>
                  </a:lnTo>
                  <a:lnTo>
                    <a:pt x="31256" y="287897"/>
                  </a:lnTo>
                  <a:lnTo>
                    <a:pt x="36728" y="307086"/>
                  </a:lnTo>
                  <a:lnTo>
                    <a:pt x="36728" y="442087"/>
                  </a:lnTo>
                  <a:lnTo>
                    <a:pt x="37937" y="449514"/>
                  </a:lnTo>
                  <a:lnTo>
                    <a:pt x="57335" y="485195"/>
                  </a:lnTo>
                  <a:lnTo>
                    <a:pt x="72364" y="496443"/>
                  </a:lnTo>
                  <a:lnTo>
                    <a:pt x="74879" y="498246"/>
                  </a:lnTo>
                  <a:lnTo>
                    <a:pt x="77762" y="499681"/>
                  </a:lnTo>
                  <a:lnTo>
                    <a:pt x="81000" y="500761"/>
                  </a:lnTo>
                  <a:lnTo>
                    <a:pt x="84963" y="503288"/>
                  </a:lnTo>
                  <a:lnTo>
                    <a:pt x="92163" y="503288"/>
                  </a:lnTo>
                  <a:lnTo>
                    <a:pt x="92163" y="495719"/>
                  </a:lnTo>
                  <a:lnTo>
                    <a:pt x="91440" y="495719"/>
                  </a:lnTo>
                  <a:lnTo>
                    <a:pt x="88569" y="494284"/>
                  </a:lnTo>
                  <a:lnTo>
                    <a:pt x="87477" y="493560"/>
                  </a:lnTo>
                  <a:lnTo>
                    <a:pt x="80058" y="488777"/>
                  </a:lnTo>
                  <a:lnTo>
                    <a:pt x="73483" y="483081"/>
                  </a:lnTo>
                  <a:lnTo>
                    <a:pt x="55448" y="448919"/>
                  </a:lnTo>
                  <a:lnTo>
                    <a:pt x="54724" y="446760"/>
                  </a:lnTo>
                  <a:lnTo>
                    <a:pt x="54368" y="444601"/>
                  </a:lnTo>
                  <a:lnTo>
                    <a:pt x="54368" y="313207"/>
                  </a:lnTo>
                  <a:lnTo>
                    <a:pt x="53152" y="305181"/>
                  </a:lnTo>
                  <a:lnTo>
                    <a:pt x="32542" y="266853"/>
                  </a:lnTo>
                  <a:lnTo>
                    <a:pt x="9359" y="251282"/>
                  </a:lnTo>
                  <a:lnTo>
                    <a:pt x="12242" y="249847"/>
                  </a:lnTo>
                  <a:lnTo>
                    <a:pt x="45008" y="219608"/>
                  </a:lnTo>
                  <a:lnTo>
                    <a:pt x="54413" y="61201"/>
                  </a:lnTo>
                  <a:lnTo>
                    <a:pt x="54724" y="56159"/>
                  </a:lnTo>
                  <a:lnTo>
                    <a:pt x="73261" y="20207"/>
                  </a:lnTo>
                  <a:lnTo>
                    <a:pt x="90360" y="7924"/>
                  </a:lnTo>
                  <a:lnTo>
                    <a:pt x="92163" y="6845"/>
                  </a:lnTo>
                  <a:lnTo>
                    <a:pt x="92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097837" y="3056403"/>
              <a:ext cx="74168" cy="11700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105762" y="3297970"/>
              <a:ext cx="60960" cy="114300"/>
            </a:xfrm>
            <a:custGeom>
              <a:avLst/>
              <a:gdLst/>
              <a:ahLst/>
              <a:cxnLst/>
              <a:rect l="l" t="t" r="r" b="b"/>
              <a:pathLst>
                <a:path w="60959" h="114300">
                  <a:moveTo>
                    <a:pt x="60477" y="104038"/>
                  </a:moveTo>
                  <a:lnTo>
                    <a:pt x="1079" y="104038"/>
                  </a:lnTo>
                  <a:lnTo>
                    <a:pt x="1079" y="113753"/>
                  </a:lnTo>
                  <a:lnTo>
                    <a:pt x="60477" y="113753"/>
                  </a:lnTo>
                  <a:lnTo>
                    <a:pt x="60477" y="104038"/>
                  </a:lnTo>
                  <a:close/>
                </a:path>
                <a:path w="60959" h="114300">
                  <a:moveTo>
                    <a:pt x="37795" y="16560"/>
                  </a:moveTo>
                  <a:lnTo>
                    <a:pt x="23761" y="16560"/>
                  </a:lnTo>
                  <a:lnTo>
                    <a:pt x="23761" y="104038"/>
                  </a:lnTo>
                  <a:lnTo>
                    <a:pt x="37795" y="104038"/>
                  </a:lnTo>
                  <a:lnTo>
                    <a:pt x="37795" y="16560"/>
                  </a:lnTo>
                  <a:close/>
                </a:path>
                <a:path w="60959" h="114300">
                  <a:moveTo>
                    <a:pt x="37795" y="0"/>
                  </a:moveTo>
                  <a:lnTo>
                    <a:pt x="33832" y="0"/>
                  </a:lnTo>
                  <a:lnTo>
                    <a:pt x="31673" y="1803"/>
                  </a:lnTo>
                  <a:lnTo>
                    <a:pt x="29514" y="3238"/>
                  </a:lnTo>
                  <a:lnTo>
                    <a:pt x="2158" y="11163"/>
                  </a:lnTo>
                  <a:lnTo>
                    <a:pt x="0" y="11163"/>
                  </a:lnTo>
                  <a:lnTo>
                    <a:pt x="0" y="20523"/>
                  </a:lnTo>
                  <a:lnTo>
                    <a:pt x="10083" y="20523"/>
                  </a:lnTo>
                  <a:lnTo>
                    <a:pt x="16916" y="19443"/>
                  </a:lnTo>
                  <a:lnTo>
                    <a:pt x="23761" y="16560"/>
                  </a:lnTo>
                  <a:lnTo>
                    <a:pt x="37795" y="16560"/>
                  </a:lnTo>
                  <a:lnTo>
                    <a:pt x="377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97" name="object 97"/>
          <p:cNvSpPr/>
          <p:nvPr/>
        </p:nvSpPr>
        <p:spPr>
          <a:xfrm>
            <a:off x="10121648" y="3691138"/>
            <a:ext cx="110557" cy="142803"/>
          </a:xfrm>
          <a:custGeom>
            <a:avLst/>
            <a:gdLst/>
            <a:ahLst/>
            <a:cxnLst/>
            <a:rect l="l" t="t" r="r" b="b"/>
            <a:pathLst>
              <a:path w="91440" h="118110">
                <a:moveTo>
                  <a:pt x="15468" y="43561"/>
                </a:moveTo>
                <a:lnTo>
                  <a:pt x="1790" y="43561"/>
                </a:lnTo>
                <a:lnTo>
                  <a:pt x="1790" y="117729"/>
                </a:lnTo>
                <a:lnTo>
                  <a:pt x="15468" y="117729"/>
                </a:lnTo>
                <a:lnTo>
                  <a:pt x="15468" y="43561"/>
                </a:lnTo>
                <a:close/>
              </a:path>
              <a:path w="91440" h="118110">
                <a:moveTo>
                  <a:pt x="16192" y="3962"/>
                </a:moveTo>
                <a:lnTo>
                  <a:pt x="0" y="3962"/>
                </a:lnTo>
                <a:lnTo>
                  <a:pt x="0" y="18719"/>
                </a:lnTo>
                <a:lnTo>
                  <a:pt x="16192" y="18719"/>
                </a:lnTo>
                <a:lnTo>
                  <a:pt x="16192" y="3962"/>
                </a:lnTo>
                <a:close/>
              </a:path>
              <a:path w="91440" h="118110">
                <a:moveTo>
                  <a:pt x="91440" y="1447"/>
                </a:moveTo>
                <a:lnTo>
                  <a:pt x="87109" y="368"/>
                </a:lnTo>
                <a:lnTo>
                  <a:pt x="82791" y="0"/>
                </a:lnTo>
                <a:lnTo>
                  <a:pt x="71272" y="0"/>
                </a:lnTo>
                <a:lnTo>
                  <a:pt x="51828" y="14046"/>
                </a:lnTo>
                <a:lnTo>
                  <a:pt x="49314" y="18008"/>
                </a:lnTo>
                <a:lnTo>
                  <a:pt x="48234" y="23037"/>
                </a:lnTo>
                <a:lnTo>
                  <a:pt x="48234" y="43561"/>
                </a:lnTo>
                <a:lnTo>
                  <a:pt x="34556" y="43561"/>
                </a:lnTo>
                <a:lnTo>
                  <a:pt x="34556" y="53644"/>
                </a:lnTo>
                <a:lnTo>
                  <a:pt x="48234" y="53644"/>
                </a:lnTo>
                <a:lnTo>
                  <a:pt x="48234" y="117729"/>
                </a:lnTo>
                <a:lnTo>
                  <a:pt x="60833" y="117729"/>
                </a:lnTo>
                <a:lnTo>
                  <a:pt x="60833" y="53644"/>
                </a:lnTo>
                <a:lnTo>
                  <a:pt x="80987" y="53644"/>
                </a:lnTo>
                <a:lnTo>
                  <a:pt x="80987" y="43561"/>
                </a:lnTo>
                <a:lnTo>
                  <a:pt x="60833" y="43561"/>
                </a:lnTo>
                <a:lnTo>
                  <a:pt x="60833" y="11163"/>
                </a:lnTo>
                <a:lnTo>
                  <a:pt x="73075" y="9728"/>
                </a:lnTo>
                <a:lnTo>
                  <a:pt x="77393" y="9728"/>
                </a:lnTo>
                <a:lnTo>
                  <a:pt x="82067" y="10083"/>
                </a:lnTo>
                <a:lnTo>
                  <a:pt x="86753" y="11163"/>
                </a:lnTo>
                <a:lnTo>
                  <a:pt x="91440" y="12966"/>
                </a:lnTo>
                <a:lnTo>
                  <a:pt x="91440" y="9728"/>
                </a:lnTo>
                <a:lnTo>
                  <a:pt x="91440" y="1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98" name="object 9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296620" y="3692889"/>
            <a:ext cx="115778" cy="182372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497265" y="3723783"/>
            <a:ext cx="131885" cy="117958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10716215" y="3696360"/>
            <a:ext cx="257967" cy="142035"/>
            <a:chOff x="8863203" y="3056403"/>
            <a:chExt cx="213360" cy="117475"/>
          </a:xfrm>
        </p:grpSpPr>
        <p:pic>
          <p:nvPicPr>
            <p:cNvPr id="101" name="object 10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863203" y="3056403"/>
              <a:ext cx="75234" cy="11736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8962555" y="3156123"/>
              <a:ext cx="15875" cy="13970"/>
            </a:xfrm>
            <a:custGeom>
              <a:avLst/>
              <a:gdLst/>
              <a:ahLst/>
              <a:cxnLst/>
              <a:rect l="l" t="t" r="r" b="b"/>
              <a:pathLst>
                <a:path w="15875" h="13969">
                  <a:moveTo>
                    <a:pt x="0" y="0"/>
                  </a:moveTo>
                  <a:lnTo>
                    <a:pt x="15481" y="0"/>
                  </a:lnTo>
                  <a:lnTo>
                    <a:pt x="15481" y="13690"/>
                  </a:lnTo>
                  <a:lnTo>
                    <a:pt x="0" y="13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3" name="object 10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002153" y="3060365"/>
              <a:ext cx="73812" cy="113042"/>
            </a:xfrm>
            <a:prstGeom prst="rect">
              <a:avLst/>
            </a:prstGeom>
          </p:spPr>
        </p:pic>
      </p:grpSp>
      <p:sp>
        <p:nvSpPr>
          <p:cNvPr id="104" name="object 104"/>
          <p:cNvSpPr/>
          <p:nvPr/>
        </p:nvSpPr>
        <p:spPr>
          <a:xfrm>
            <a:off x="10121648" y="3982763"/>
            <a:ext cx="110557" cy="143571"/>
          </a:xfrm>
          <a:custGeom>
            <a:avLst/>
            <a:gdLst/>
            <a:ahLst/>
            <a:cxnLst/>
            <a:rect l="l" t="t" r="r" b="b"/>
            <a:pathLst>
              <a:path w="91440" h="118745">
                <a:moveTo>
                  <a:pt x="15468" y="43929"/>
                </a:moveTo>
                <a:lnTo>
                  <a:pt x="1790" y="43929"/>
                </a:lnTo>
                <a:lnTo>
                  <a:pt x="1790" y="118440"/>
                </a:lnTo>
                <a:lnTo>
                  <a:pt x="15468" y="118440"/>
                </a:lnTo>
                <a:lnTo>
                  <a:pt x="15468" y="43929"/>
                </a:lnTo>
                <a:close/>
              </a:path>
              <a:path w="91440" h="118745">
                <a:moveTo>
                  <a:pt x="16192" y="3962"/>
                </a:moveTo>
                <a:lnTo>
                  <a:pt x="0" y="3962"/>
                </a:lnTo>
                <a:lnTo>
                  <a:pt x="0" y="18719"/>
                </a:lnTo>
                <a:lnTo>
                  <a:pt x="16192" y="18719"/>
                </a:lnTo>
                <a:lnTo>
                  <a:pt x="16192" y="3962"/>
                </a:lnTo>
                <a:close/>
              </a:path>
              <a:path w="91440" h="118745">
                <a:moveTo>
                  <a:pt x="91440" y="1803"/>
                </a:moveTo>
                <a:lnTo>
                  <a:pt x="86753" y="723"/>
                </a:lnTo>
                <a:lnTo>
                  <a:pt x="77749" y="0"/>
                </a:lnTo>
                <a:lnTo>
                  <a:pt x="71628" y="0"/>
                </a:lnTo>
                <a:lnTo>
                  <a:pt x="66954" y="1447"/>
                </a:lnTo>
                <a:lnTo>
                  <a:pt x="62636" y="3962"/>
                </a:lnTo>
                <a:lnTo>
                  <a:pt x="57950" y="6489"/>
                </a:lnTo>
                <a:lnTo>
                  <a:pt x="54356" y="10083"/>
                </a:lnTo>
                <a:lnTo>
                  <a:pt x="52197" y="14401"/>
                </a:lnTo>
                <a:lnTo>
                  <a:pt x="49669" y="18719"/>
                </a:lnTo>
                <a:lnTo>
                  <a:pt x="48234" y="23406"/>
                </a:lnTo>
                <a:lnTo>
                  <a:pt x="48234" y="43929"/>
                </a:lnTo>
                <a:lnTo>
                  <a:pt x="34556" y="43929"/>
                </a:lnTo>
                <a:lnTo>
                  <a:pt x="34556" y="54000"/>
                </a:lnTo>
                <a:lnTo>
                  <a:pt x="48234" y="54000"/>
                </a:lnTo>
                <a:lnTo>
                  <a:pt x="48234" y="118440"/>
                </a:lnTo>
                <a:lnTo>
                  <a:pt x="60833" y="118440"/>
                </a:lnTo>
                <a:lnTo>
                  <a:pt x="60833" y="54000"/>
                </a:lnTo>
                <a:lnTo>
                  <a:pt x="80987" y="54000"/>
                </a:lnTo>
                <a:lnTo>
                  <a:pt x="80987" y="43929"/>
                </a:lnTo>
                <a:lnTo>
                  <a:pt x="60833" y="43929"/>
                </a:lnTo>
                <a:lnTo>
                  <a:pt x="60833" y="11518"/>
                </a:lnTo>
                <a:lnTo>
                  <a:pt x="73075" y="9728"/>
                </a:lnTo>
                <a:lnTo>
                  <a:pt x="77393" y="9728"/>
                </a:lnTo>
                <a:lnTo>
                  <a:pt x="82067" y="10083"/>
                </a:lnTo>
                <a:lnTo>
                  <a:pt x="86753" y="11163"/>
                </a:lnTo>
                <a:lnTo>
                  <a:pt x="91440" y="12966"/>
                </a:lnTo>
                <a:lnTo>
                  <a:pt x="91440" y="9728"/>
                </a:lnTo>
                <a:lnTo>
                  <a:pt x="91440" y="1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05" name="object 10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0296620" y="3984945"/>
            <a:ext cx="115778" cy="182372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0497265" y="3996691"/>
            <a:ext cx="131885" cy="156699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10716215" y="3988430"/>
            <a:ext cx="257967" cy="141266"/>
            <a:chOff x="8863203" y="3297970"/>
            <a:chExt cx="213360" cy="116839"/>
          </a:xfrm>
        </p:grpSpPr>
        <p:pic>
          <p:nvPicPr>
            <p:cNvPr id="108" name="object 10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863203" y="3297970"/>
              <a:ext cx="75234" cy="11663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8962555" y="3397690"/>
              <a:ext cx="15875" cy="14604"/>
            </a:xfrm>
            <a:custGeom>
              <a:avLst/>
              <a:gdLst/>
              <a:ahLst/>
              <a:cxnLst/>
              <a:rect l="l" t="t" r="r" b="b"/>
              <a:pathLst>
                <a:path w="15875" h="14604">
                  <a:moveTo>
                    <a:pt x="0" y="0"/>
                  </a:moveTo>
                  <a:lnTo>
                    <a:pt x="15481" y="0"/>
                  </a:lnTo>
                  <a:lnTo>
                    <a:pt x="15481" y="14033"/>
                  </a:lnTo>
                  <a:lnTo>
                    <a:pt x="0" y="14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10" name="object 11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002153" y="3301932"/>
              <a:ext cx="73812" cy="112674"/>
            </a:xfrm>
            <a:prstGeom prst="rect">
              <a:avLst/>
            </a:prstGeom>
          </p:spPr>
        </p:pic>
      </p:grpSp>
      <p:sp>
        <p:nvSpPr>
          <p:cNvPr id="111" name="object 111"/>
          <p:cNvSpPr/>
          <p:nvPr/>
        </p:nvSpPr>
        <p:spPr>
          <a:xfrm>
            <a:off x="0" y="970"/>
            <a:ext cx="3084852" cy="532056"/>
          </a:xfrm>
          <a:custGeom>
            <a:avLst/>
            <a:gdLst/>
            <a:ahLst/>
            <a:cxnLst/>
            <a:rect l="l" t="t" r="r" b="b"/>
            <a:pathLst>
              <a:path w="2551430" h="440055">
                <a:moveTo>
                  <a:pt x="2550960" y="0"/>
                </a:moveTo>
                <a:lnTo>
                  <a:pt x="0" y="0"/>
                </a:lnTo>
                <a:lnTo>
                  <a:pt x="0" y="439915"/>
                </a:lnTo>
                <a:lnTo>
                  <a:pt x="1275473" y="439915"/>
                </a:lnTo>
                <a:lnTo>
                  <a:pt x="2550960" y="439915"/>
                </a:lnTo>
                <a:lnTo>
                  <a:pt x="255096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xfrm>
            <a:off x="104339" y="6179"/>
            <a:ext cx="2869112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77" dirty="0">
                <a:solidFill>
                  <a:srgbClr val="FFFFFF"/>
                </a:solidFill>
              </a:rPr>
              <a:t>L</a:t>
            </a:r>
            <a:r>
              <a:rPr sz="3144" spc="-48" dirty="0">
                <a:solidFill>
                  <a:srgbClr val="FFFFFF"/>
                </a:solidFill>
              </a:rPr>
              <a:t>o</a:t>
            </a:r>
            <a:r>
              <a:rPr sz="3144" spc="-60" dirty="0">
                <a:solidFill>
                  <a:srgbClr val="FFFFFF"/>
                </a:solidFill>
              </a:rPr>
              <a:t>g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230" dirty="0">
                <a:solidFill>
                  <a:srgbClr val="FFFFFF"/>
                </a:solidFill>
              </a:rPr>
              <a:t>st</a:t>
            </a:r>
            <a:r>
              <a:rPr sz="3144" spc="-157" dirty="0">
                <a:solidFill>
                  <a:srgbClr val="FFFFFF"/>
                </a:solidFill>
              </a:rPr>
              <a:t>i</a:t>
            </a:r>
            <a:r>
              <a:rPr sz="3144" spc="-290" dirty="0">
                <a:solidFill>
                  <a:srgbClr val="FFFFFF"/>
                </a:solidFill>
              </a:rPr>
              <a:t>c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320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12" dirty="0">
                <a:solidFill>
                  <a:srgbClr val="FFFFFF"/>
                </a:solidFill>
              </a:rPr>
              <a:t>g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145" dirty="0">
                <a:solidFill>
                  <a:srgbClr val="FFFFFF"/>
                </a:solidFill>
              </a:rPr>
              <a:t>ssion</a:t>
            </a:r>
            <a:endParaRPr sz="3144"/>
          </a:p>
        </p:txBody>
      </p:sp>
      <p:sp>
        <p:nvSpPr>
          <p:cNvPr id="113" name="object 113"/>
          <p:cNvSpPr txBox="1">
            <a:spLocks noGrp="1"/>
          </p:cNvSpPr>
          <p:nvPr>
            <p:ph type="sldNum" sz="quarter" idx="7"/>
          </p:nvPr>
        </p:nvSpPr>
        <p:spPr>
          <a:xfrm>
            <a:off x="10410801" y="7777198"/>
            <a:ext cx="3316715" cy="261422"/>
          </a:xfrm>
          <a:prstGeom prst="rect">
            <a:avLst/>
          </a:prstGeom>
        </p:spPr>
        <p:txBody>
          <a:bodyPr vert="horz" wrap="square" lIns="0" tIns="42994" rIns="0" bIns="0" rtlCol="0" anchor="ctr">
            <a:spAutoFit/>
          </a:bodyPr>
          <a:lstStyle/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spc="-193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dirty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21</a:t>
            </a:fld>
            <a:r>
              <a:rPr u="none" spc="-36" dirty="0"/>
              <a:t> </a:t>
            </a:r>
            <a:r>
              <a:rPr u="none" spc="-73" dirty="0"/>
              <a:t>8</a:t>
            </a:r>
            <a:r>
              <a:rPr u="none" spc="-67" dirty="0"/>
              <a:t>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6805" y="1274112"/>
            <a:ext cx="185030" cy="307103"/>
            <a:chOff x="6705003" y="1053003"/>
            <a:chExt cx="153035" cy="254000"/>
          </a:xfrm>
        </p:grpSpPr>
        <p:sp>
          <p:nvSpPr>
            <p:cNvPr id="3" name="object 3"/>
            <p:cNvSpPr/>
            <p:nvPr/>
          </p:nvSpPr>
          <p:spPr>
            <a:xfrm>
              <a:off x="6756476" y="1053003"/>
              <a:ext cx="98425" cy="47625"/>
            </a:xfrm>
            <a:custGeom>
              <a:avLst/>
              <a:gdLst/>
              <a:ahLst/>
              <a:cxnLst/>
              <a:rect l="l" t="t" r="r" b="b"/>
              <a:pathLst>
                <a:path w="98425" h="47625">
                  <a:moveTo>
                    <a:pt x="67678" y="0"/>
                  </a:moveTo>
                  <a:lnTo>
                    <a:pt x="50406" y="0"/>
                  </a:lnTo>
                  <a:lnTo>
                    <a:pt x="0" y="47167"/>
                  </a:lnTo>
                  <a:lnTo>
                    <a:pt x="17284" y="47167"/>
                  </a:lnTo>
                  <a:lnTo>
                    <a:pt x="56527" y="12611"/>
                  </a:lnTo>
                  <a:lnTo>
                    <a:pt x="75766" y="12611"/>
                  </a:lnTo>
                  <a:lnTo>
                    <a:pt x="67678" y="0"/>
                  </a:lnTo>
                  <a:close/>
                </a:path>
                <a:path w="98425" h="47625">
                  <a:moveTo>
                    <a:pt x="75766" y="12611"/>
                  </a:moveTo>
                  <a:lnTo>
                    <a:pt x="56527" y="12611"/>
                  </a:lnTo>
                  <a:lnTo>
                    <a:pt x="80645" y="47167"/>
                  </a:lnTo>
                  <a:lnTo>
                    <a:pt x="97929" y="47167"/>
                  </a:lnTo>
                  <a:lnTo>
                    <a:pt x="75766" y="12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003" y="1123565"/>
              <a:ext cx="152641" cy="18324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415843" y="1384670"/>
            <a:ext cx="228024" cy="14587"/>
          </a:xfrm>
          <a:custGeom>
            <a:avLst/>
            <a:gdLst/>
            <a:ahLst/>
            <a:cxnLst/>
            <a:rect l="l" t="t" r="r" b="b"/>
            <a:pathLst>
              <a:path w="188595" h="12065">
                <a:moveTo>
                  <a:pt x="188277" y="0"/>
                </a:moveTo>
                <a:lnTo>
                  <a:pt x="0" y="0"/>
                </a:lnTo>
                <a:lnTo>
                  <a:pt x="0" y="11518"/>
                </a:lnTo>
                <a:lnTo>
                  <a:pt x="188277" y="11518"/>
                </a:lnTo>
                <a:lnTo>
                  <a:pt x="188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" name="object 6"/>
          <p:cNvSpPr/>
          <p:nvPr/>
        </p:nvSpPr>
        <p:spPr>
          <a:xfrm>
            <a:off x="8415843" y="1453016"/>
            <a:ext cx="228024" cy="14587"/>
          </a:xfrm>
          <a:custGeom>
            <a:avLst/>
            <a:gdLst/>
            <a:ahLst/>
            <a:cxnLst/>
            <a:rect l="l" t="t" r="r" b="b"/>
            <a:pathLst>
              <a:path w="188595" h="12065">
                <a:moveTo>
                  <a:pt x="188277" y="0"/>
                </a:moveTo>
                <a:lnTo>
                  <a:pt x="0" y="0"/>
                </a:lnTo>
                <a:lnTo>
                  <a:pt x="0" y="11518"/>
                </a:lnTo>
                <a:lnTo>
                  <a:pt x="188277" y="11518"/>
                </a:lnTo>
                <a:lnTo>
                  <a:pt x="188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7" name="object 7"/>
          <p:cNvGrpSpPr/>
          <p:nvPr/>
        </p:nvGrpSpPr>
        <p:grpSpPr>
          <a:xfrm>
            <a:off x="8771008" y="1254966"/>
            <a:ext cx="309405" cy="341652"/>
            <a:chOff x="7254354" y="1037167"/>
            <a:chExt cx="255904" cy="2825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354" y="1127171"/>
              <a:ext cx="150126" cy="1249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37957" y="1037167"/>
              <a:ext cx="72390" cy="282575"/>
            </a:xfrm>
            <a:custGeom>
              <a:avLst/>
              <a:gdLst/>
              <a:ahLst/>
              <a:cxnLst/>
              <a:rect l="l" t="t" r="r" b="b"/>
              <a:pathLst>
                <a:path w="72390" h="282575">
                  <a:moveTo>
                    <a:pt x="71996" y="0"/>
                  </a:moveTo>
                  <a:lnTo>
                    <a:pt x="54724" y="0"/>
                  </a:lnTo>
                  <a:lnTo>
                    <a:pt x="46179" y="8233"/>
                  </a:lnTo>
                  <a:lnTo>
                    <a:pt x="13322" y="60477"/>
                  </a:lnTo>
                  <a:lnTo>
                    <a:pt x="2474" y="104443"/>
                  </a:lnTo>
                  <a:lnTo>
                    <a:pt x="0" y="141122"/>
                  </a:lnTo>
                  <a:lnTo>
                    <a:pt x="6627" y="200027"/>
                  </a:lnTo>
                  <a:lnTo>
                    <a:pt x="22232" y="241382"/>
                  </a:lnTo>
                  <a:lnTo>
                    <a:pt x="40403" y="267888"/>
                  </a:lnTo>
                  <a:lnTo>
                    <a:pt x="54724" y="282244"/>
                  </a:lnTo>
                  <a:lnTo>
                    <a:pt x="71996" y="282244"/>
                  </a:lnTo>
                  <a:lnTo>
                    <a:pt x="58465" y="267432"/>
                  </a:lnTo>
                  <a:lnTo>
                    <a:pt x="42032" y="240977"/>
                  </a:lnTo>
                  <a:lnTo>
                    <a:pt x="28164" y="199875"/>
                  </a:lnTo>
                  <a:lnTo>
                    <a:pt x="22326" y="141122"/>
                  </a:lnTo>
                  <a:lnTo>
                    <a:pt x="22617" y="126473"/>
                  </a:lnTo>
                  <a:lnTo>
                    <a:pt x="27786" y="83813"/>
                  </a:lnTo>
                  <a:lnTo>
                    <a:pt x="44105" y="37310"/>
                  </a:lnTo>
                  <a:lnTo>
                    <a:pt x="63869" y="8566"/>
                  </a:lnTo>
                  <a:lnTo>
                    <a:pt x="71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0561" y="1266712"/>
            <a:ext cx="234166" cy="2520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2185" y="1206212"/>
            <a:ext cx="159309" cy="1641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720325" y="1407749"/>
            <a:ext cx="36852" cy="36852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23037" y="0"/>
                </a:moveTo>
                <a:lnTo>
                  <a:pt x="6845" y="0"/>
                </a:lnTo>
                <a:lnTo>
                  <a:pt x="0" y="6832"/>
                </a:lnTo>
                <a:lnTo>
                  <a:pt x="0" y="23037"/>
                </a:lnTo>
                <a:lnTo>
                  <a:pt x="6845" y="29883"/>
                </a:lnTo>
                <a:lnTo>
                  <a:pt x="23037" y="29883"/>
                </a:lnTo>
                <a:lnTo>
                  <a:pt x="29883" y="23037"/>
                </a:lnTo>
                <a:lnTo>
                  <a:pt x="29883" y="14757"/>
                </a:lnTo>
                <a:lnTo>
                  <a:pt x="29883" y="6832"/>
                </a:lnTo>
                <a:lnTo>
                  <a:pt x="2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67013" y="1274112"/>
            <a:ext cx="254635" cy="23679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0231760" y="1311994"/>
            <a:ext cx="228024" cy="228024"/>
          </a:xfrm>
          <a:custGeom>
            <a:avLst/>
            <a:gdLst/>
            <a:ahLst/>
            <a:cxnLst/>
            <a:rect l="l" t="t" r="r" b="b"/>
            <a:pathLst>
              <a:path w="188595" h="188594">
                <a:moveTo>
                  <a:pt x="188277" y="88557"/>
                </a:moveTo>
                <a:lnTo>
                  <a:pt x="99720" y="88557"/>
                </a:lnTo>
                <a:lnTo>
                  <a:pt x="99720" y="0"/>
                </a:lnTo>
                <a:lnTo>
                  <a:pt x="88557" y="0"/>
                </a:lnTo>
                <a:lnTo>
                  <a:pt x="88557" y="88557"/>
                </a:lnTo>
                <a:lnTo>
                  <a:pt x="0" y="88557"/>
                </a:lnTo>
                <a:lnTo>
                  <a:pt x="0" y="99707"/>
                </a:lnTo>
                <a:lnTo>
                  <a:pt x="88557" y="99707"/>
                </a:lnTo>
                <a:lnTo>
                  <a:pt x="88557" y="188277"/>
                </a:lnTo>
                <a:lnTo>
                  <a:pt x="99720" y="188277"/>
                </a:lnTo>
                <a:lnTo>
                  <a:pt x="99720" y="99707"/>
                </a:lnTo>
                <a:lnTo>
                  <a:pt x="188277" y="99707"/>
                </a:lnTo>
                <a:lnTo>
                  <a:pt x="188277" y="88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5" name="object 15"/>
          <p:cNvGrpSpPr/>
          <p:nvPr/>
        </p:nvGrpSpPr>
        <p:grpSpPr>
          <a:xfrm>
            <a:off x="10583024" y="1254966"/>
            <a:ext cx="265644" cy="341652"/>
            <a:chOff x="8753043" y="1037167"/>
            <a:chExt cx="219710" cy="28257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3043" y="1053003"/>
              <a:ext cx="128511" cy="19908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900642" y="1037167"/>
              <a:ext cx="71755" cy="282575"/>
            </a:xfrm>
            <a:custGeom>
              <a:avLst/>
              <a:gdLst/>
              <a:ahLst/>
              <a:cxnLst/>
              <a:rect l="l" t="t" r="r" b="b"/>
              <a:pathLst>
                <a:path w="71754" h="282575">
                  <a:moveTo>
                    <a:pt x="17272" y="0"/>
                  </a:moveTo>
                  <a:lnTo>
                    <a:pt x="0" y="0"/>
                  </a:lnTo>
                  <a:lnTo>
                    <a:pt x="13533" y="15011"/>
                  </a:lnTo>
                  <a:lnTo>
                    <a:pt x="29970" y="41533"/>
                  </a:lnTo>
                  <a:lnTo>
                    <a:pt x="43842" y="82569"/>
                  </a:lnTo>
                  <a:lnTo>
                    <a:pt x="49682" y="141122"/>
                  </a:lnTo>
                  <a:lnTo>
                    <a:pt x="49383" y="155976"/>
                  </a:lnTo>
                  <a:lnTo>
                    <a:pt x="44056" y="198781"/>
                  </a:lnTo>
                  <a:lnTo>
                    <a:pt x="27735" y="245284"/>
                  </a:lnTo>
                  <a:lnTo>
                    <a:pt x="0" y="282244"/>
                  </a:lnTo>
                  <a:lnTo>
                    <a:pt x="17272" y="282244"/>
                  </a:lnTo>
                  <a:lnTo>
                    <a:pt x="47900" y="244931"/>
                  </a:lnTo>
                  <a:lnTo>
                    <a:pt x="65409" y="199645"/>
                  </a:lnTo>
                  <a:lnTo>
                    <a:pt x="71184" y="158334"/>
                  </a:lnTo>
                  <a:lnTo>
                    <a:pt x="71640" y="141122"/>
                  </a:lnTo>
                  <a:lnTo>
                    <a:pt x="65070" y="82417"/>
                  </a:lnTo>
                  <a:lnTo>
                    <a:pt x="49590" y="41128"/>
                  </a:lnTo>
                  <a:lnTo>
                    <a:pt x="31542" y="14556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431663" y="1348119"/>
            <a:ext cx="6205022" cy="3497139"/>
            <a:chOff x="2011188" y="1114213"/>
            <a:chExt cx="5132070" cy="2892425"/>
          </a:xfrm>
        </p:grpSpPr>
        <p:sp>
          <p:nvSpPr>
            <p:cNvPr id="19" name="object 19"/>
            <p:cNvSpPr/>
            <p:nvPr/>
          </p:nvSpPr>
          <p:spPr>
            <a:xfrm>
              <a:off x="2027516" y="1513086"/>
              <a:ext cx="1950085" cy="978535"/>
            </a:xfrm>
            <a:custGeom>
              <a:avLst/>
              <a:gdLst/>
              <a:ahLst/>
              <a:cxnLst/>
              <a:rect l="l" t="t" r="r" b="b"/>
              <a:pathLst>
                <a:path w="1950085" h="978535">
                  <a:moveTo>
                    <a:pt x="0" y="0"/>
                  </a:moveTo>
                  <a:lnTo>
                    <a:pt x="1949767" y="861123"/>
                  </a:lnTo>
                </a:path>
                <a:path w="1950085" h="978535">
                  <a:moveTo>
                    <a:pt x="0" y="519125"/>
                  </a:moveTo>
                  <a:lnTo>
                    <a:pt x="1949767" y="978484"/>
                  </a:lnTo>
                </a:path>
              </a:pathLst>
            </a:custGeom>
            <a:ln w="3265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4761" y="1699929"/>
              <a:ext cx="213474" cy="2134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4761" y="2008805"/>
              <a:ext cx="224281" cy="2134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27516" y="2583011"/>
              <a:ext cx="1950085" cy="20955"/>
            </a:xfrm>
            <a:custGeom>
              <a:avLst/>
              <a:gdLst/>
              <a:ahLst/>
              <a:cxnLst/>
              <a:rect l="l" t="t" r="r" b="b"/>
              <a:pathLst>
                <a:path w="1950085" h="20955">
                  <a:moveTo>
                    <a:pt x="0" y="0"/>
                  </a:moveTo>
                  <a:lnTo>
                    <a:pt x="1949767" y="20523"/>
                  </a:lnTo>
                </a:path>
              </a:pathLst>
            </a:custGeom>
            <a:ln w="3265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4761" y="2350448"/>
              <a:ext cx="222123" cy="21492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27516" y="2850485"/>
              <a:ext cx="1950085" cy="821690"/>
            </a:xfrm>
            <a:custGeom>
              <a:avLst/>
              <a:gdLst/>
              <a:ahLst/>
              <a:cxnLst/>
              <a:rect l="l" t="t" r="r" b="b"/>
              <a:pathLst>
                <a:path w="1950085" h="821689">
                  <a:moveTo>
                    <a:pt x="0" y="821169"/>
                  </a:moveTo>
                  <a:lnTo>
                    <a:pt x="1949767" y="0"/>
                  </a:lnTo>
                </a:path>
              </a:pathLst>
            </a:custGeom>
            <a:ln w="3265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8284" y="2951653"/>
              <a:ext cx="263512" cy="2134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44799" y="2853368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69" h="14605">
                  <a:moveTo>
                    <a:pt x="7924" y="0"/>
                  </a:moveTo>
                  <a:lnTo>
                    <a:pt x="5397" y="0"/>
                  </a:lnTo>
                  <a:lnTo>
                    <a:pt x="3238" y="723"/>
                  </a:lnTo>
                  <a:lnTo>
                    <a:pt x="2159" y="1435"/>
                  </a:lnTo>
                  <a:lnTo>
                    <a:pt x="1435" y="2159"/>
                  </a:lnTo>
                  <a:lnTo>
                    <a:pt x="723" y="3238"/>
                  </a:lnTo>
                  <a:lnTo>
                    <a:pt x="0" y="5397"/>
                  </a:lnTo>
                  <a:lnTo>
                    <a:pt x="0" y="7200"/>
                  </a:lnTo>
                  <a:lnTo>
                    <a:pt x="0" y="8636"/>
                  </a:lnTo>
                  <a:lnTo>
                    <a:pt x="5397" y="14401"/>
                  </a:lnTo>
                  <a:lnTo>
                    <a:pt x="7924" y="14401"/>
                  </a:lnTo>
                  <a:lnTo>
                    <a:pt x="13677" y="8636"/>
                  </a:lnTo>
                  <a:lnTo>
                    <a:pt x="13677" y="5397"/>
                  </a:lnTo>
                  <a:lnTo>
                    <a:pt x="9359" y="355"/>
                  </a:lnTo>
                  <a:lnTo>
                    <a:pt x="7924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48164" y="1704247"/>
              <a:ext cx="3594595" cy="23022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2923" y="3727814"/>
              <a:ext cx="96113" cy="777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20639" y="3670931"/>
              <a:ext cx="178917" cy="1771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374081" y="3737885"/>
              <a:ext cx="768350" cy="203200"/>
            </a:xfrm>
            <a:custGeom>
              <a:avLst/>
              <a:gdLst/>
              <a:ahLst/>
              <a:cxnLst/>
              <a:rect l="l" t="t" r="r" b="b"/>
              <a:pathLst>
                <a:path w="768350" h="203200">
                  <a:moveTo>
                    <a:pt x="120954" y="36004"/>
                  </a:moveTo>
                  <a:lnTo>
                    <a:pt x="0" y="36004"/>
                  </a:lnTo>
                  <a:lnTo>
                    <a:pt x="0" y="43205"/>
                  </a:lnTo>
                  <a:lnTo>
                    <a:pt x="120954" y="43205"/>
                  </a:lnTo>
                  <a:lnTo>
                    <a:pt x="120954" y="36004"/>
                  </a:lnTo>
                  <a:close/>
                </a:path>
                <a:path w="768350" h="203200">
                  <a:moveTo>
                    <a:pt x="120954" y="0"/>
                  </a:moveTo>
                  <a:lnTo>
                    <a:pt x="0" y="0"/>
                  </a:lnTo>
                  <a:lnTo>
                    <a:pt x="0" y="7200"/>
                  </a:lnTo>
                  <a:lnTo>
                    <a:pt x="120954" y="7200"/>
                  </a:lnTo>
                  <a:lnTo>
                    <a:pt x="120954" y="0"/>
                  </a:lnTo>
                  <a:close/>
                </a:path>
                <a:path w="768350" h="203200">
                  <a:moveTo>
                    <a:pt x="280073" y="177838"/>
                  </a:moveTo>
                  <a:lnTo>
                    <a:pt x="257403" y="177838"/>
                  </a:lnTo>
                  <a:lnTo>
                    <a:pt x="257403" y="85318"/>
                  </a:lnTo>
                  <a:lnTo>
                    <a:pt x="257403" y="79197"/>
                  </a:lnTo>
                  <a:lnTo>
                    <a:pt x="257403" y="67322"/>
                  </a:lnTo>
                  <a:lnTo>
                    <a:pt x="254165" y="67322"/>
                  </a:lnTo>
                  <a:lnTo>
                    <a:pt x="251993" y="69126"/>
                  </a:lnTo>
                  <a:lnTo>
                    <a:pt x="249478" y="70929"/>
                  </a:lnTo>
                  <a:lnTo>
                    <a:pt x="222123" y="79197"/>
                  </a:lnTo>
                  <a:lnTo>
                    <a:pt x="221043" y="79197"/>
                  </a:lnTo>
                  <a:lnTo>
                    <a:pt x="220319" y="78841"/>
                  </a:lnTo>
                  <a:lnTo>
                    <a:pt x="219240" y="78841"/>
                  </a:lnTo>
                  <a:lnTo>
                    <a:pt x="219240" y="89281"/>
                  </a:lnTo>
                  <a:lnTo>
                    <a:pt x="227164" y="89281"/>
                  </a:lnTo>
                  <a:lnTo>
                    <a:pt x="235077" y="87845"/>
                  </a:lnTo>
                  <a:lnTo>
                    <a:pt x="242633" y="85318"/>
                  </a:lnTo>
                  <a:lnTo>
                    <a:pt x="242633" y="177838"/>
                  </a:lnTo>
                  <a:lnTo>
                    <a:pt x="220675" y="177838"/>
                  </a:lnTo>
                  <a:lnTo>
                    <a:pt x="220675" y="187198"/>
                  </a:lnTo>
                  <a:lnTo>
                    <a:pt x="280073" y="187198"/>
                  </a:lnTo>
                  <a:lnTo>
                    <a:pt x="280073" y="177838"/>
                  </a:lnTo>
                  <a:close/>
                </a:path>
                <a:path w="768350" h="203200">
                  <a:moveTo>
                    <a:pt x="465124" y="139319"/>
                  </a:moveTo>
                  <a:lnTo>
                    <a:pt x="408952" y="139319"/>
                  </a:lnTo>
                  <a:lnTo>
                    <a:pt x="408952" y="84239"/>
                  </a:lnTo>
                  <a:lnTo>
                    <a:pt x="401396" y="84239"/>
                  </a:lnTo>
                  <a:lnTo>
                    <a:pt x="401396" y="139319"/>
                  </a:lnTo>
                  <a:lnTo>
                    <a:pt x="344881" y="139319"/>
                  </a:lnTo>
                  <a:lnTo>
                    <a:pt x="344881" y="146519"/>
                  </a:lnTo>
                  <a:lnTo>
                    <a:pt x="401396" y="146519"/>
                  </a:lnTo>
                  <a:lnTo>
                    <a:pt x="401396" y="202679"/>
                  </a:lnTo>
                  <a:lnTo>
                    <a:pt x="408952" y="202679"/>
                  </a:lnTo>
                  <a:lnTo>
                    <a:pt x="408952" y="146519"/>
                  </a:lnTo>
                  <a:lnTo>
                    <a:pt x="465124" y="146519"/>
                  </a:lnTo>
                  <a:lnTo>
                    <a:pt x="465124" y="139319"/>
                  </a:lnTo>
                  <a:close/>
                </a:path>
                <a:path w="768350" h="203200">
                  <a:moveTo>
                    <a:pt x="768235" y="18364"/>
                  </a:moveTo>
                  <a:lnTo>
                    <a:pt x="203034" y="18364"/>
                  </a:lnTo>
                  <a:lnTo>
                    <a:pt x="203034" y="24841"/>
                  </a:lnTo>
                  <a:lnTo>
                    <a:pt x="768235" y="24841"/>
                  </a:lnTo>
                  <a:lnTo>
                    <a:pt x="768235" y="18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6076" y="3803404"/>
              <a:ext cx="233286" cy="12383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43961" y="3712688"/>
              <a:ext cx="234950" cy="98425"/>
            </a:xfrm>
            <a:custGeom>
              <a:avLst/>
              <a:gdLst/>
              <a:ahLst/>
              <a:cxnLst/>
              <a:rect l="l" t="t" r="r" b="b"/>
              <a:pathLst>
                <a:path w="234950" h="98425">
                  <a:moveTo>
                    <a:pt x="54000" y="20878"/>
                  </a:moveTo>
                  <a:lnTo>
                    <a:pt x="29159" y="20878"/>
                  </a:lnTo>
                  <a:lnTo>
                    <a:pt x="33832" y="0"/>
                  </a:lnTo>
                  <a:lnTo>
                    <a:pt x="21958" y="0"/>
                  </a:lnTo>
                  <a:lnTo>
                    <a:pt x="17284" y="20878"/>
                  </a:lnTo>
                  <a:lnTo>
                    <a:pt x="1435" y="20878"/>
                  </a:lnTo>
                  <a:lnTo>
                    <a:pt x="0" y="30962"/>
                  </a:lnTo>
                  <a:lnTo>
                    <a:pt x="14033" y="30962"/>
                  </a:lnTo>
                  <a:lnTo>
                    <a:pt x="11430" y="42545"/>
                  </a:lnTo>
                  <a:lnTo>
                    <a:pt x="7823" y="59042"/>
                  </a:lnTo>
                  <a:lnTo>
                    <a:pt x="4610" y="75006"/>
                  </a:lnTo>
                  <a:lnTo>
                    <a:pt x="3238" y="84963"/>
                  </a:lnTo>
                  <a:lnTo>
                    <a:pt x="3251" y="93980"/>
                  </a:lnTo>
                  <a:lnTo>
                    <a:pt x="7543" y="97917"/>
                  </a:lnTo>
                  <a:lnTo>
                    <a:pt x="14401" y="97917"/>
                  </a:lnTo>
                  <a:lnTo>
                    <a:pt x="21336" y="97459"/>
                  </a:lnTo>
                  <a:lnTo>
                    <a:pt x="28117" y="96126"/>
                  </a:lnTo>
                  <a:lnTo>
                    <a:pt x="34734" y="93954"/>
                  </a:lnTo>
                  <a:lnTo>
                    <a:pt x="41033" y="91084"/>
                  </a:lnTo>
                  <a:lnTo>
                    <a:pt x="41033" y="87122"/>
                  </a:lnTo>
                  <a:lnTo>
                    <a:pt x="41033" y="81000"/>
                  </a:lnTo>
                  <a:lnTo>
                    <a:pt x="39954" y="81724"/>
                  </a:lnTo>
                  <a:lnTo>
                    <a:pt x="39230" y="82435"/>
                  </a:lnTo>
                  <a:lnTo>
                    <a:pt x="38163" y="83159"/>
                  </a:lnTo>
                  <a:lnTo>
                    <a:pt x="33464" y="85674"/>
                  </a:lnTo>
                  <a:lnTo>
                    <a:pt x="28422" y="87122"/>
                  </a:lnTo>
                  <a:lnTo>
                    <a:pt x="16548" y="87122"/>
                  </a:lnTo>
                  <a:lnTo>
                    <a:pt x="16548" y="77762"/>
                  </a:lnTo>
                  <a:lnTo>
                    <a:pt x="17284" y="75958"/>
                  </a:lnTo>
                  <a:lnTo>
                    <a:pt x="17322" y="75006"/>
                  </a:lnTo>
                  <a:lnTo>
                    <a:pt x="26987" y="30962"/>
                  </a:lnTo>
                  <a:lnTo>
                    <a:pt x="52197" y="30962"/>
                  </a:lnTo>
                  <a:lnTo>
                    <a:pt x="54000" y="20878"/>
                  </a:lnTo>
                  <a:close/>
                </a:path>
                <a:path w="234950" h="98425">
                  <a:moveTo>
                    <a:pt x="234353" y="68033"/>
                  </a:moveTo>
                  <a:lnTo>
                    <a:pt x="117360" y="68033"/>
                  </a:lnTo>
                  <a:lnTo>
                    <a:pt x="117360" y="73799"/>
                  </a:lnTo>
                  <a:lnTo>
                    <a:pt x="234353" y="73799"/>
                  </a:lnTo>
                  <a:lnTo>
                    <a:pt x="234353" y="68033"/>
                  </a:lnTo>
                  <a:close/>
                </a:path>
                <a:path w="234950" h="98425">
                  <a:moveTo>
                    <a:pt x="234353" y="33845"/>
                  </a:moveTo>
                  <a:lnTo>
                    <a:pt x="117360" y="33845"/>
                  </a:lnTo>
                  <a:lnTo>
                    <a:pt x="117360" y="40678"/>
                  </a:lnTo>
                  <a:lnTo>
                    <a:pt x="234353" y="40678"/>
                  </a:lnTo>
                  <a:lnTo>
                    <a:pt x="234353" y="33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3" name="object 33"/>
            <p:cNvSpPr/>
            <p:nvPr/>
          </p:nvSpPr>
          <p:spPr>
            <a:xfrm>
              <a:off x="2944799" y="2686325"/>
              <a:ext cx="13970" cy="98425"/>
            </a:xfrm>
            <a:custGeom>
              <a:avLst/>
              <a:gdLst/>
              <a:ahLst/>
              <a:cxnLst/>
              <a:rect l="l" t="t" r="r" b="b"/>
              <a:pathLst>
                <a:path w="13969" h="98425">
                  <a:moveTo>
                    <a:pt x="13677" y="88925"/>
                  </a:moveTo>
                  <a:lnTo>
                    <a:pt x="7924" y="83527"/>
                  </a:lnTo>
                  <a:lnTo>
                    <a:pt x="5397" y="83527"/>
                  </a:lnTo>
                  <a:lnTo>
                    <a:pt x="4318" y="83883"/>
                  </a:lnTo>
                  <a:lnTo>
                    <a:pt x="3238" y="84607"/>
                  </a:lnTo>
                  <a:lnTo>
                    <a:pt x="2159" y="84963"/>
                  </a:lnTo>
                  <a:lnTo>
                    <a:pt x="1435" y="86042"/>
                  </a:lnTo>
                  <a:lnTo>
                    <a:pt x="723" y="86766"/>
                  </a:lnTo>
                  <a:lnTo>
                    <a:pt x="355" y="87845"/>
                  </a:lnTo>
                  <a:lnTo>
                    <a:pt x="0" y="89281"/>
                  </a:lnTo>
                  <a:lnTo>
                    <a:pt x="0" y="90728"/>
                  </a:lnTo>
                  <a:lnTo>
                    <a:pt x="0" y="92163"/>
                  </a:lnTo>
                  <a:lnTo>
                    <a:pt x="355" y="93599"/>
                  </a:lnTo>
                  <a:lnTo>
                    <a:pt x="723" y="94322"/>
                  </a:lnTo>
                  <a:lnTo>
                    <a:pt x="2159" y="96481"/>
                  </a:lnTo>
                  <a:lnTo>
                    <a:pt x="3238" y="96837"/>
                  </a:lnTo>
                  <a:lnTo>
                    <a:pt x="4318" y="97561"/>
                  </a:lnTo>
                  <a:lnTo>
                    <a:pt x="5397" y="97917"/>
                  </a:lnTo>
                  <a:lnTo>
                    <a:pt x="7924" y="97917"/>
                  </a:lnTo>
                  <a:lnTo>
                    <a:pt x="9004" y="97561"/>
                  </a:lnTo>
                  <a:lnTo>
                    <a:pt x="10083" y="96837"/>
                  </a:lnTo>
                  <a:lnTo>
                    <a:pt x="11163" y="96481"/>
                  </a:lnTo>
                  <a:lnTo>
                    <a:pt x="12598" y="94322"/>
                  </a:lnTo>
                  <a:lnTo>
                    <a:pt x="13322" y="93599"/>
                  </a:lnTo>
                  <a:lnTo>
                    <a:pt x="13677" y="92163"/>
                  </a:lnTo>
                  <a:lnTo>
                    <a:pt x="13677" y="88925"/>
                  </a:lnTo>
                  <a:close/>
                </a:path>
                <a:path w="13969" h="98425">
                  <a:moveTo>
                    <a:pt x="13677" y="5397"/>
                  </a:moveTo>
                  <a:lnTo>
                    <a:pt x="13322" y="4318"/>
                  </a:lnTo>
                  <a:lnTo>
                    <a:pt x="12598" y="3238"/>
                  </a:lnTo>
                  <a:lnTo>
                    <a:pt x="11874" y="2527"/>
                  </a:lnTo>
                  <a:lnTo>
                    <a:pt x="11163" y="1447"/>
                  </a:lnTo>
                  <a:lnTo>
                    <a:pt x="10083" y="1079"/>
                  </a:lnTo>
                  <a:lnTo>
                    <a:pt x="9359" y="368"/>
                  </a:lnTo>
                  <a:lnTo>
                    <a:pt x="7924" y="0"/>
                  </a:lnTo>
                  <a:lnTo>
                    <a:pt x="5397" y="0"/>
                  </a:lnTo>
                  <a:lnTo>
                    <a:pt x="4318" y="368"/>
                  </a:lnTo>
                  <a:lnTo>
                    <a:pt x="3238" y="1079"/>
                  </a:lnTo>
                  <a:lnTo>
                    <a:pt x="2159" y="1447"/>
                  </a:lnTo>
                  <a:lnTo>
                    <a:pt x="723" y="3606"/>
                  </a:lnTo>
                  <a:lnTo>
                    <a:pt x="0" y="5765"/>
                  </a:lnTo>
                  <a:lnTo>
                    <a:pt x="0" y="7200"/>
                  </a:lnTo>
                  <a:lnTo>
                    <a:pt x="0" y="9004"/>
                  </a:lnTo>
                  <a:lnTo>
                    <a:pt x="5397" y="14401"/>
                  </a:lnTo>
                  <a:lnTo>
                    <a:pt x="7924" y="14401"/>
                  </a:lnTo>
                  <a:lnTo>
                    <a:pt x="13677" y="9004"/>
                  </a:lnTo>
                  <a:lnTo>
                    <a:pt x="13677" y="5397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4" name="object 34"/>
            <p:cNvSpPr/>
            <p:nvPr/>
          </p:nvSpPr>
          <p:spPr>
            <a:xfrm>
              <a:off x="2685029" y="1125012"/>
              <a:ext cx="1557655" cy="2265045"/>
            </a:xfrm>
            <a:custGeom>
              <a:avLst/>
              <a:gdLst/>
              <a:ahLst/>
              <a:cxnLst/>
              <a:rect l="l" t="t" r="r" b="b"/>
              <a:pathLst>
                <a:path w="1557654" h="2265045">
                  <a:moveTo>
                    <a:pt x="477575" y="248754"/>
                  </a:moveTo>
                  <a:lnTo>
                    <a:pt x="546531" y="248886"/>
                  </a:lnTo>
                  <a:lnTo>
                    <a:pt x="585909" y="249197"/>
                  </a:lnTo>
                  <a:lnTo>
                    <a:pt x="628081" y="249804"/>
                  </a:lnTo>
                  <a:lnTo>
                    <a:pt x="672694" y="250804"/>
                  </a:lnTo>
                  <a:lnTo>
                    <a:pt x="719393" y="252297"/>
                  </a:lnTo>
                  <a:lnTo>
                    <a:pt x="767823" y="254380"/>
                  </a:lnTo>
                  <a:lnTo>
                    <a:pt x="817631" y="257151"/>
                  </a:lnTo>
                  <a:lnTo>
                    <a:pt x="868463" y="260710"/>
                  </a:lnTo>
                  <a:lnTo>
                    <a:pt x="919963" y="265154"/>
                  </a:lnTo>
                  <a:lnTo>
                    <a:pt x="971779" y="270582"/>
                  </a:lnTo>
                  <a:lnTo>
                    <a:pt x="1023555" y="277093"/>
                  </a:lnTo>
                  <a:lnTo>
                    <a:pt x="1074937" y="284785"/>
                  </a:lnTo>
                  <a:lnTo>
                    <a:pt x="1125572" y="293755"/>
                  </a:lnTo>
                  <a:lnTo>
                    <a:pt x="1175104" y="304103"/>
                  </a:lnTo>
                  <a:lnTo>
                    <a:pt x="1223181" y="315928"/>
                  </a:lnTo>
                  <a:lnTo>
                    <a:pt x="1269446" y="329326"/>
                  </a:lnTo>
                  <a:lnTo>
                    <a:pt x="1313548" y="344398"/>
                  </a:lnTo>
                  <a:lnTo>
                    <a:pt x="1355130" y="361240"/>
                  </a:lnTo>
                  <a:lnTo>
                    <a:pt x="1393839" y="379952"/>
                  </a:lnTo>
                  <a:lnTo>
                    <a:pt x="1429321" y="400632"/>
                  </a:lnTo>
                  <a:lnTo>
                    <a:pt x="1461221" y="423379"/>
                  </a:lnTo>
                  <a:lnTo>
                    <a:pt x="1512859" y="475464"/>
                  </a:lnTo>
                  <a:lnTo>
                    <a:pt x="1545920" y="536996"/>
                  </a:lnTo>
                  <a:lnTo>
                    <a:pt x="1557570" y="608761"/>
                  </a:lnTo>
                  <a:lnTo>
                    <a:pt x="1555150" y="645722"/>
                  </a:lnTo>
                  <a:lnTo>
                    <a:pt x="1536848" y="710748"/>
                  </a:lnTo>
                  <a:lnTo>
                    <a:pt x="1502960" y="765619"/>
                  </a:lnTo>
                  <a:lnTo>
                    <a:pt x="1456319" y="812383"/>
                  </a:lnTo>
                  <a:lnTo>
                    <a:pt x="1399761" y="853086"/>
                  </a:lnTo>
                  <a:lnTo>
                    <a:pt x="1336117" y="889775"/>
                  </a:lnTo>
                  <a:lnTo>
                    <a:pt x="1268223" y="924495"/>
                  </a:lnTo>
                  <a:lnTo>
                    <a:pt x="1233568" y="941757"/>
                  </a:lnTo>
                  <a:lnTo>
                    <a:pt x="1198912" y="959294"/>
                  </a:lnTo>
                  <a:lnTo>
                    <a:pt x="1164611" y="977363"/>
                  </a:lnTo>
                  <a:lnTo>
                    <a:pt x="1131018" y="996219"/>
                  </a:lnTo>
                  <a:lnTo>
                    <a:pt x="1098488" y="1016117"/>
                  </a:lnTo>
                  <a:lnTo>
                    <a:pt x="1038033" y="1060067"/>
                  </a:lnTo>
                  <a:lnTo>
                    <a:pt x="986079" y="1111259"/>
                  </a:lnTo>
                  <a:lnTo>
                    <a:pt x="945461" y="1171738"/>
                  </a:lnTo>
                  <a:lnTo>
                    <a:pt x="919011" y="1243553"/>
                  </a:lnTo>
                  <a:lnTo>
                    <a:pt x="911986" y="1284351"/>
                  </a:lnTo>
                  <a:lnTo>
                    <a:pt x="909565" y="1328750"/>
                  </a:lnTo>
                  <a:lnTo>
                    <a:pt x="910013" y="1372169"/>
                  </a:lnTo>
                  <a:lnTo>
                    <a:pt x="911229" y="1415940"/>
                  </a:lnTo>
                  <a:lnTo>
                    <a:pt x="913021" y="1459935"/>
                  </a:lnTo>
                  <a:lnTo>
                    <a:pt x="915198" y="1504025"/>
                  </a:lnTo>
                  <a:lnTo>
                    <a:pt x="917566" y="1548084"/>
                  </a:lnTo>
                  <a:lnTo>
                    <a:pt x="919934" y="1591983"/>
                  </a:lnTo>
                  <a:lnTo>
                    <a:pt x="922110" y="1635594"/>
                  </a:lnTo>
                  <a:lnTo>
                    <a:pt x="923902" y="1678789"/>
                  </a:lnTo>
                  <a:lnTo>
                    <a:pt x="925119" y="1721440"/>
                  </a:lnTo>
                  <a:lnTo>
                    <a:pt x="925567" y="1763418"/>
                  </a:lnTo>
                  <a:lnTo>
                    <a:pt x="925055" y="1804597"/>
                  </a:lnTo>
                  <a:lnTo>
                    <a:pt x="923391" y="1844848"/>
                  </a:lnTo>
                  <a:lnTo>
                    <a:pt x="920384" y="1884043"/>
                  </a:lnTo>
                  <a:lnTo>
                    <a:pt x="915840" y="1922054"/>
                  </a:lnTo>
                  <a:lnTo>
                    <a:pt x="901377" y="1994011"/>
                  </a:lnTo>
                  <a:lnTo>
                    <a:pt x="878466" y="2059696"/>
                  </a:lnTo>
                  <a:lnTo>
                    <a:pt x="845570" y="2118086"/>
                  </a:lnTo>
                  <a:lnTo>
                    <a:pt x="801155" y="2168155"/>
                  </a:lnTo>
                  <a:lnTo>
                    <a:pt x="743684" y="2208880"/>
                  </a:lnTo>
                  <a:lnTo>
                    <a:pt x="671621" y="2239238"/>
                  </a:lnTo>
                  <a:lnTo>
                    <a:pt x="629638" y="2250208"/>
                  </a:lnTo>
                  <a:lnTo>
                    <a:pt x="583430" y="2258203"/>
                  </a:lnTo>
                  <a:lnTo>
                    <a:pt x="532806" y="2263094"/>
                  </a:lnTo>
                  <a:lnTo>
                    <a:pt x="477575" y="2264752"/>
                  </a:lnTo>
                  <a:lnTo>
                    <a:pt x="425864" y="2262883"/>
                  </a:lnTo>
                  <a:lnTo>
                    <a:pt x="378608" y="2257387"/>
                  </a:lnTo>
                  <a:lnTo>
                    <a:pt x="335625" y="2248438"/>
                  </a:lnTo>
                  <a:lnTo>
                    <a:pt x="296728" y="2236206"/>
                  </a:lnTo>
                  <a:lnTo>
                    <a:pt x="261734" y="2220863"/>
                  </a:lnTo>
                  <a:lnTo>
                    <a:pt x="202715" y="2181527"/>
                  </a:lnTo>
                  <a:lnTo>
                    <a:pt x="157090" y="2131804"/>
                  </a:lnTo>
                  <a:lnTo>
                    <a:pt x="123383" y="2073063"/>
                  </a:lnTo>
                  <a:lnTo>
                    <a:pt x="100118" y="2006675"/>
                  </a:lnTo>
                  <a:lnTo>
                    <a:pt x="85818" y="1934012"/>
                  </a:lnTo>
                  <a:lnTo>
                    <a:pt x="81568" y="1895755"/>
                  </a:lnTo>
                  <a:lnTo>
                    <a:pt x="79006" y="1856444"/>
                  </a:lnTo>
                  <a:lnTo>
                    <a:pt x="77947" y="1816250"/>
                  </a:lnTo>
                  <a:lnTo>
                    <a:pt x="78206" y="1775344"/>
                  </a:lnTo>
                  <a:lnTo>
                    <a:pt x="79599" y="1733897"/>
                  </a:lnTo>
                  <a:lnTo>
                    <a:pt x="81941" y="1692081"/>
                  </a:lnTo>
                  <a:lnTo>
                    <a:pt x="85048" y="1650067"/>
                  </a:lnTo>
                  <a:lnTo>
                    <a:pt x="88735" y="1608026"/>
                  </a:lnTo>
                  <a:lnTo>
                    <a:pt x="92818" y="1566131"/>
                  </a:lnTo>
                  <a:lnTo>
                    <a:pt x="97111" y="1524552"/>
                  </a:lnTo>
                  <a:lnTo>
                    <a:pt x="101431" y="1483461"/>
                  </a:lnTo>
                  <a:lnTo>
                    <a:pt x="105593" y="1443029"/>
                  </a:lnTo>
                  <a:lnTo>
                    <a:pt x="109412" y="1403427"/>
                  </a:lnTo>
                  <a:lnTo>
                    <a:pt x="112703" y="1364827"/>
                  </a:lnTo>
                  <a:lnTo>
                    <a:pt x="116966" y="1291319"/>
                  </a:lnTo>
                  <a:lnTo>
                    <a:pt x="117568" y="1256753"/>
                  </a:lnTo>
                  <a:lnTo>
                    <a:pt x="116701" y="1227752"/>
                  </a:lnTo>
                  <a:lnTo>
                    <a:pt x="110305" y="1166567"/>
                  </a:lnTo>
                  <a:lnTo>
                    <a:pt x="98903" y="1101824"/>
                  </a:lnTo>
                  <a:lnTo>
                    <a:pt x="83941" y="1034341"/>
                  </a:lnTo>
                  <a:lnTo>
                    <a:pt x="66870" y="964936"/>
                  </a:lnTo>
                  <a:lnTo>
                    <a:pt x="57996" y="929770"/>
                  </a:lnTo>
                  <a:lnTo>
                    <a:pt x="49138" y="894430"/>
                  </a:lnTo>
                  <a:lnTo>
                    <a:pt x="32193" y="823640"/>
                  </a:lnTo>
                  <a:lnTo>
                    <a:pt x="17484" y="753385"/>
                  </a:lnTo>
                  <a:lnTo>
                    <a:pt x="6459" y="684484"/>
                  </a:lnTo>
                  <a:lnTo>
                    <a:pt x="568" y="617756"/>
                  </a:lnTo>
                  <a:lnTo>
                    <a:pt x="0" y="585463"/>
                  </a:lnTo>
                  <a:lnTo>
                    <a:pt x="1258" y="554020"/>
                  </a:lnTo>
                  <a:lnTo>
                    <a:pt x="9979" y="494094"/>
                  </a:lnTo>
                  <a:lnTo>
                    <a:pt x="28179" y="438797"/>
                  </a:lnTo>
                  <a:lnTo>
                    <a:pt x="57306" y="388949"/>
                  </a:lnTo>
                  <a:lnTo>
                    <a:pt x="98810" y="345367"/>
                  </a:lnTo>
                  <a:lnTo>
                    <a:pt x="154139" y="308871"/>
                  </a:lnTo>
                  <a:lnTo>
                    <a:pt x="224741" y="280279"/>
                  </a:lnTo>
                  <a:lnTo>
                    <a:pt x="266222" y="269203"/>
                  </a:lnTo>
                  <a:lnTo>
                    <a:pt x="312065" y="260410"/>
                  </a:lnTo>
                  <a:lnTo>
                    <a:pt x="362451" y="254003"/>
                  </a:lnTo>
                  <a:lnTo>
                    <a:pt x="417560" y="250084"/>
                  </a:lnTo>
                  <a:lnTo>
                    <a:pt x="477575" y="248754"/>
                  </a:lnTo>
                  <a:close/>
                </a:path>
                <a:path w="1557654" h="2265045">
                  <a:moveTo>
                    <a:pt x="1161571" y="248754"/>
                  </a:moveTo>
                  <a:lnTo>
                    <a:pt x="1274246" y="0"/>
                  </a:lnTo>
                </a:path>
              </a:pathLst>
            </a:custGeom>
            <a:ln w="2159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58144" y="1698498"/>
            <a:ext cx="208062" cy="25811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28539" y="2328766"/>
            <a:ext cx="221114" cy="25767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28539" y="2998206"/>
            <a:ext cx="218074" cy="25985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06350" y="4337513"/>
            <a:ext cx="268561" cy="257674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923003" y="3681127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12" y="0"/>
                </a:moveTo>
                <a:lnTo>
                  <a:pt x="5753" y="0"/>
                </a:lnTo>
                <a:lnTo>
                  <a:pt x="4318" y="368"/>
                </a:lnTo>
                <a:lnTo>
                  <a:pt x="0" y="5397"/>
                </a:lnTo>
                <a:lnTo>
                  <a:pt x="0" y="7200"/>
                </a:lnTo>
                <a:lnTo>
                  <a:pt x="0" y="8648"/>
                </a:lnTo>
                <a:lnTo>
                  <a:pt x="5397" y="14401"/>
                </a:lnTo>
                <a:lnTo>
                  <a:pt x="7912" y="14401"/>
                </a:lnTo>
                <a:lnTo>
                  <a:pt x="8991" y="14046"/>
                </a:lnTo>
                <a:lnTo>
                  <a:pt x="12230" y="11887"/>
                </a:lnTo>
                <a:lnTo>
                  <a:pt x="12598" y="10807"/>
                </a:lnTo>
                <a:lnTo>
                  <a:pt x="13309" y="9728"/>
                </a:lnTo>
                <a:lnTo>
                  <a:pt x="13677" y="8648"/>
                </a:lnTo>
                <a:lnTo>
                  <a:pt x="13677" y="5397"/>
                </a:lnTo>
                <a:lnTo>
                  <a:pt x="13309" y="4318"/>
                </a:lnTo>
                <a:lnTo>
                  <a:pt x="12598" y="3238"/>
                </a:lnTo>
                <a:lnTo>
                  <a:pt x="12230" y="2159"/>
                </a:lnTo>
                <a:lnTo>
                  <a:pt x="10071" y="723"/>
                </a:lnTo>
                <a:lnTo>
                  <a:pt x="9359" y="368"/>
                </a:lnTo>
                <a:lnTo>
                  <a:pt x="7912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0" name="object 40"/>
          <p:cNvSpPr/>
          <p:nvPr/>
        </p:nvSpPr>
        <p:spPr>
          <a:xfrm>
            <a:off x="1923003" y="3781672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12" y="0"/>
                </a:moveTo>
                <a:lnTo>
                  <a:pt x="5753" y="0"/>
                </a:lnTo>
                <a:lnTo>
                  <a:pt x="4318" y="368"/>
                </a:lnTo>
                <a:lnTo>
                  <a:pt x="2159" y="1803"/>
                </a:lnTo>
                <a:lnTo>
                  <a:pt x="1435" y="2527"/>
                </a:lnTo>
                <a:lnTo>
                  <a:pt x="711" y="3606"/>
                </a:lnTo>
                <a:lnTo>
                  <a:pt x="0" y="5765"/>
                </a:lnTo>
                <a:lnTo>
                  <a:pt x="0" y="7200"/>
                </a:lnTo>
                <a:lnTo>
                  <a:pt x="0" y="9004"/>
                </a:lnTo>
                <a:lnTo>
                  <a:pt x="5397" y="14401"/>
                </a:lnTo>
                <a:lnTo>
                  <a:pt x="7912" y="14401"/>
                </a:lnTo>
                <a:lnTo>
                  <a:pt x="10071" y="13677"/>
                </a:lnTo>
                <a:lnTo>
                  <a:pt x="12230" y="12242"/>
                </a:lnTo>
                <a:lnTo>
                  <a:pt x="12598" y="11163"/>
                </a:lnTo>
                <a:lnTo>
                  <a:pt x="13309" y="10083"/>
                </a:lnTo>
                <a:lnTo>
                  <a:pt x="13677" y="9004"/>
                </a:lnTo>
                <a:lnTo>
                  <a:pt x="13677" y="5765"/>
                </a:lnTo>
                <a:lnTo>
                  <a:pt x="13309" y="4318"/>
                </a:lnTo>
                <a:lnTo>
                  <a:pt x="12598" y="3606"/>
                </a:lnTo>
                <a:lnTo>
                  <a:pt x="12230" y="2527"/>
                </a:lnTo>
                <a:lnTo>
                  <a:pt x="11150" y="1447"/>
                </a:lnTo>
                <a:lnTo>
                  <a:pt x="10071" y="1079"/>
                </a:lnTo>
                <a:lnTo>
                  <a:pt x="9359" y="368"/>
                </a:lnTo>
                <a:lnTo>
                  <a:pt x="7912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1" name="object 41"/>
          <p:cNvSpPr/>
          <p:nvPr/>
        </p:nvSpPr>
        <p:spPr>
          <a:xfrm>
            <a:off x="1923003" y="3882663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12" y="0"/>
                </a:moveTo>
                <a:lnTo>
                  <a:pt x="5753" y="0"/>
                </a:lnTo>
                <a:lnTo>
                  <a:pt x="4318" y="355"/>
                </a:lnTo>
                <a:lnTo>
                  <a:pt x="3238" y="1079"/>
                </a:lnTo>
                <a:lnTo>
                  <a:pt x="2159" y="1435"/>
                </a:lnTo>
                <a:lnTo>
                  <a:pt x="711" y="3594"/>
                </a:lnTo>
                <a:lnTo>
                  <a:pt x="355" y="4318"/>
                </a:lnTo>
                <a:lnTo>
                  <a:pt x="0" y="5753"/>
                </a:lnTo>
                <a:lnTo>
                  <a:pt x="0" y="7200"/>
                </a:lnTo>
                <a:lnTo>
                  <a:pt x="0" y="8991"/>
                </a:lnTo>
                <a:lnTo>
                  <a:pt x="5397" y="14401"/>
                </a:lnTo>
                <a:lnTo>
                  <a:pt x="7912" y="14401"/>
                </a:lnTo>
                <a:lnTo>
                  <a:pt x="10071" y="13677"/>
                </a:lnTo>
                <a:lnTo>
                  <a:pt x="12230" y="12230"/>
                </a:lnTo>
                <a:lnTo>
                  <a:pt x="12598" y="11150"/>
                </a:lnTo>
                <a:lnTo>
                  <a:pt x="13309" y="10071"/>
                </a:lnTo>
                <a:lnTo>
                  <a:pt x="13677" y="8991"/>
                </a:lnTo>
                <a:lnTo>
                  <a:pt x="13677" y="5397"/>
                </a:lnTo>
                <a:lnTo>
                  <a:pt x="13309" y="4318"/>
                </a:lnTo>
                <a:lnTo>
                  <a:pt x="12598" y="3238"/>
                </a:lnTo>
                <a:lnTo>
                  <a:pt x="12230" y="2514"/>
                </a:lnTo>
                <a:lnTo>
                  <a:pt x="11150" y="1435"/>
                </a:lnTo>
                <a:lnTo>
                  <a:pt x="10071" y="1079"/>
                </a:lnTo>
                <a:lnTo>
                  <a:pt x="9359" y="355"/>
                </a:lnTo>
                <a:lnTo>
                  <a:pt x="7912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42" name="object 42"/>
          <p:cNvGrpSpPr/>
          <p:nvPr/>
        </p:nvGrpSpPr>
        <p:grpSpPr>
          <a:xfrm>
            <a:off x="8466330" y="5407385"/>
            <a:ext cx="895974" cy="277928"/>
            <a:chOff x="7002360" y="4471564"/>
            <a:chExt cx="741045" cy="229870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02360" y="4471564"/>
              <a:ext cx="147955" cy="1810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75881" y="4522694"/>
              <a:ext cx="106921" cy="12995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02246" y="4490652"/>
              <a:ext cx="76314" cy="1616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99439" y="4520167"/>
              <a:ext cx="116636" cy="1810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40205" y="4522694"/>
              <a:ext cx="106908" cy="12995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66558" y="4490652"/>
              <a:ext cx="76326" cy="161632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1599163" y="5410442"/>
            <a:ext cx="661808" cy="274856"/>
            <a:chOff x="1322641" y="4474092"/>
            <a:chExt cx="547370" cy="227329"/>
          </a:xfrm>
        </p:grpSpPr>
        <p:sp>
          <p:nvSpPr>
            <p:cNvPr id="50" name="object 50"/>
            <p:cNvSpPr/>
            <p:nvPr/>
          </p:nvSpPr>
          <p:spPr>
            <a:xfrm>
              <a:off x="1322641" y="4474092"/>
              <a:ext cx="31115" cy="176530"/>
            </a:xfrm>
            <a:custGeom>
              <a:avLst/>
              <a:gdLst/>
              <a:ahLst/>
              <a:cxnLst/>
              <a:rect l="l" t="t" r="r" b="b"/>
              <a:pathLst>
                <a:path w="31115" h="176529">
                  <a:moveTo>
                    <a:pt x="30962" y="0"/>
                  </a:moveTo>
                  <a:lnTo>
                    <a:pt x="0" y="0"/>
                  </a:lnTo>
                  <a:lnTo>
                    <a:pt x="0" y="176034"/>
                  </a:lnTo>
                  <a:lnTo>
                    <a:pt x="30962" y="176034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7436" y="4520167"/>
              <a:ext cx="108000" cy="1299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26044" y="4520167"/>
              <a:ext cx="116636" cy="18107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66798" y="4522694"/>
              <a:ext cx="106921" cy="12995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93163" y="4490652"/>
              <a:ext cx="76314" cy="161632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857503" y="5400429"/>
            <a:ext cx="1610925" cy="287709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5594025" y="5406525"/>
            <a:ext cx="1273711" cy="220347"/>
            <a:chOff x="4626724" y="4470853"/>
            <a:chExt cx="1053465" cy="182245"/>
          </a:xfrm>
        </p:grpSpPr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26724" y="4474091"/>
              <a:ext cx="334441" cy="17819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81676" y="4470853"/>
              <a:ext cx="371525" cy="1818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373357" y="4470853"/>
              <a:ext cx="34290" cy="179705"/>
            </a:xfrm>
            <a:custGeom>
              <a:avLst/>
              <a:gdLst/>
              <a:ahLst/>
              <a:cxnLst/>
              <a:rect l="l" t="t" r="r" b="b"/>
              <a:pathLst>
                <a:path w="34289" h="179704">
                  <a:moveTo>
                    <a:pt x="20878" y="0"/>
                  </a:moveTo>
                  <a:lnTo>
                    <a:pt x="13677" y="0"/>
                  </a:lnTo>
                  <a:lnTo>
                    <a:pt x="10807" y="711"/>
                  </a:lnTo>
                  <a:lnTo>
                    <a:pt x="5765" y="3594"/>
                  </a:lnTo>
                  <a:lnTo>
                    <a:pt x="3962" y="5753"/>
                  </a:lnTo>
                  <a:lnTo>
                    <a:pt x="2527" y="8280"/>
                  </a:lnTo>
                  <a:lnTo>
                    <a:pt x="723" y="10794"/>
                  </a:lnTo>
                  <a:lnTo>
                    <a:pt x="92" y="13309"/>
                  </a:lnTo>
                  <a:lnTo>
                    <a:pt x="0" y="20510"/>
                  </a:lnTo>
                  <a:lnTo>
                    <a:pt x="723" y="23393"/>
                  </a:lnTo>
                  <a:lnTo>
                    <a:pt x="3606" y="28435"/>
                  </a:lnTo>
                  <a:lnTo>
                    <a:pt x="5765" y="30238"/>
                  </a:lnTo>
                  <a:lnTo>
                    <a:pt x="10807" y="33121"/>
                  </a:lnTo>
                  <a:lnTo>
                    <a:pt x="13677" y="33832"/>
                  </a:lnTo>
                  <a:lnTo>
                    <a:pt x="20878" y="33832"/>
                  </a:lnTo>
                  <a:lnTo>
                    <a:pt x="34201" y="20510"/>
                  </a:lnTo>
                  <a:lnTo>
                    <a:pt x="34201" y="13309"/>
                  </a:lnTo>
                  <a:lnTo>
                    <a:pt x="23761" y="711"/>
                  </a:lnTo>
                  <a:lnTo>
                    <a:pt x="20878" y="0"/>
                  </a:lnTo>
                  <a:close/>
                </a:path>
                <a:path w="34289" h="179704">
                  <a:moveTo>
                    <a:pt x="32397" y="51841"/>
                  </a:moveTo>
                  <a:lnTo>
                    <a:pt x="1803" y="51841"/>
                  </a:lnTo>
                  <a:lnTo>
                    <a:pt x="1803" y="179273"/>
                  </a:lnTo>
                  <a:lnTo>
                    <a:pt x="32397" y="179273"/>
                  </a:lnTo>
                  <a:lnTo>
                    <a:pt x="32397" y="5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30596" y="4520167"/>
              <a:ext cx="118440" cy="13248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72442" y="4520167"/>
              <a:ext cx="107632" cy="129959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6951175" y="5397374"/>
            <a:ext cx="1051829" cy="229560"/>
            <a:chOff x="5749201" y="4463284"/>
            <a:chExt cx="869950" cy="189865"/>
          </a:xfrm>
        </p:grpSpPr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49201" y="4463284"/>
              <a:ext cx="197993" cy="18936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77077" y="4520167"/>
              <a:ext cx="108000" cy="12995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09195" y="4490652"/>
              <a:ext cx="182880" cy="16163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312242" y="4470853"/>
              <a:ext cx="34925" cy="179705"/>
            </a:xfrm>
            <a:custGeom>
              <a:avLst/>
              <a:gdLst/>
              <a:ahLst/>
              <a:cxnLst/>
              <a:rect l="l" t="t" r="r" b="b"/>
              <a:pathLst>
                <a:path w="34925" h="179704">
                  <a:moveTo>
                    <a:pt x="21234" y="0"/>
                  </a:moveTo>
                  <a:lnTo>
                    <a:pt x="13677" y="0"/>
                  </a:lnTo>
                  <a:lnTo>
                    <a:pt x="10795" y="711"/>
                  </a:lnTo>
                  <a:lnTo>
                    <a:pt x="355" y="16916"/>
                  </a:lnTo>
                  <a:lnTo>
                    <a:pt x="0" y="17271"/>
                  </a:lnTo>
                  <a:lnTo>
                    <a:pt x="0" y="20510"/>
                  </a:lnTo>
                  <a:lnTo>
                    <a:pt x="1079" y="23393"/>
                  </a:lnTo>
                  <a:lnTo>
                    <a:pt x="2514" y="25920"/>
                  </a:lnTo>
                  <a:lnTo>
                    <a:pt x="3594" y="28435"/>
                  </a:lnTo>
                  <a:lnTo>
                    <a:pt x="5753" y="30238"/>
                  </a:lnTo>
                  <a:lnTo>
                    <a:pt x="10795" y="33121"/>
                  </a:lnTo>
                  <a:lnTo>
                    <a:pt x="13677" y="33832"/>
                  </a:lnTo>
                  <a:lnTo>
                    <a:pt x="20878" y="33832"/>
                  </a:lnTo>
                  <a:lnTo>
                    <a:pt x="34556" y="20510"/>
                  </a:lnTo>
                  <a:lnTo>
                    <a:pt x="34556" y="13309"/>
                  </a:lnTo>
                  <a:lnTo>
                    <a:pt x="23761" y="711"/>
                  </a:lnTo>
                  <a:lnTo>
                    <a:pt x="21234" y="0"/>
                  </a:lnTo>
                  <a:close/>
                </a:path>
                <a:path w="34925" h="179704">
                  <a:moveTo>
                    <a:pt x="32397" y="51841"/>
                  </a:moveTo>
                  <a:lnTo>
                    <a:pt x="1803" y="51841"/>
                  </a:lnTo>
                  <a:lnTo>
                    <a:pt x="1803" y="179273"/>
                  </a:lnTo>
                  <a:lnTo>
                    <a:pt x="32397" y="179273"/>
                  </a:lnTo>
                  <a:lnTo>
                    <a:pt x="32397" y="5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69481" y="4520167"/>
              <a:ext cx="118440" cy="13248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11315" y="4520167"/>
              <a:ext cx="107645" cy="129959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1571740" y="1714606"/>
            <a:ext cx="112860" cy="2798479"/>
          </a:xfrm>
          <a:custGeom>
            <a:avLst/>
            <a:gdLst/>
            <a:ahLst/>
            <a:cxnLst/>
            <a:rect l="l" t="t" r="r" b="b"/>
            <a:pathLst>
              <a:path w="93344" h="2314575">
                <a:moveTo>
                  <a:pt x="92875" y="0"/>
                </a:moveTo>
                <a:lnTo>
                  <a:pt x="84975" y="50549"/>
                </a:lnTo>
                <a:lnTo>
                  <a:pt x="77426" y="101146"/>
                </a:lnTo>
                <a:lnTo>
                  <a:pt x="70228" y="151788"/>
                </a:lnTo>
                <a:lnTo>
                  <a:pt x="63381" y="202473"/>
                </a:lnTo>
                <a:lnTo>
                  <a:pt x="56885" y="253199"/>
                </a:lnTo>
                <a:lnTo>
                  <a:pt x="50740" y="303964"/>
                </a:lnTo>
                <a:lnTo>
                  <a:pt x="44947" y="354767"/>
                </a:lnTo>
                <a:lnTo>
                  <a:pt x="39504" y="405605"/>
                </a:lnTo>
                <a:lnTo>
                  <a:pt x="34413" y="456476"/>
                </a:lnTo>
                <a:lnTo>
                  <a:pt x="29672" y="507378"/>
                </a:lnTo>
                <a:lnTo>
                  <a:pt x="25283" y="558310"/>
                </a:lnTo>
                <a:lnTo>
                  <a:pt x="21245" y="609270"/>
                </a:lnTo>
                <a:lnTo>
                  <a:pt x="17558" y="660255"/>
                </a:lnTo>
                <a:lnTo>
                  <a:pt x="14222" y="711263"/>
                </a:lnTo>
                <a:lnTo>
                  <a:pt x="11237" y="762294"/>
                </a:lnTo>
                <a:lnTo>
                  <a:pt x="8603" y="813344"/>
                </a:lnTo>
                <a:lnTo>
                  <a:pt x="6321" y="864411"/>
                </a:lnTo>
                <a:lnTo>
                  <a:pt x="4389" y="915494"/>
                </a:lnTo>
                <a:lnTo>
                  <a:pt x="2809" y="966592"/>
                </a:lnTo>
                <a:lnTo>
                  <a:pt x="1580" y="1017701"/>
                </a:lnTo>
                <a:lnTo>
                  <a:pt x="702" y="1068820"/>
                </a:lnTo>
                <a:lnTo>
                  <a:pt x="175" y="1119946"/>
                </a:lnTo>
                <a:lnTo>
                  <a:pt x="0" y="1171079"/>
                </a:lnTo>
                <a:lnTo>
                  <a:pt x="0" y="1179177"/>
                </a:lnTo>
                <a:lnTo>
                  <a:pt x="0" y="1187278"/>
                </a:lnTo>
                <a:lnTo>
                  <a:pt x="0" y="1195379"/>
                </a:lnTo>
                <a:lnTo>
                  <a:pt x="0" y="1203477"/>
                </a:lnTo>
                <a:lnTo>
                  <a:pt x="14456" y="1669824"/>
                </a:lnTo>
                <a:lnTo>
                  <a:pt x="46259" y="2019058"/>
                </a:lnTo>
                <a:lnTo>
                  <a:pt x="78063" y="2238153"/>
                </a:lnTo>
                <a:lnTo>
                  <a:pt x="92519" y="2314079"/>
                </a:lnTo>
              </a:path>
            </a:pathLst>
          </a:custGeom>
          <a:ln w="816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0" name="object 70"/>
          <p:cNvSpPr/>
          <p:nvPr/>
        </p:nvSpPr>
        <p:spPr>
          <a:xfrm>
            <a:off x="2177622" y="1714606"/>
            <a:ext cx="112093" cy="2798479"/>
          </a:xfrm>
          <a:custGeom>
            <a:avLst/>
            <a:gdLst/>
            <a:ahLst/>
            <a:cxnLst/>
            <a:rect l="l" t="t" r="r" b="b"/>
            <a:pathLst>
              <a:path w="92710" h="2314575">
                <a:moveTo>
                  <a:pt x="0" y="2314079"/>
                </a:moveTo>
                <a:lnTo>
                  <a:pt x="7857" y="2263575"/>
                </a:lnTo>
                <a:lnTo>
                  <a:pt x="15366" y="2213021"/>
                </a:lnTo>
                <a:lnTo>
                  <a:pt x="22528" y="2162417"/>
                </a:lnTo>
                <a:lnTo>
                  <a:pt x="29343" y="2111767"/>
                </a:lnTo>
                <a:lnTo>
                  <a:pt x="35809" y="2061072"/>
                </a:lnTo>
                <a:lnTo>
                  <a:pt x="41927" y="2010334"/>
                </a:lnTo>
                <a:lnTo>
                  <a:pt x="47697" y="1959556"/>
                </a:lnTo>
                <a:lnTo>
                  <a:pt x="53119" y="1908740"/>
                </a:lnTo>
                <a:lnTo>
                  <a:pt x="58192" y="1857887"/>
                </a:lnTo>
                <a:lnTo>
                  <a:pt x="62916" y="1807001"/>
                </a:lnTo>
                <a:lnTo>
                  <a:pt x="67291" y="1756083"/>
                </a:lnTo>
                <a:lnTo>
                  <a:pt x="71317" y="1705135"/>
                </a:lnTo>
                <a:lnTo>
                  <a:pt x="74994" y="1654160"/>
                </a:lnTo>
                <a:lnTo>
                  <a:pt x="78322" y="1603159"/>
                </a:lnTo>
                <a:lnTo>
                  <a:pt x="81300" y="1552134"/>
                </a:lnTo>
                <a:lnTo>
                  <a:pt x="83928" y="1501089"/>
                </a:lnTo>
                <a:lnTo>
                  <a:pt x="86206" y="1450024"/>
                </a:lnTo>
                <a:lnTo>
                  <a:pt x="88134" y="1398943"/>
                </a:lnTo>
                <a:lnTo>
                  <a:pt x="89712" y="1347846"/>
                </a:lnTo>
                <a:lnTo>
                  <a:pt x="90940" y="1296737"/>
                </a:lnTo>
                <a:lnTo>
                  <a:pt x="91817" y="1245618"/>
                </a:lnTo>
                <a:lnTo>
                  <a:pt x="92344" y="1194489"/>
                </a:lnTo>
                <a:lnTo>
                  <a:pt x="92519" y="1143355"/>
                </a:lnTo>
                <a:lnTo>
                  <a:pt x="92519" y="1135259"/>
                </a:lnTo>
                <a:lnTo>
                  <a:pt x="92519" y="1127161"/>
                </a:lnTo>
                <a:lnTo>
                  <a:pt x="92519" y="1119061"/>
                </a:lnTo>
                <a:lnTo>
                  <a:pt x="92519" y="1110957"/>
                </a:lnTo>
                <a:lnTo>
                  <a:pt x="78063" y="644405"/>
                </a:lnTo>
                <a:lnTo>
                  <a:pt x="46259" y="295065"/>
                </a:lnTo>
                <a:lnTo>
                  <a:pt x="14456" y="75932"/>
                </a:lnTo>
                <a:lnTo>
                  <a:pt x="0" y="0"/>
                </a:lnTo>
              </a:path>
            </a:pathLst>
          </a:custGeom>
          <a:ln w="816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71" name="object 71"/>
          <p:cNvGrpSpPr/>
          <p:nvPr/>
        </p:nvGrpSpPr>
        <p:grpSpPr>
          <a:xfrm>
            <a:off x="8962388" y="3330162"/>
            <a:ext cx="188869" cy="376202"/>
            <a:chOff x="7412642" y="2753528"/>
            <a:chExt cx="156210" cy="311150"/>
          </a:xfrm>
        </p:grpSpPr>
        <p:sp>
          <p:nvSpPr>
            <p:cNvPr id="72" name="object 72"/>
            <p:cNvSpPr/>
            <p:nvPr/>
          </p:nvSpPr>
          <p:spPr>
            <a:xfrm>
              <a:off x="7416724" y="2757610"/>
              <a:ext cx="7620" cy="15240"/>
            </a:xfrm>
            <a:custGeom>
              <a:avLst/>
              <a:gdLst/>
              <a:ahLst/>
              <a:cxnLst/>
              <a:rect l="l" t="t" r="r" b="b"/>
              <a:pathLst>
                <a:path w="7620" h="15239">
                  <a:moveTo>
                    <a:pt x="0" y="0"/>
                  </a:moveTo>
                  <a:lnTo>
                    <a:pt x="7200" y="14757"/>
                  </a:lnTo>
                </a:path>
              </a:pathLst>
            </a:custGeom>
            <a:ln w="81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3" name="object 73"/>
            <p:cNvSpPr/>
            <p:nvPr/>
          </p:nvSpPr>
          <p:spPr>
            <a:xfrm>
              <a:off x="7438682" y="2802606"/>
              <a:ext cx="111125" cy="227965"/>
            </a:xfrm>
            <a:custGeom>
              <a:avLst/>
              <a:gdLst/>
              <a:ahLst/>
              <a:cxnLst/>
              <a:rect l="l" t="t" r="r" b="b"/>
              <a:pathLst>
                <a:path w="111125" h="227964">
                  <a:moveTo>
                    <a:pt x="0" y="0"/>
                  </a:moveTo>
                  <a:lnTo>
                    <a:pt x="110883" y="227520"/>
                  </a:lnTo>
                </a:path>
              </a:pathLst>
            </a:custGeom>
            <a:ln w="8279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4" name="object 74"/>
            <p:cNvSpPr/>
            <p:nvPr/>
          </p:nvSpPr>
          <p:spPr>
            <a:xfrm>
              <a:off x="7557122" y="3045252"/>
              <a:ext cx="7620" cy="15240"/>
            </a:xfrm>
            <a:custGeom>
              <a:avLst/>
              <a:gdLst/>
              <a:ahLst/>
              <a:cxnLst/>
              <a:rect l="l" t="t" r="r" b="b"/>
              <a:pathLst>
                <a:path w="7620" h="15239">
                  <a:moveTo>
                    <a:pt x="0" y="0"/>
                  </a:moveTo>
                  <a:lnTo>
                    <a:pt x="7200" y="14757"/>
                  </a:lnTo>
                </a:path>
              </a:pathLst>
            </a:custGeom>
            <a:ln w="81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8774493" y="3004732"/>
            <a:ext cx="138964" cy="238773"/>
            <a:chOff x="7257236" y="2484370"/>
            <a:chExt cx="114935" cy="197485"/>
          </a:xfrm>
        </p:grpSpPr>
        <p:sp>
          <p:nvSpPr>
            <p:cNvPr id="76" name="object 76"/>
            <p:cNvSpPr/>
            <p:nvPr/>
          </p:nvSpPr>
          <p:spPr>
            <a:xfrm>
              <a:off x="7296479" y="2484370"/>
              <a:ext cx="74295" cy="36830"/>
            </a:xfrm>
            <a:custGeom>
              <a:avLst/>
              <a:gdLst/>
              <a:ahLst/>
              <a:cxnLst/>
              <a:rect l="l" t="t" r="r" b="b"/>
              <a:pathLst>
                <a:path w="74295" h="36830">
                  <a:moveTo>
                    <a:pt x="51117" y="0"/>
                  </a:moveTo>
                  <a:lnTo>
                    <a:pt x="37795" y="0"/>
                  </a:lnTo>
                  <a:lnTo>
                    <a:pt x="0" y="36715"/>
                  </a:lnTo>
                  <a:lnTo>
                    <a:pt x="13677" y="36715"/>
                  </a:lnTo>
                  <a:lnTo>
                    <a:pt x="42481" y="10083"/>
                  </a:lnTo>
                  <a:lnTo>
                    <a:pt x="57444" y="10083"/>
                  </a:lnTo>
                  <a:lnTo>
                    <a:pt x="51117" y="0"/>
                  </a:lnTo>
                  <a:close/>
                </a:path>
                <a:path w="74295" h="36830">
                  <a:moveTo>
                    <a:pt x="57444" y="10083"/>
                  </a:moveTo>
                  <a:lnTo>
                    <a:pt x="42481" y="10083"/>
                  </a:lnTo>
                  <a:lnTo>
                    <a:pt x="60477" y="36715"/>
                  </a:lnTo>
                  <a:lnTo>
                    <a:pt x="74155" y="36715"/>
                  </a:lnTo>
                  <a:lnTo>
                    <a:pt x="57444" y="100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236" y="2540529"/>
              <a:ext cx="114846" cy="141122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860682" y="5843088"/>
            <a:ext cx="119262" cy="20457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851617" y="5866167"/>
            <a:ext cx="142327" cy="15843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647081" y="5887924"/>
            <a:ext cx="129704" cy="114903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6514597" y="5840907"/>
            <a:ext cx="355472" cy="209598"/>
            <a:chOff x="5388114" y="4830123"/>
            <a:chExt cx="294005" cy="173355"/>
          </a:xfrm>
        </p:grpSpPr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88114" y="4885571"/>
              <a:ext cx="91084" cy="7595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499722" y="4830123"/>
              <a:ext cx="43815" cy="173355"/>
            </a:xfrm>
            <a:custGeom>
              <a:avLst/>
              <a:gdLst/>
              <a:ahLst/>
              <a:cxnLst/>
              <a:rect l="l" t="t" r="r" b="b"/>
              <a:pathLst>
                <a:path w="43814" h="173354">
                  <a:moveTo>
                    <a:pt x="43561" y="0"/>
                  </a:moveTo>
                  <a:lnTo>
                    <a:pt x="33477" y="0"/>
                  </a:lnTo>
                  <a:lnTo>
                    <a:pt x="28017" y="5067"/>
                  </a:lnTo>
                  <a:lnTo>
                    <a:pt x="4580" y="48636"/>
                  </a:lnTo>
                  <a:lnTo>
                    <a:pt x="355" y="83527"/>
                  </a:lnTo>
                  <a:lnTo>
                    <a:pt x="355" y="86766"/>
                  </a:lnTo>
                  <a:lnTo>
                    <a:pt x="0" y="89649"/>
                  </a:lnTo>
                  <a:lnTo>
                    <a:pt x="7892" y="136011"/>
                  </a:lnTo>
                  <a:lnTo>
                    <a:pt x="33477" y="172808"/>
                  </a:lnTo>
                  <a:lnTo>
                    <a:pt x="43561" y="172808"/>
                  </a:lnTo>
                  <a:lnTo>
                    <a:pt x="39105" y="167815"/>
                  </a:lnTo>
                  <a:lnTo>
                    <a:pt x="34920" y="162590"/>
                  </a:lnTo>
                  <a:lnTo>
                    <a:pt x="16644" y="125326"/>
                  </a:lnTo>
                  <a:lnTo>
                    <a:pt x="12954" y="97205"/>
                  </a:lnTo>
                  <a:lnTo>
                    <a:pt x="12994" y="89649"/>
                  </a:lnTo>
                  <a:lnTo>
                    <a:pt x="13322" y="86766"/>
                  </a:lnTo>
                  <a:lnTo>
                    <a:pt x="13793" y="73727"/>
                  </a:lnTo>
                  <a:lnTo>
                    <a:pt x="22682" y="30607"/>
                  </a:lnTo>
                  <a:lnTo>
                    <a:pt x="28435" y="19799"/>
                  </a:lnTo>
                  <a:lnTo>
                    <a:pt x="32397" y="12611"/>
                  </a:lnTo>
                  <a:lnTo>
                    <a:pt x="37795" y="5765"/>
                  </a:lnTo>
                  <a:lnTo>
                    <a:pt x="43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69915" y="4830123"/>
              <a:ext cx="111607" cy="172808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8805833" y="3831730"/>
            <a:ext cx="300193" cy="142803"/>
            <a:chOff x="7283157" y="3168366"/>
            <a:chExt cx="248285" cy="118110"/>
          </a:xfrm>
        </p:grpSpPr>
        <p:sp>
          <p:nvSpPr>
            <p:cNvPr id="86" name="object 86"/>
            <p:cNvSpPr/>
            <p:nvPr/>
          </p:nvSpPr>
          <p:spPr>
            <a:xfrm>
              <a:off x="7283157" y="3207254"/>
              <a:ext cx="63500" cy="79375"/>
            </a:xfrm>
            <a:custGeom>
              <a:avLst/>
              <a:gdLst/>
              <a:ahLst/>
              <a:cxnLst/>
              <a:rect l="l" t="t" r="r" b="b"/>
              <a:pathLst>
                <a:path w="63500" h="79375">
                  <a:moveTo>
                    <a:pt x="57090" y="10071"/>
                  </a:moveTo>
                  <a:lnTo>
                    <a:pt x="36360" y="10071"/>
                  </a:lnTo>
                  <a:lnTo>
                    <a:pt x="38887" y="10794"/>
                  </a:lnTo>
                  <a:lnTo>
                    <a:pt x="41046" y="12230"/>
                  </a:lnTo>
                  <a:lnTo>
                    <a:pt x="43916" y="13677"/>
                  </a:lnTo>
                  <a:lnTo>
                    <a:pt x="45720" y="15836"/>
                  </a:lnTo>
                  <a:lnTo>
                    <a:pt x="47167" y="18351"/>
                  </a:lnTo>
                  <a:lnTo>
                    <a:pt x="48958" y="20878"/>
                  </a:lnTo>
                  <a:lnTo>
                    <a:pt x="49682" y="23749"/>
                  </a:lnTo>
                  <a:lnTo>
                    <a:pt x="49682" y="28079"/>
                  </a:lnTo>
                  <a:lnTo>
                    <a:pt x="49326" y="28790"/>
                  </a:lnTo>
                  <a:lnTo>
                    <a:pt x="49326" y="36360"/>
                  </a:lnTo>
                  <a:lnTo>
                    <a:pt x="30228" y="37664"/>
                  </a:lnTo>
                  <a:lnTo>
                    <a:pt x="14538" y="41667"/>
                  </a:lnTo>
                  <a:lnTo>
                    <a:pt x="3910" y="48506"/>
                  </a:lnTo>
                  <a:lnTo>
                    <a:pt x="0" y="58318"/>
                  </a:lnTo>
                  <a:lnTo>
                    <a:pt x="0" y="62992"/>
                  </a:lnTo>
                  <a:lnTo>
                    <a:pt x="723" y="66230"/>
                  </a:lnTo>
                  <a:lnTo>
                    <a:pt x="2527" y="69113"/>
                  </a:lnTo>
                  <a:lnTo>
                    <a:pt x="4318" y="72351"/>
                  </a:lnTo>
                  <a:lnTo>
                    <a:pt x="6845" y="74879"/>
                  </a:lnTo>
                  <a:lnTo>
                    <a:pt x="12598" y="78473"/>
                  </a:lnTo>
                  <a:lnTo>
                    <a:pt x="16205" y="79197"/>
                  </a:lnTo>
                  <a:lnTo>
                    <a:pt x="20167" y="79197"/>
                  </a:lnTo>
                  <a:lnTo>
                    <a:pt x="48958" y="71272"/>
                  </a:lnTo>
                  <a:lnTo>
                    <a:pt x="49326" y="71272"/>
                  </a:lnTo>
                  <a:lnTo>
                    <a:pt x="49326" y="70916"/>
                  </a:lnTo>
                  <a:lnTo>
                    <a:pt x="63004" y="70916"/>
                  </a:lnTo>
                  <a:lnTo>
                    <a:pt x="63004" y="69113"/>
                  </a:lnTo>
                  <a:lnTo>
                    <a:pt x="20878" y="69113"/>
                  </a:lnTo>
                  <a:lnTo>
                    <a:pt x="12598" y="65150"/>
                  </a:lnTo>
                  <a:lnTo>
                    <a:pt x="12598" y="58318"/>
                  </a:lnTo>
                  <a:lnTo>
                    <a:pt x="17222" y="51166"/>
                  </a:lnTo>
                  <a:lnTo>
                    <a:pt x="27990" y="47021"/>
                  </a:lnTo>
                  <a:lnTo>
                    <a:pt x="40244" y="45106"/>
                  </a:lnTo>
                  <a:lnTo>
                    <a:pt x="49326" y="44640"/>
                  </a:lnTo>
                  <a:lnTo>
                    <a:pt x="63004" y="44640"/>
                  </a:lnTo>
                  <a:lnTo>
                    <a:pt x="63004" y="23037"/>
                  </a:lnTo>
                  <a:lnTo>
                    <a:pt x="61925" y="18351"/>
                  </a:lnTo>
                  <a:lnTo>
                    <a:pt x="57090" y="10071"/>
                  </a:lnTo>
                  <a:close/>
                </a:path>
                <a:path w="63500" h="79375">
                  <a:moveTo>
                    <a:pt x="63004" y="70916"/>
                  </a:moveTo>
                  <a:lnTo>
                    <a:pt x="49326" y="70916"/>
                  </a:lnTo>
                  <a:lnTo>
                    <a:pt x="49326" y="77038"/>
                  </a:lnTo>
                  <a:lnTo>
                    <a:pt x="63004" y="77038"/>
                  </a:lnTo>
                  <a:lnTo>
                    <a:pt x="63004" y="70916"/>
                  </a:lnTo>
                  <a:close/>
                </a:path>
                <a:path w="63500" h="79375">
                  <a:moveTo>
                    <a:pt x="63004" y="44640"/>
                  </a:moveTo>
                  <a:lnTo>
                    <a:pt x="49326" y="44640"/>
                  </a:lnTo>
                  <a:lnTo>
                    <a:pt x="49326" y="55791"/>
                  </a:lnTo>
                  <a:lnTo>
                    <a:pt x="49682" y="56159"/>
                  </a:lnTo>
                  <a:lnTo>
                    <a:pt x="49682" y="58318"/>
                  </a:lnTo>
                  <a:lnTo>
                    <a:pt x="48958" y="60109"/>
                  </a:lnTo>
                  <a:lnTo>
                    <a:pt x="48247" y="61556"/>
                  </a:lnTo>
                  <a:lnTo>
                    <a:pt x="46088" y="64439"/>
                  </a:lnTo>
                  <a:lnTo>
                    <a:pt x="44284" y="65150"/>
                  </a:lnTo>
                  <a:lnTo>
                    <a:pt x="43561" y="65874"/>
                  </a:lnTo>
                  <a:lnTo>
                    <a:pt x="43205" y="65874"/>
                  </a:lnTo>
                  <a:lnTo>
                    <a:pt x="38887" y="68033"/>
                  </a:lnTo>
                  <a:lnTo>
                    <a:pt x="34556" y="69113"/>
                  </a:lnTo>
                  <a:lnTo>
                    <a:pt x="63004" y="69113"/>
                  </a:lnTo>
                  <a:lnTo>
                    <a:pt x="63004" y="44640"/>
                  </a:lnTo>
                  <a:close/>
                </a:path>
                <a:path w="63500" h="79375">
                  <a:moveTo>
                    <a:pt x="39966" y="0"/>
                  </a:moveTo>
                  <a:lnTo>
                    <a:pt x="33121" y="0"/>
                  </a:lnTo>
                  <a:lnTo>
                    <a:pt x="25855" y="460"/>
                  </a:lnTo>
                  <a:lnTo>
                    <a:pt x="18721" y="1797"/>
                  </a:lnTo>
                  <a:lnTo>
                    <a:pt x="11842" y="3949"/>
                  </a:lnTo>
                  <a:lnTo>
                    <a:pt x="5397" y="6832"/>
                  </a:lnTo>
                  <a:lnTo>
                    <a:pt x="7200" y="18351"/>
                  </a:lnTo>
                  <a:lnTo>
                    <a:pt x="8636" y="17272"/>
                  </a:lnTo>
                  <a:lnTo>
                    <a:pt x="10083" y="16560"/>
                  </a:lnTo>
                  <a:lnTo>
                    <a:pt x="11518" y="15468"/>
                  </a:lnTo>
                  <a:lnTo>
                    <a:pt x="17995" y="11874"/>
                  </a:lnTo>
                  <a:lnTo>
                    <a:pt x="25196" y="10071"/>
                  </a:lnTo>
                  <a:lnTo>
                    <a:pt x="57090" y="10071"/>
                  </a:lnTo>
                  <a:lnTo>
                    <a:pt x="56883" y="9715"/>
                  </a:lnTo>
                  <a:lnTo>
                    <a:pt x="53276" y="6108"/>
                  </a:lnTo>
                  <a:lnTo>
                    <a:pt x="48947" y="3943"/>
                  </a:lnTo>
                  <a:lnTo>
                    <a:pt x="44640" y="1435"/>
                  </a:lnTo>
                  <a:lnTo>
                    <a:pt x="39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7" name="object 8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374966" y="3208333"/>
              <a:ext cx="63715" cy="7595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459205" y="3168366"/>
              <a:ext cx="71640" cy="118084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9195393" y="3844353"/>
            <a:ext cx="120538" cy="169675"/>
            <a:chOff x="7605356" y="3178806"/>
            <a:chExt cx="99695" cy="140335"/>
          </a:xfrm>
        </p:grpSpPr>
        <p:sp>
          <p:nvSpPr>
            <p:cNvPr id="90" name="object 90"/>
            <p:cNvSpPr/>
            <p:nvPr/>
          </p:nvSpPr>
          <p:spPr>
            <a:xfrm>
              <a:off x="7637398" y="3178806"/>
              <a:ext cx="67945" cy="10795"/>
            </a:xfrm>
            <a:custGeom>
              <a:avLst/>
              <a:gdLst/>
              <a:ahLst/>
              <a:cxnLst/>
              <a:rect l="l" t="t" r="r" b="b"/>
              <a:pathLst>
                <a:path w="67945" h="10794">
                  <a:moveTo>
                    <a:pt x="67322" y="0"/>
                  </a:moveTo>
                  <a:lnTo>
                    <a:pt x="2527" y="0"/>
                  </a:lnTo>
                  <a:lnTo>
                    <a:pt x="0" y="10439"/>
                  </a:lnTo>
                  <a:lnTo>
                    <a:pt x="65163" y="10439"/>
                  </a:lnTo>
                  <a:lnTo>
                    <a:pt x="67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605356" y="3209768"/>
              <a:ext cx="96126" cy="109080"/>
            </a:xfrm>
            <a:prstGeom prst="rect">
              <a:avLst/>
            </a:prstGeom>
          </p:spPr>
        </p:pic>
      </p:grpSp>
      <p:sp>
        <p:nvSpPr>
          <p:cNvPr id="92" name="object 92"/>
          <p:cNvSpPr/>
          <p:nvPr/>
        </p:nvSpPr>
        <p:spPr>
          <a:xfrm>
            <a:off x="9391264" y="3897450"/>
            <a:ext cx="144339" cy="48369"/>
          </a:xfrm>
          <a:custGeom>
            <a:avLst/>
            <a:gdLst/>
            <a:ahLst/>
            <a:cxnLst/>
            <a:rect l="l" t="t" r="r" b="b"/>
            <a:pathLst>
              <a:path w="119379" h="40004">
                <a:moveTo>
                  <a:pt x="118795" y="33121"/>
                </a:moveTo>
                <a:lnTo>
                  <a:pt x="0" y="33121"/>
                </a:lnTo>
                <a:lnTo>
                  <a:pt x="0" y="39966"/>
                </a:lnTo>
                <a:lnTo>
                  <a:pt x="118795" y="39966"/>
                </a:lnTo>
                <a:lnTo>
                  <a:pt x="118795" y="33121"/>
                </a:lnTo>
                <a:close/>
              </a:path>
              <a:path w="119379" h="40004">
                <a:moveTo>
                  <a:pt x="118795" y="0"/>
                </a:moveTo>
                <a:lnTo>
                  <a:pt x="0" y="0"/>
                </a:lnTo>
                <a:lnTo>
                  <a:pt x="0" y="6489"/>
                </a:lnTo>
                <a:lnTo>
                  <a:pt x="118795" y="6489"/>
                </a:lnTo>
                <a:lnTo>
                  <a:pt x="1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93" name="object 93"/>
          <p:cNvGrpSpPr/>
          <p:nvPr/>
        </p:nvGrpSpPr>
        <p:grpSpPr>
          <a:xfrm>
            <a:off x="9638928" y="3617143"/>
            <a:ext cx="241844" cy="608832"/>
            <a:chOff x="7972196" y="2990884"/>
            <a:chExt cx="200025" cy="503555"/>
          </a:xfrm>
        </p:grpSpPr>
        <p:sp>
          <p:nvSpPr>
            <p:cNvPr id="94" name="object 94"/>
            <p:cNvSpPr/>
            <p:nvPr/>
          </p:nvSpPr>
          <p:spPr>
            <a:xfrm>
              <a:off x="7972196" y="2990884"/>
              <a:ext cx="92710" cy="503555"/>
            </a:xfrm>
            <a:custGeom>
              <a:avLst/>
              <a:gdLst/>
              <a:ahLst/>
              <a:cxnLst/>
              <a:rect l="l" t="t" r="r" b="b"/>
              <a:pathLst>
                <a:path w="92709" h="503554">
                  <a:moveTo>
                    <a:pt x="92163" y="0"/>
                  </a:moveTo>
                  <a:lnTo>
                    <a:pt x="84963" y="0"/>
                  </a:lnTo>
                  <a:lnTo>
                    <a:pt x="82803" y="723"/>
                  </a:lnTo>
                  <a:lnTo>
                    <a:pt x="80645" y="1803"/>
                  </a:lnTo>
                  <a:lnTo>
                    <a:pt x="80289" y="2159"/>
                  </a:lnTo>
                  <a:lnTo>
                    <a:pt x="79565" y="2527"/>
                  </a:lnTo>
                  <a:lnTo>
                    <a:pt x="79209" y="3238"/>
                  </a:lnTo>
                  <a:lnTo>
                    <a:pt x="76326" y="4330"/>
                  </a:lnTo>
                  <a:lnTo>
                    <a:pt x="73444" y="5765"/>
                  </a:lnTo>
                  <a:lnTo>
                    <a:pt x="45720" y="32410"/>
                  </a:lnTo>
                  <a:lnTo>
                    <a:pt x="36728" y="61201"/>
                  </a:lnTo>
                  <a:lnTo>
                    <a:pt x="36728" y="182524"/>
                  </a:lnTo>
                  <a:lnTo>
                    <a:pt x="37084" y="184327"/>
                  </a:lnTo>
                  <a:lnTo>
                    <a:pt x="37084" y="186118"/>
                  </a:lnTo>
                  <a:lnTo>
                    <a:pt x="36487" y="195222"/>
                  </a:lnTo>
                  <a:lnTo>
                    <a:pt x="34744" y="204123"/>
                  </a:lnTo>
                  <a:lnTo>
                    <a:pt x="31919" y="212753"/>
                  </a:lnTo>
                  <a:lnTo>
                    <a:pt x="28079" y="221043"/>
                  </a:lnTo>
                  <a:lnTo>
                    <a:pt x="28079" y="221399"/>
                  </a:lnTo>
                  <a:lnTo>
                    <a:pt x="27724" y="221767"/>
                  </a:lnTo>
                  <a:lnTo>
                    <a:pt x="22933" y="229031"/>
                  </a:lnTo>
                  <a:lnTo>
                    <a:pt x="17233" y="235623"/>
                  </a:lnTo>
                  <a:lnTo>
                    <a:pt x="10657" y="241405"/>
                  </a:lnTo>
                  <a:lnTo>
                    <a:pt x="3238" y="246240"/>
                  </a:lnTo>
                  <a:lnTo>
                    <a:pt x="2882" y="246240"/>
                  </a:lnTo>
                  <a:lnTo>
                    <a:pt x="2159" y="246964"/>
                  </a:lnTo>
                  <a:lnTo>
                    <a:pt x="0" y="248043"/>
                  </a:lnTo>
                  <a:lnTo>
                    <a:pt x="0" y="254165"/>
                  </a:lnTo>
                  <a:lnTo>
                    <a:pt x="1079" y="255968"/>
                  </a:lnTo>
                  <a:lnTo>
                    <a:pt x="1803" y="256324"/>
                  </a:lnTo>
                  <a:lnTo>
                    <a:pt x="2527" y="256324"/>
                  </a:lnTo>
                  <a:lnTo>
                    <a:pt x="2882" y="256679"/>
                  </a:lnTo>
                  <a:lnTo>
                    <a:pt x="31256" y="287897"/>
                  </a:lnTo>
                  <a:lnTo>
                    <a:pt x="36728" y="307086"/>
                  </a:lnTo>
                  <a:lnTo>
                    <a:pt x="36728" y="442087"/>
                  </a:lnTo>
                  <a:lnTo>
                    <a:pt x="37937" y="449514"/>
                  </a:lnTo>
                  <a:lnTo>
                    <a:pt x="57335" y="485195"/>
                  </a:lnTo>
                  <a:lnTo>
                    <a:pt x="72364" y="496443"/>
                  </a:lnTo>
                  <a:lnTo>
                    <a:pt x="74879" y="498246"/>
                  </a:lnTo>
                  <a:lnTo>
                    <a:pt x="77762" y="499681"/>
                  </a:lnTo>
                  <a:lnTo>
                    <a:pt x="81000" y="500761"/>
                  </a:lnTo>
                  <a:lnTo>
                    <a:pt x="84963" y="503288"/>
                  </a:lnTo>
                  <a:lnTo>
                    <a:pt x="92163" y="503288"/>
                  </a:lnTo>
                  <a:lnTo>
                    <a:pt x="92163" y="495719"/>
                  </a:lnTo>
                  <a:lnTo>
                    <a:pt x="91440" y="495719"/>
                  </a:lnTo>
                  <a:lnTo>
                    <a:pt x="88569" y="494284"/>
                  </a:lnTo>
                  <a:lnTo>
                    <a:pt x="87477" y="493560"/>
                  </a:lnTo>
                  <a:lnTo>
                    <a:pt x="80058" y="488777"/>
                  </a:lnTo>
                  <a:lnTo>
                    <a:pt x="73483" y="483081"/>
                  </a:lnTo>
                  <a:lnTo>
                    <a:pt x="55448" y="448919"/>
                  </a:lnTo>
                  <a:lnTo>
                    <a:pt x="54724" y="446760"/>
                  </a:lnTo>
                  <a:lnTo>
                    <a:pt x="54368" y="444601"/>
                  </a:lnTo>
                  <a:lnTo>
                    <a:pt x="54368" y="313207"/>
                  </a:lnTo>
                  <a:lnTo>
                    <a:pt x="53152" y="305181"/>
                  </a:lnTo>
                  <a:lnTo>
                    <a:pt x="32542" y="266853"/>
                  </a:lnTo>
                  <a:lnTo>
                    <a:pt x="9359" y="251282"/>
                  </a:lnTo>
                  <a:lnTo>
                    <a:pt x="12242" y="249847"/>
                  </a:lnTo>
                  <a:lnTo>
                    <a:pt x="45008" y="219608"/>
                  </a:lnTo>
                  <a:lnTo>
                    <a:pt x="54413" y="61201"/>
                  </a:lnTo>
                  <a:lnTo>
                    <a:pt x="54724" y="56159"/>
                  </a:lnTo>
                  <a:lnTo>
                    <a:pt x="73261" y="20207"/>
                  </a:lnTo>
                  <a:lnTo>
                    <a:pt x="90360" y="7924"/>
                  </a:lnTo>
                  <a:lnTo>
                    <a:pt x="92163" y="6845"/>
                  </a:lnTo>
                  <a:lnTo>
                    <a:pt x="92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097837" y="3056403"/>
              <a:ext cx="74168" cy="11700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105762" y="3297970"/>
              <a:ext cx="60960" cy="114300"/>
            </a:xfrm>
            <a:custGeom>
              <a:avLst/>
              <a:gdLst/>
              <a:ahLst/>
              <a:cxnLst/>
              <a:rect l="l" t="t" r="r" b="b"/>
              <a:pathLst>
                <a:path w="60959" h="114300">
                  <a:moveTo>
                    <a:pt x="60477" y="104038"/>
                  </a:moveTo>
                  <a:lnTo>
                    <a:pt x="1079" y="104038"/>
                  </a:lnTo>
                  <a:lnTo>
                    <a:pt x="1079" y="113753"/>
                  </a:lnTo>
                  <a:lnTo>
                    <a:pt x="60477" y="113753"/>
                  </a:lnTo>
                  <a:lnTo>
                    <a:pt x="60477" y="104038"/>
                  </a:lnTo>
                  <a:close/>
                </a:path>
                <a:path w="60959" h="114300">
                  <a:moveTo>
                    <a:pt x="37795" y="16560"/>
                  </a:moveTo>
                  <a:lnTo>
                    <a:pt x="23761" y="16560"/>
                  </a:lnTo>
                  <a:lnTo>
                    <a:pt x="23761" y="104038"/>
                  </a:lnTo>
                  <a:lnTo>
                    <a:pt x="37795" y="104038"/>
                  </a:lnTo>
                  <a:lnTo>
                    <a:pt x="37795" y="16560"/>
                  </a:lnTo>
                  <a:close/>
                </a:path>
                <a:path w="60959" h="114300">
                  <a:moveTo>
                    <a:pt x="37795" y="0"/>
                  </a:moveTo>
                  <a:lnTo>
                    <a:pt x="33832" y="0"/>
                  </a:lnTo>
                  <a:lnTo>
                    <a:pt x="31673" y="1803"/>
                  </a:lnTo>
                  <a:lnTo>
                    <a:pt x="29514" y="3238"/>
                  </a:lnTo>
                  <a:lnTo>
                    <a:pt x="2158" y="11163"/>
                  </a:lnTo>
                  <a:lnTo>
                    <a:pt x="0" y="11163"/>
                  </a:lnTo>
                  <a:lnTo>
                    <a:pt x="0" y="20523"/>
                  </a:lnTo>
                  <a:lnTo>
                    <a:pt x="10083" y="20523"/>
                  </a:lnTo>
                  <a:lnTo>
                    <a:pt x="16916" y="19443"/>
                  </a:lnTo>
                  <a:lnTo>
                    <a:pt x="23761" y="16560"/>
                  </a:lnTo>
                  <a:lnTo>
                    <a:pt x="37795" y="16560"/>
                  </a:lnTo>
                  <a:lnTo>
                    <a:pt x="377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97" name="object 97"/>
          <p:cNvSpPr/>
          <p:nvPr/>
        </p:nvSpPr>
        <p:spPr>
          <a:xfrm>
            <a:off x="10121648" y="3691138"/>
            <a:ext cx="110557" cy="142803"/>
          </a:xfrm>
          <a:custGeom>
            <a:avLst/>
            <a:gdLst/>
            <a:ahLst/>
            <a:cxnLst/>
            <a:rect l="l" t="t" r="r" b="b"/>
            <a:pathLst>
              <a:path w="91440" h="118110">
                <a:moveTo>
                  <a:pt x="15468" y="43561"/>
                </a:moveTo>
                <a:lnTo>
                  <a:pt x="1790" y="43561"/>
                </a:lnTo>
                <a:lnTo>
                  <a:pt x="1790" y="117729"/>
                </a:lnTo>
                <a:lnTo>
                  <a:pt x="15468" y="117729"/>
                </a:lnTo>
                <a:lnTo>
                  <a:pt x="15468" y="43561"/>
                </a:lnTo>
                <a:close/>
              </a:path>
              <a:path w="91440" h="118110">
                <a:moveTo>
                  <a:pt x="16192" y="3962"/>
                </a:moveTo>
                <a:lnTo>
                  <a:pt x="0" y="3962"/>
                </a:lnTo>
                <a:lnTo>
                  <a:pt x="0" y="18719"/>
                </a:lnTo>
                <a:lnTo>
                  <a:pt x="16192" y="18719"/>
                </a:lnTo>
                <a:lnTo>
                  <a:pt x="16192" y="3962"/>
                </a:lnTo>
                <a:close/>
              </a:path>
              <a:path w="91440" h="118110">
                <a:moveTo>
                  <a:pt x="91440" y="1447"/>
                </a:moveTo>
                <a:lnTo>
                  <a:pt x="87109" y="368"/>
                </a:lnTo>
                <a:lnTo>
                  <a:pt x="82791" y="0"/>
                </a:lnTo>
                <a:lnTo>
                  <a:pt x="71272" y="0"/>
                </a:lnTo>
                <a:lnTo>
                  <a:pt x="51828" y="14046"/>
                </a:lnTo>
                <a:lnTo>
                  <a:pt x="49314" y="18008"/>
                </a:lnTo>
                <a:lnTo>
                  <a:pt x="48234" y="23037"/>
                </a:lnTo>
                <a:lnTo>
                  <a:pt x="48234" y="43561"/>
                </a:lnTo>
                <a:lnTo>
                  <a:pt x="34556" y="43561"/>
                </a:lnTo>
                <a:lnTo>
                  <a:pt x="34556" y="53644"/>
                </a:lnTo>
                <a:lnTo>
                  <a:pt x="48234" y="53644"/>
                </a:lnTo>
                <a:lnTo>
                  <a:pt x="48234" y="117729"/>
                </a:lnTo>
                <a:lnTo>
                  <a:pt x="60833" y="117729"/>
                </a:lnTo>
                <a:lnTo>
                  <a:pt x="60833" y="53644"/>
                </a:lnTo>
                <a:lnTo>
                  <a:pt x="80987" y="53644"/>
                </a:lnTo>
                <a:lnTo>
                  <a:pt x="80987" y="43561"/>
                </a:lnTo>
                <a:lnTo>
                  <a:pt x="60833" y="43561"/>
                </a:lnTo>
                <a:lnTo>
                  <a:pt x="60833" y="11163"/>
                </a:lnTo>
                <a:lnTo>
                  <a:pt x="73075" y="9728"/>
                </a:lnTo>
                <a:lnTo>
                  <a:pt x="77393" y="9728"/>
                </a:lnTo>
                <a:lnTo>
                  <a:pt x="82067" y="10083"/>
                </a:lnTo>
                <a:lnTo>
                  <a:pt x="86753" y="11163"/>
                </a:lnTo>
                <a:lnTo>
                  <a:pt x="91440" y="12966"/>
                </a:lnTo>
                <a:lnTo>
                  <a:pt x="91440" y="9728"/>
                </a:lnTo>
                <a:lnTo>
                  <a:pt x="91440" y="1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98" name="object 9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296620" y="3692889"/>
            <a:ext cx="115778" cy="182372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497265" y="3723783"/>
            <a:ext cx="131885" cy="117958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10716215" y="3696360"/>
            <a:ext cx="257967" cy="142035"/>
            <a:chOff x="8863203" y="3056403"/>
            <a:chExt cx="213360" cy="117475"/>
          </a:xfrm>
        </p:grpSpPr>
        <p:pic>
          <p:nvPicPr>
            <p:cNvPr id="101" name="object 10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863203" y="3056403"/>
              <a:ext cx="75234" cy="11736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8962555" y="3156123"/>
              <a:ext cx="15875" cy="13970"/>
            </a:xfrm>
            <a:custGeom>
              <a:avLst/>
              <a:gdLst/>
              <a:ahLst/>
              <a:cxnLst/>
              <a:rect l="l" t="t" r="r" b="b"/>
              <a:pathLst>
                <a:path w="15875" h="13969">
                  <a:moveTo>
                    <a:pt x="0" y="0"/>
                  </a:moveTo>
                  <a:lnTo>
                    <a:pt x="15481" y="0"/>
                  </a:lnTo>
                  <a:lnTo>
                    <a:pt x="15481" y="13690"/>
                  </a:lnTo>
                  <a:lnTo>
                    <a:pt x="0" y="13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3" name="object 10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002153" y="3060365"/>
              <a:ext cx="73812" cy="113042"/>
            </a:xfrm>
            <a:prstGeom prst="rect">
              <a:avLst/>
            </a:prstGeom>
          </p:spPr>
        </p:pic>
      </p:grpSp>
      <p:sp>
        <p:nvSpPr>
          <p:cNvPr id="104" name="object 104"/>
          <p:cNvSpPr/>
          <p:nvPr/>
        </p:nvSpPr>
        <p:spPr>
          <a:xfrm>
            <a:off x="10121648" y="3982763"/>
            <a:ext cx="110557" cy="143571"/>
          </a:xfrm>
          <a:custGeom>
            <a:avLst/>
            <a:gdLst/>
            <a:ahLst/>
            <a:cxnLst/>
            <a:rect l="l" t="t" r="r" b="b"/>
            <a:pathLst>
              <a:path w="91440" h="118745">
                <a:moveTo>
                  <a:pt x="15468" y="43929"/>
                </a:moveTo>
                <a:lnTo>
                  <a:pt x="1790" y="43929"/>
                </a:lnTo>
                <a:lnTo>
                  <a:pt x="1790" y="118440"/>
                </a:lnTo>
                <a:lnTo>
                  <a:pt x="15468" y="118440"/>
                </a:lnTo>
                <a:lnTo>
                  <a:pt x="15468" y="43929"/>
                </a:lnTo>
                <a:close/>
              </a:path>
              <a:path w="91440" h="118745">
                <a:moveTo>
                  <a:pt x="16192" y="3962"/>
                </a:moveTo>
                <a:lnTo>
                  <a:pt x="0" y="3962"/>
                </a:lnTo>
                <a:lnTo>
                  <a:pt x="0" y="18719"/>
                </a:lnTo>
                <a:lnTo>
                  <a:pt x="16192" y="18719"/>
                </a:lnTo>
                <a:lnTo>
                  <a:pt x="16192" y="3962"/>
                </a:lnTo>
                <a:close/>
              </a:path>
              <a:path w="91440" h="118745">
                <a:moveTo>
                  <a:pt x="91440" y="1803"/>
                </a:moveTo>
                <a:lnTo>
                  <a:pt x="86753" y="723"/>
                </a:lnTo>
                <a:lnTo>
                  <a:pt x="77749" y="0"/>
                </a:lnTo>
                <a:lnTo>
                  <a:pt x="71628" y="0"/>
                </a:lnTo>
                <a:lnTo>
                  <a:pt x="66954" y="1447"/>
                </a:lnTo>
                <a:lnTo>
                  <a:pt x="62636" y="3962"/>
                </a:lnTo>
                <a:lnTo>
                  <a:pt x="57950" y="6489"/>
                </a:lnTo>
                <a:lnTo>
                  <a:pt x="54356" y="10083"/>
                </a:lnTo>
                <a:lnTo>
                  <a:pt x="52197" y="14401"/>
                </a:lnTo>
                <a:lnTo>
                  <a:pt x="49669" y="18719"/>
                </a:lnTo>
                <a:lnTo>
                  <a:pt x="48234" y="23406"/>
                </a:lnTo>
                <a:lnTo>
                  <a:pt x="48234" y="43929"/>
                </a:lnTo>
                <a:lnTo>
                  <a:pt x="34556" y="43929"/>
                </a:lnTo>
                <a:lnTo>
                  <a:pt x="34556" y="54000"/>
                </a:lnTo>
                <a:lnTo>
                  <a:pt x="48234" y="54000"/>
                </a:lnTo>
                <a:lnTo>
                  <a:pt x="48234" y="118440"/>
                </a:lnTo>
                <a:lnTo>
                  <a:pt x="60833" y="118440"/>
                </a:lnTo>
                <a:lnTo>
                  <a:pt x="60833" y="54000"/>
                </a:lnTo>
                <a:lnTo>
                  <a:pt x="80987" y="54000"/>
                </a:lnTo>
                <a:lnTo>
                  <a:pt x="80987" y="43929"/>
                </a:lnTo>
                <a:lnTo>
                  <a:pt x="60833" y="43929"/>
                </a:lnTo>
                <a:lnTo>
                  <a:pt x="60833" y="11518"/>
                </a:lnTo>
                <a:lnTo>
                  <a:pt x="73075" y="9728"/>
                </a:lnTo>
                <a:lnTo>
                  <a:pt x="77393" y="9728"/>
                </a:lnTo>
                <a:lnTo>
                  <a:pt x="82067" y="10083"/>
                </a:lnTo>
                <a:lnTo>
                  <a:pt x="86753" y="11163"/>
                </a:lnTo>
                <a:lnTo>
                  <a:pt x="91440" y="12966"/>
                </a:lnTo>
                <a:lnTo>
                  <a:pt x="91440" y="9728"/>
                </a:lnTo>
                <a:lnTo>
                  <a:pt x="91440" y="1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05" name="object 10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0296620" y="3984945"/>
            <a:ext cx="115778" cy="182372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0497265" y="3996691"/>
            <a:ext cx="131885" cy="156699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10716215" y="3988430"/>
            <a:ext cx="257967" cy="141266"/>
            <a:chOff x="8863203" y="3297970"/>
            <a:chExt cx="213360" cy="116839"/>
          </a:xfrm>
        </p:grpSpPr>
        <p:pic>
          <p:nvPicPr>
            <p:cNvPr id="108" name="object 10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863203" y="3297970"/>
              <a:ext cx="75234" cy="11663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8962555" y="3397690"/>
              <a:ext cx="15875" cy="14604"/>
            </a:xfrm>
            <a:custGeom>
              <a:avLst/>
              <a:gdLst/>
              <a:ahLst/>
              <a:cxnLst/>
              <a:rect l="l" t="t" r="r" b="b"/>
              <a:pathLst>
                <a:path w="15875" h="14604">
                  <a:moveTo>
                    <a:pt x="0" y="0"/>
                  </a:moveTo>
                  <a:lnTo>
                    <a:pt x="15481" y="0"/>
                  </a:lnTo>
                  <a:lnTo>
                    <a:pt x="15481" y="14033"/>
                  </a:lnTo>
                  <a:lnTo>
                    <a:pt x="0" y="14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10" name="object 11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002153" y="3301932"/>
              <a:ext cx="73812" cy="112674"/>
            </a:xfrm>
            <a:prstGeom prst="rect">
              <a:avLst/>
            </a:prstGeom>
          </p:spPr>
        </p:pic>
      </p:grpSp>
      <p:sp>
        <p:nvSpPr>
          <p:cNvPr id="111" name="object 111"/>
          <p:cNvSpPr/>
          <p:nvPr/>
        </p:nvSpPr>
        <p:spPr>
          <a:xfrm>
            <a:off x="0" y="970"/>
            <a:ext cx="3084852" cy="532056"/>
          </a:xfrm>
          <a:custGeom>
            <a:avLst/>
            <a:gdLst/>
            <a:ahLst/>
            <a:cxnLst/>
            <a:rect l="l" t="t" r="r" b="b"/>
            <a:pathLst>
              <a:path w="2551430" h="440055">
                <a:moveTo>
                  <a:pt x="2550960" y="0"/>
                </a:moveTo>
                <a:lnTo>
                  <a:pt x="0" y="0"/>
                </a:lnTo>
                <a:lnTo>
                  <a:pt x="0" y="439915"/>
                </a:lnTo>
                <a:lnTo>
                  <a:pt x="1275473" y="439915"/>
                </a:lnTo>
                <a:lnTo>
                  <a:pt x="2550960" y="439915"/>
                </a:lnTo>
                <a:lnTo>
                  <a:pt x="255096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xfrm>
            <a:off x="104339" y="6179"/>
            <a:ext cx="2869112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77" dirty="0">
                <a:solidFill>
                  <a:srgbClr val="FFFFFF"/>
                </a:solidFill>
              </a:rPr>
              <a:t>L</a:t>
            </a:r>
            <a:r>
              <a:rPr sz="3144" spc="-48" dirty="0">
                <a:solidFill>
                  <a:srgbClr val="FFFFFF"/>
                </a:solidFill>
              </a:rPr>
              <a:t>o</a:t>
            </a:r>
            <a:r>
              <a:rPr sz="3144" spc="-60" dirty="0">
                <a:solidFill>
                  <a:srgbClr val="FFFFFF"/>
                </a:solidFill>
              </a:rPr>
              <a:t>g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230" dirty="0">
                <a:solidFill>
                  <a:srgbClr val="FFFFFF"/>
                </a:solidFill>
              </a:rPr>
              <a:t>st</a:t>
            </a:r>
            <a:r>
              <a:rPr sz="3144" spc="-157" dirty="0">
                <a:solidFill>
                  <a:srgbClr val="FFFFFF"/>
                </a:solidFill>
              </a:rPr>
              <a:t>i</a:t>
            </a:r>
            <a:r>
              <a:rPr sz="3144" spc="-290" dirty="0">
                <a:solidFill>
                  <a:srgbClr val="FFFFFF"/>
                </a:solidFill>
              </a:rPr>
              <a:t>c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320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12" dirty="0">
                <a:solidFill>
                  <a:srgbClr val="FFFFFF"/>
                </a:solidFill>
              </a:rPr>
              <a:t>g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145" dirty="0">
                <a:solidFill>
                  <a:srgbClr val="FFFFFF"/>
                </a:solidFill>
              </a:rPr>
              <a:t>ssion</a:t>
            </a:r>
            <a:endParaRPr sz="3144"/>
          </a:p>
        </p:txBody>
      </p:sp>
      <p:sp>
        <p:nvSpPr>
          <p:cNvPr id="113" name="object 113"/>
          <p:cNvSpPr txBox="1"/>
          <p:nvPr/>
        </p:nvSpPr>
        <p:spPr>
          <a:xfrm>
            <a:off x="4278086" y="710777"/>
            <a:ext cx="3080246" cy="553209"/>
          </a:xfrm>
          <a:prstGeom prst="rect">
            <a:avLst/>
          </a:prstGeom>
        </p:spPr>
        <p:txBody>
          <a:bodyPr vert="horz" wrap="square" lIns="0" tIns="65259" rIns="0" bIns="0" rtlCol="0">
            <a:spAutoFit/>
          </a:bodyPr>
          <a:lstStyle/>
          <a:p>
            <a:pPr marL="15356" marR="6142">
              <a:lnSpc>
                <a:spcPts val="1922"/>
              </a:lnSpc>
              <a:spcBef>
                <a:spcPts val="514"/>
              </a:spcBef>
            </a:pPr>
            <a:r>
              <a:rPr sz="1935" spc="-103" dirty="0">
                <a:latin typeface="Trebuchet MS"/>
                <a:cs typeface="Trebuchet MS"/>
              </a:rPr>
              <a:t>De</a:t>
            </a:r>
            <a:r>
              <a:rPr sz="1935" spc="-193" dirty="0">
                <a:latin typeface="Trebuchet MS"/>
                <a:cs typeface="Trebuchet MS"/>
              </a:rPr>
              <a:t>t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75" dirty="0">
                <a:latin typeface="Trebuchet MS"/>
                <a:cs typeface="Trebuchet MS"/>
              </a:rPr>
              <a:t>r</a:t>
            </a:r>
            <a:r>
              <a:rPr sz="1935" spc="-138" dirty="0">
                <a:latin typeface="Trebuchet MS"/>
                <a:cs typeface="Trebuchet MS"/>
              </a:rPr>
              <a:t>m</a:t>
            </a:r>
            <a:r>
              <a:rPr sz="1935" spc="-103" dirty="0">
                <a:latin typeface="Trebuchet MS"/>
                <a:cs typeface="Trebuchet MS"/>
              </a:rPr>
              <a:t>in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d</a:t>
            </a:r>
            <a:r>
              <a:rPr sz="1935" spc="-224" dirty="0">
                <a:latin typeface="Trebuchet MS"/>
                <a:cs typeface="Trebuchet MS"/>
              </a:rPr>
              <a:t> </a:t>
            </a:r>
            <a:r>
              <a:rPr sz="1935" spc="-54" dirty="0">
                <a:latin typeface="Trebuchet MS"/>
                <a:cs typeface="Trebuchet MS"/>
              </a:rPr>
              <a:t>b</a:t>
            </a:r>
            <a:r>
              <a:rPr sz="1935" spc="-121" dirty="0">
                <a:latin typeface="Trebuchet MS"/>
                <a:cs typeface="Trebuchet MS"/>
              </a:rPr>
              <a:t>y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t</a:t>
            </a:r>
            <a:r>
              <a:rPr sz="1935" spc="-73" dirty="0">
                <a:latin typeface="Trebuchet MS"/>
                <a:cs typeface="Trebuchet MS"/>
              </a:rPr>
              <a:t>h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21" dirty="0">
                <a:latin typeface="Trebuchet MS"/>
                <a:cs typeface="Trebuchet MS"/>
              </a:rPr>
              <a:t>m</a:t>
            </a:r>
            <a:r>
              <a:rPr sz="1935" spc="-73" dirty="0">
                <a:latin typeface="Trebuchet MS"/>
                <a:cs typeface="Trebuchet MS"/>
              </a:rPr>
              <a:t>i</a:t>
            </a:r>
            <a:r>
              <a:rPr sz="1935" spc="-145" dirty="0">
                <a:latin typeface="Trebuchet MS"/>
                <a:cs typeface="Trebuchet MS"/>
              </a:rPr>
              <a:t>n</a:t>
            </a:r>
            <a:r>
              <a:rPr sz="1935" spc="-67" dirty="0">
                <a:latin typeface="Trebuchet MS"/>
                <a:cs typeface="Trebuchet MS"/>
              </a:rPr>
              <a:t>i</a:t>
            </a:r>
            <a:r>
              <a:rPr sz="1935" spc="-206" dirty="0">
                <a:latin typeface="Trebuchet MS"/>
                <a:cs typeface="Trebuchet MS"/>
              </a:rPr>
              <a:t>m</a:t>
            </a:r>
            <a:r>
              <a:rPr sz="1935" spc="-91" dirty="0">
                <a:latin typeface="Trebuchet MS"/>
                <a:cs typeface="Trebuchet MS"/>
              </a:rPr>
              <a:t>i</a:t>
            </a:r>
            <a:r>
              <a:rPr sz="1935" spc="-133" dirty="0">
                <a:latin typeface="Trebuchet MS"/>
                <a:cs typeface="Trebuchet MS"/>
              </a:rPr>
              <a:t>s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81" dirty="0">
                <a:latin typeface="Trebuchet MS"/>
                <a:cs typeface="Trebuchet MS"/>
              </a:rPr>
              <a:t>t</a:t>
            </a:r>
            <a:r>
              <a:rPr sz="1935" spc="-73" dirty="0">
                <a:latin typeface="Trebuchet MS"/>
                <a:cs typeface="Trebuchet MS"/>
              </a:rPr>
              <a:t>i</a:t>
            </a:r>
            <a:r>
              <a:rPr sz="1935" spc="-145" dirty="0">
                <a:latin typeface="Trebuchet MS"/>
                <a:cs typeface="Trebuchet MS"/>
              </a:rPr>
              <a:t>o</a:t>
            </a:r>
            <a:r>
              <a:rPr sz="1935" spc="-54" dirty="0">
                <a:latin typeface="Trebuchet MS"/>
                <a:cs typeface="Trebuchet MS"/>
              </a:rPr>
              <a:t>n  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187" dirty="0">
                <a:latin typeface="Trebuchet MS"/>
                <a:cs typeface="Trebuchet MS"/>
              </a:rPr>
              <a:t>f</a:t>
            </a:r>
            <a:r>
              <a:rPr sz="1935" spc="-212" dirty="0">
                <a:latin typeface="Trebuchet MS"/>
                <a:cs typeface="Trebuchet MS"/>
              </a:rPr>
              <a:t> </a:t>
            </a:r>
            <a:r>
              <a:rPr sz="1935" spc="-157" dirty="0">
                <a:latin typeface="Trebuchet MS"/>
                <a:cs typeface="Trebuchet MS"/>
              </a:rPr>
              <a:t>a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93" dirty="0">
                <a:latin typeface="Trebuchet MS"/>
                <a:cs typeface="Trebuchet MS"/>
              </a:rPr>
              <a:t>c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103" dirty="0">
                <a:latin typeface="Trebuchet MS"/>
                <a:cs typeface="Trebuchet MS"/>
              </a:rPr>
              <a:t>s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200" dirty="0">
                <a:latin typeface="Trebuchet MS"/>
                <a:cs typeface="Trebuchet MS"/>
              </a:rPr>
              <a:t>f</a:t>
            </a:r>
            <a:r>
              <a:rPr sz="1935" spc="-97" dirty="0">
                <a:latin typeface="Trebuchet MS"/>
                <a:cs typeface="Trebuchet MS"/>
              </a:rPr>
              <a:t>u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157" dirty="0">
                <a:latin typeface="Trebuchet MS"/>
                <a:cs typeface="Trebuchet MS"/>
              </a:rPr>
              <a:t>c</a:t>
            </a:r>
            <a:r>
              <a:rPr sz="1935" spc="-181" dirty="0">
                <a:latin typeface="Trebuchet MS"/>
                <a:cs typeface="Trebuchet MS"/>
              </a:rPr>
              <a:t>t</a:t>
            </a:r>
            <a:r>
              <a:rPr sz="1935" spc="-73" dirty="0">
                <a:latin typeface="Trebuchet MS"/>
                <a:cs typeface="Trebuchet MS"/>
              </a:rPr>
              <a:t>i</a:t>
            </a:r>
            <a:r>
              <a:rPr sz="1935" spc="-145" dirty="0">
                <a:latin typeface="Trebuchet MS"/>
                <a:cs typeface="Trebuchet MS"/>
              </a:rPr>
              <a:t>o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277" dirty="0">
                <a:latin typeface="Trebuchet MS"/>
                <a:cs typeface="Trebuchet MS"/>
              </a:rPr>
              <a:t>J</a:t>
            </a:r>
            <a:r>
              <a:rPr sz="1935" spc="-175" dirty="0">
                <a:latin typeface="Trebuchet MS"/>
                <a:cs typeface="Trebuchet MS"/>
              </a:rPr>
              <a:t>(</a:t>
            </a:r>
            <a:r>
              <a:rPr sz="1935" spc="-157" dirty="0">
                <a:latin typeface="Trebuchet MS"/>
                <a:cs typeface="Trebuchet MS"/>
              </a:rPr>
              <a:t>Θ</a:t>
            </a:r>
            <a:r>
              <a:rPr sz="1935" spc="-181" dirty="0">
                <a:latin typeface="Trebuchet MS"/>
                <a:cs typeface="Trebuchet MS"/>
              </a:rPr>
              <a:t>)</a:t>
            </a:r>
            <a:endParaRPr sz="19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5359" y="1710110"/>
            <a:ext cx="7871057" cy="3445699"/>
            <a:chOff x="1245057" y="1413610"/>
            <a:chExt cx="6510020" cy="2849880"/>
          </a:xfrm>
        </p:grpSpPr>
        <p:sp>
          <p:nvSpPr>
            <p:cNvPr id="3" name="object 3"/>
            <p:cNvSpPr/>
            <p:nvPr/>
          </p:nvSpPr>
          <p:spPr>
            <a:xfrm>
              <a:off x="1259636" y="3816003"/>
              <a:ext cx="6480810" cy="432434"/>
            </a:xfrm>
            <a:custGeom>
              <a:avLst/>
              <a:gdLst/>
              <a:ahLst/>
              <a:cxnLst/>
              <a:rect l="l" t="t" r="r" b="b"/>
              <a:pathLst>
                <a:path w="6480809" h="432435">
                  <a:moveTo>
                    <a:pt x="6480365" y="0"/>
                  </a:moveTo>
                  <a:lnTo>
                    <a:pt x="6473857" y="45971"/>
                  </a:lnTo>
                  <a:lnTo>
                    <a:pt x="6455636" y="90053"/>
                  </a:lnTo>
                  <a:lnTo>
                    <a:pt x="6427653" y="130356"/>
                  </a:lnTo>
                  <a:lnTo>
                    <a:pt x="6391862" y="164992"/>
                  </a:lnTo>
                  <a:lnTo>
                    <a:pt x="6350215" y="192071"/>
                  </a:lnTo>
                  <a:lnTo>
                    <a:pt x="6304664" y="209704"/>
                  </a:lnTo>
                  <a:lnTo>
                    <a:pt x="6257163" y="216001"/>
                  </a:lnTo>
                  <a:lnTo>
                    <a:pt x="3456000" y="216001"/>
                  </a:lnTo>
                  <a:lnTo>
                    <a:pt x="3408478" y="222300"/>
                  </a:lnTo>
                  <a:lnTo>
                    <a:pt x="3362877" y="239940"/>
                  </a:lnTo>
                  <a:lnTo>
                    <a:pt x="3321160" y="267039"/>
                  </a:lnTo>
                  <a:lnTo>
                    <a:pt x="3285293" y="301715"/>
                  </a:lnTo>
                  <a:lnTo>
                    <a:pt x="3257241" y="342084"/>
                  </a:lnTo>
                  <a:lnTo>
                    <a:pt x="3238969" y="386263"/>
                  </a:lnTo>
                  <a:lnTo>
                    <a:pt x="3232442" y="432371"/>
                  </a:lnTo>
                  <a:lnTo>
                    <a:pt x="3225934" y="386263"/>
                  </a:lnTo>
                  <a:lnTo>
                    <a:pt x="3207706" y="342084"/>
                  </a:lnTo>
                  <a:lnTo>
                    <a:pt x="3179706" y="301715"/>
                  </a:lnTo>
                  <a:lnTo>
                    <a:pt x="3143878" y="267039"/>
                  </a:lnTo>
                  <a:lnTo>
                    <a:pt x="3102168" y="239940"/>
                  </a:lnTo>
                  <a:lnTo>
                    <a:pt x="3056521" y="222300"/>
                  </a:lnTo>
                  <a:lnTo>
                    <a:pt x="3008884" y="216001"/>
                  </a:lnTo>
                  <a:lnTo>
                    <a:pt x="223558" y="216001"/>
                  </a:lnTo>
                  <a:lnTo>
                    <a:pt x="176036" y="209704"/>
                  </a:lnTo>
                  <a:lnTo>
                    <a:pt x="130435" y="192071"/>
                  </a:lnTo>
                  <a:lnTo>
                    <a:pt x="88718" y="164992"/>
                  </a:lnTo>
                  <a:lnTo>
                    <a:pt x="52851" y="130356"/>
                  </a:lnTo>
                  <a:lnTo>
                    <a:pt x="24799" y="90053"/>
                  </a:lnTo>
                  <a:lnTo>
                    <a:pt x="6527" y="45971"/>
                  </a:lnTo>
                  <a:lnTo>
                    <a:pt x="0" y="0"/>
                  </a:lnTo>
                </a:path>
              </a:pathLst>
            </a:custGeom>
            <a:ln w="29159">
              <a:solidFill>
                <a:srgbClr val="DCDCDC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634" y="3582005"/>
              <a:ext cx="221767" cy="2127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99959" y="1417684"/>
              <a:ext cx="593090" cy="2308860"/>
            </a:xfrm>
            <a:custGeom>
              <a:avLst/>
              <a:gdLst/>
              <a:ahLst/>
              <a:cxnLst/>
              <a:rect l="l" t="t" r="r" b="b"/>
              <a:pathLst>
                <a:path w="593089" h="2308860">
                  <a:moveTo>
                    <a:pt x="92519" y="0"/>
                  </a:moveTo>
                  <a:lnTo>
                    <a:pt x="84663" y="50408"/>
                  </a:lnTo>
                  <a:lnTo>
                    <a:pt x="77155" y="100865"/>
                  </a:lnTo>
                  <a:lnTo>
                    <a:pt x="69994" y="151366"/>
                  </a:lnTo>
                  <a:lnTo>
                    <a:pt x="63180" y="201911"/>
                  </a:lnTo>
                  <a:lnTo>
                    <a:pt x="56715" y="252499"/>
                  </a:lnTo>
                  <a:lnTo>
                    <a:pt x="50597" y="303126"/>
                  </a:lnTo>
                  <a:lnTo>
                    <a:pt x="44827" y="353791"/>
                  </a:lnTo>
                  <a:lnTo>
                    <a:pt x="39405" y="404494"/>
                  </a:lnTo>
                  <a:lnTo>
                    <a:pt x="34332" y="455231"/>
                  </a:lnTo>
                  <a:lnTo>
                    <a:pt x="29608" y="506001"/>
                  </a:lnTo>
                  <a:lnTo>
                    <a:pt x="25232" y="556802"/>
                  </a:lnTo>
                  <a:lnTo>
                    <a:pt x="21206" y="607632"/>
                  </a:lnTo>
                  <a:lnTo>
                    <a:pt x="17528" y="658491"/>
                  </a:lnTo>
                  <a:lnTo>
                    <a:pt x="14200" y="709375"/>
                  </a:lnTo>
                  <a:lnTo>
                    <a:pt x="11222" y="760284"/>
                  </a:lnTo>
                  <a:lnTo>
                    <a:pt x="8593" y="811215"/>
                  </a:lnTo>
                  <a:lnTo>
                    <a:pt x="6314" y="862166"/>
                  </a:lnTo>
                  <a:lnTo>
                    <a:pt x="4385" y="913137"/>
                  </a:lnTo>
                  <a:lnTo>
                    <a:pt x="2807" y="964124"/>
                  </a:lnTo>
                  <a:lnTo>
                    <a:pt x="1579" y="1015127"/>
                  </a:lnTo>
                  <a:lnTo>
                    <a:pt x="702" y="1066143"/>
                  </a:lnTo>
                  <a:lnTo>
                    <a:pt x="175" y="1117171"/>
                  </a:lnTo>
                  <a:lnTo>
                    <a:pt x="0" y="1168209"/>
                  </a:lnTo>
                  <a:lnTo>
                    <a:pt x="0" y="1176305"/>
                  </a:lnTo>
                  <a:lnTo>
                    <a:pt x="0" y="1184403"/>
                  </a:lnTo>
                  <a:lnTo>
                    <a:pt x="0" y="1192503"/>
                  </a:lnTo>
                  <a:lnTo>
                    <a:pt x="0" y="1200607"/>
                  </a:lnTo>
                  <a:lnTo>
                    <a:pt x="14456" y="1665948"/>
                  </a:lnTo>
                  <a:lnTo>
                    <a:pt x="46259" y="2014381"/>
                  </a:lnTo>
                  <a:lnTo>
                    <a:pt x="78063" y="2232946"/>
                  </a:lnTo>
                  <a:lnTo>
                    <a:pt x="92519" y="2308682"/>
                  </a:lnTo>
                </a:path>
                <a:path w="593089" h="2308860">
                  <a:moveTo>
                    <a:pt x="500037" y="2308682"/>
                  </a:moveTo>
                  <a:lnTo>
                    <a:pt x="507894" y="2258273"/>
                  </a:lnTo>
                  <a:lnTo>
                    <a:pt x="515403" y="2207817"/>
                  </a:lnTo>
                  <a:lnTo>
                    <a:pt x="522565" y="2157316"/>
                  </a:lnTo>
                  <a:lnTo>
                    <a:pt x="529380" y="2106771"/>
                  </a:lnTo>
                  <a:lnTo>
                    <a:pt x="535846" y="2056184"/>
                  </a:lnTo>
                  <a:lnTo>
                    <a:pt x="541964" y="2005557"/>
                  </a:lnTo>
                  <a:lnTo>
                    <a:pt x="547734" y="1954893"/>
                  </a:lnTo>
                  <a:lnTo>
                    <a:pt x="553156" y="1904191"/>
                  </a:lnTo>
                  <a:lnTo>
                    <a:pt x="558229" y="1853455"/>
                  </a:lnTo>
                  <a:lnTo>
                    <a:pt x="562953" y="1802686"/>
                  </a:lnTo>
                  <a:lnTo>
                    <a:pt x="567328" y="1751885"/>
                  </a:lnTo>
                  <a:lnTo>
                    <a:pt x="571354" y="1701055"/>
                  </a:lnTo>
                  <a:lnTo>
                    <a:pt x="575031" y="1650198"/>
                  </a:lnTo>
                  <a:lnTo>
                    <a:pt x="578359" y="1599314"/>
                  </a:lnTo>
                  <a:lnTo>
                    <a:pt x="581337" y="1548407"/>
                  </a:lnTo>
                  <a:lnTo>
                    <a:pt x="583965" y="1497476"/>
                  </a:lnTo>
                  <a:lnTo>
                    <a:pt x="586243" y="1446526"/>
                  </a:lnTo>
                  <a:lnTo>
                    <a:pt x="588172" y="1395556"/>
                  </a:lnTo>
                  <a:lnTo>
                    <a:pt x="589750" y="1344569"/>
                  </a:lnTo>
                  <a:lnTo>
                    <a:pt x="590977" y="1293567"/>
                  </a:lnTo>
                  <a:lnTo>
                    <a:pt x="591854" y="1242551"/>
                  </a:lnTo>
                  <a:lnTo>
                    <a:pt x="592381" y="1191523"/>
                  </a:lnTo>
                  <a:lnTo>
                    <a:pt x="592556" y="1140485"/>
                  </a:lnTo>
                  <a:lnTo>
                    <a:pt x="592556" y="1132387"/>
                  </a:lnTo>
                  <a:lnTo>
                    <a:pt x="592556" y="1124286"/>
                  </a:lnTo>
                  <a:lnTo>
                    <a:pt x="592556" y="1116185"/>
                  </a:lnTo>
                  <a:lnTo>
                    <a:pt x="592556" y="1108087"/>
                  </a:lnTo>
                  <a:lnTo>
                    <a:pt x="578100" y="642894"/>
                  </a:lnTo>
                  <a:lnTo>
                    <a:pt x="546296" y="294439"/>
                  </a:lnTo>
                  <a:lnTo>
                    <a:pt x="514493" y="75787"/>
                  </a:lnTo>
                  <a:lnTo>
                    <a:pt x="500037" y="0"/>
                  </a:lnTo>
                </a:path>
              </a:pathLst>
            </a:custGeom>
            <a:ln w="8147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" name="object 6"/>
            <p:cNvSpPr/>
            <p:nvPr/>
          </p:nvSpPr>
          <p:spPr>
            <a:xfrm>
              <a:off x="7284605" y="2482211"/>
              <a:ext cx="74295" cy="36830"/>
            </a:xfrm>
            <a:custGeom>
              <a:avLst/>
              <a:gdLst/>
              <a:ahLst/>
              <a:cxnLst/>
              <a:rect l="l" t="t" r="r" b="b"/>
              <a:pathLst>
                <a:path w="74295" h="36830">
                  <a:moveTo>
                    <a:pt x="51117" y="0"/>
                  </a:moveTo>
                  <a:lnTo>
                    <a:pt x="37439" y="0"/>
                  </a:lnTo>
                  <a:lnTo>
                    <a:pt x="0" y="36715"/>
                  </a:lnTo>
                  <a:lnTo>
                    <a:pt x="13677" y="36715"/>
                  </a:lnTo>
                  <a:lnTo>
                    <a:pt x="42468" y="10083"/>
                  </a:lnTo>
                  <a:lnTo>
                    <a:pt x="57347" y="10083"/>
                  </a:lnTo>
                  <a:lnTo>
                    <a:pt x="51117" y="0"/>
                  </a:lnTo>
                  <a:close/>
                </a:path>
                <a:path w="74295" h="36830">
                  <a:moveTo>
                    <a:pt x="57347" y="10083"/>
                  </a:moveTo>
                  <a:lnTo>
                    <a:pt x="42468" y="10083"/>
                  </a:lnTo>
                  <a:lnTo>
                    <a:pt x="60477" y="36715"/>
                  </a:lnTo>
                  <a:lnTo>
                    <a:pt x="73799" y="36715"/>
                  </a:lnTo>
                  <a:lnTo>
                    <a:pt x="57347" y="100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5718" y="2538014"/>
              <a:ext cx="114477" cy="1411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26081" y="1513086"/>
              <a:ext cx="2057400" cy="976630"/>
            </a:xfrm>
            <a:custGeom>
              <a:avLst/>
              <a:gdLst/>
              <a:ahLst/>
              <a:cxnLst/>
              <a:rect l="l" t="t" r="r" b="b"/>
              <a:pathLst>
                <a:path w="2057400" h="976630">
                  <a:moveTo>
                    <a:pt x="2057044" y="754926"/>
                  </a:moveTo>
                  <a:lnTo>
                    <a:pt x="1782356" y="402843"/>
                  </a:lnTo>
                </a:path>
                <a:path w="2057400" h="976630">
                  <a:moveTo>
                    <a:pt x="0" y="0"/>
                  </a:moveTo>
                  <a:lnTo>
                    <a:pt x="1945792" y="859320"/>
                  </a:lnTo>
                </a:path>
                <a:path w="2057400" h="976630">
                  <a:moveTo>
                    <a:pt x="0" y="518045"/>
                  </a:moveTo>
                  <a:lnTo>
                    <a:pt x="1945792" y="976325"/>
                  </a:lnTo>
                </a:path>
              </a:pathLst>
            </a:custGeom>
            <a:ln w="32591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1523" y="1699573"/>
              <a:ext cx="213118" cy="2127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0282" y="1703891"/>
              <a:ext cx="108712" cy="1861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1523" y="2007726"/>
              <a:ext cx="223913" cy="2127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26081" y="2580852"/>
              <a:ext cx="1946275" cy="20320"/>
            </a:xfrm>
            <a:custGeom>
              <a:avLst/>
              <a:gdLst/>
              <a:ahLst/>
              <a:cxnLst/>
              <a:rect l="l" t="t" r="r" b="b"/>
              <a:pathLst>
                <a:path w="1946275" h="20319">
                  <a:moveTo>
                    <a:pt x="0" y="0"/>
                  </a:moveTo>
                  <a:lnTo>
                    <a:pt x="1945792" y="20154"/>
                  </a:lnTo>
                </a:path>
              </a:pathLst>
            </a:custGeom>
            <a:ln w="32591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1523" y="2348645"/>
              <a:ext cx="221754" cy="21419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26081" y="2847602"/>
              <a:ext cx="1946275" cy="819150"/>
            </a:xfrm>
            <a:custGeom>
              <a:avLst/>
              <a:gdLst/>
              <a:ahLst/>
              <a:cxnLst/>
              <a:rect l="l" t="t" r="r" b="b"/>
              <a:pathLst>
                <a:path w="1946275" h="819150">
                  <a:moveTo>
                    <a:pt x="0" y="819010"/>
                  </a:moveTo>
                  <a:lnTo>
                    <a:pt x="1945792" y="0"/>
                  </a:lnTo>
                </a:path>
              </a:pathLst>
            </a:custGeom>
            <a:ln w="32591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5046" y="2948402"/>
              <a:ext cx="263156" cy="2131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41561" y="2850130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5" h="14605">
                  <a:moveTo>
                    <a:pt x="7924" y="0"/>
                  </a:moveTo>
                  <a:lnTo>
                    <a:pt x="5397" y="0"/>
                  </a:lnTo>
                  <a:lnTo>
                    <a:pt x="4318" y="355"/>
                  </a:lnTo>
                  <a:lnTo>
                    <a:pt x="2158" y="1803"/>
                  </a:lnTo>
                  <a:lnTo>
                    <a:pt x="1435" y="2514"/>
                  </a:lnTo>
                  <a:lnTo>
                    <a:pt x="723" y="3594"/>
                  </a:lnTo>
                  <a:lnTo>
                    <a:pt x="0" y="5753"/>
                  </a:lnTo>
                  <a:lnTo>
                    <a:pt x="0" y="7200"/>
                  </a:lnTo>
                  <a:lnTo>
                    <a:pt x="0" y="9004"/>
                  </a:lnTo>
                  <a:lnTo>
                    <a:pt x="5397" y="14401"/>
                  </a:lnTo>
                  <a:lnTo>
                    <a:pt x="7924" y="14401"/>
                  </a:lnTo>
                  <a:lnTo>
                    <a:pt x="10083" y="13677"/>
                  </a:lnTo>
                  <a:lnTo>
                    <a:pt x="11163" y="12954"/>
                  </a:lnTo>
                  <a:lnTo>
                    <a:pt x="11874" y="12242"/>
                  </a:lnTo>
                  <a:lnTo>
                    <a:pt x="13322" y="10083"/>
                  </a:lnTo>
                  <a:lnTo>
                    <a:pt x="13322" y="4318"/>
                  </a:lnTo>
                  <a:lnTo>
                    <a:pt x="12598" y="3594"/>
                  </a:lnTo>
                  <a:lnTo>
                    <a:pt x="11163" y="1435"/>
                  </a:lnTo>
                  <a:lnTo>
                    <a:pt x="10083" y="1079"/>
                  </a:lnTo>
                  <a:lnTo>
                    <a:pt x="9004" y="355"/>
                  </a:lnTo>
                  <a:lnTo>
                    <a:pt x="7924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9476" y="2166489"/>
              <a:ext cx="3191764" cy="845642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5038181" y="5413482"/>
            <a:ext cx="2601165" cy="430712"/>
          </a:xfrm>
          <a:custGeom>
            <a:avLst/>
            <a:gdLst/>
            <a:ahLst/>
            <a:cxnLst/>
            <a:rect l="l" t="t" r="r" b="b"/>
            <a:pathLst>
              <a:path w="2151379" h="356235">
                <a:moveTo>
                  <a:pt x="2151354" y="0"/>
                </a:moveTo>
                <a:lnTo>
                  <a:pt x="0" y="0"/>
                </a:lnTo>
                <a:lnTo>
                  <a:pt x="0" y="356044"/>
                </a:lnTo>
                <a:lnTo>
                  <a:pt x="2151354" y="356044"/>
                </a:lnTo>
                <a:lnTo>
                  <a:pt x="2151354" y="0"/>
                </a:lnTo>
                <a:close/>
              </a:path>
            </a:pathLst>
          </a:custGeom>
          <a:solidFill>
            <a:srgbClr val="FFE68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9" name="object 19"/>
          <p:cNvSpPr txBox="1"/>
          <p:nvPr/>
        </p:nvSpPr>
        <p:spPr>
          <a:xfrm>
            <a:off x="3411916" y="5290624"/>
            <a:ext cx="4770080" cy="87125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94437">
              <a:spcBef>
                <a:spcPts val="121"/>
              </a:spcBef>
            </a:pPr>
            <a:r>
              <a:rPr sz="2902" spc="-393" dirty="0">
                <a:latin typeface="Trebuchet MS"/>
                <a:cs typeface="Trebuchet MS"/>
              </a:rPr>
              <a:t>T</a:t>
            </a:r>
            <a:r>
              <a:rPr sz="2902" spc="-109" dirty="0">
                <a:latin typeface="Trebuchet MS"/>
                <a:cs typeface="Trebuchet MS"/>
              </a:rPr>
              <a:t>h</a:t>
            </a:r>
            <a:r>
              <a:rPr sz="2902" spc="-260" dirty="0">
                <a:latin typeface="Trebuchet MS"/>
                <a:cs typeface="Trebuchet MS"/>
              </a:rPr>
              <a:t>a</a:t>
            </a:r>
            <a:r>
              <a:rPr sz="2902" spc="-218" dirty="0">
                <a:latin typeface="Trebuchet MS"/>
                <a:cs typeface="Trebuchet MS"/>
              </a:rPr>
              <a:t>t</a:t>
            </a:r>
            <a:r>
              <a:rPr sz="2902" spc="-713" dirty="0">
                <a:latin typeface="Trebuchet MS"/>
                <a:cs typeface="Trebuchet MS"/>
              </a:rPr>
              <a:t>’</a:t>
            </a:r>
            <a:r>
              <a:rPr sz="2902" spc="-121" dirty="0">
                <a:latin typeface="Trebuchet MS"/>
                <a:cs typeface="Trebuchet MS"/>
              </a:rPr>
              <a:t>s</a:t>
            </a:r>
            <a:r>
              <a:rPr sz="2902" spc="-302" dirty="0">
                <a:latin typeface="Trebuchet MS"/>
                <a:cs typeface="Trebuchet MS"/>
              </a:rPr>
              <a:t> </a:t>
            </a:r>
            <a:r>
              <a:rPr sz="2902" spc="-247" dirty="0">
                <a:latin typeface="Trebuchet MS"/>
                <a:cs typeface="Trebuchet MS"/>
              </a:rPr>
              <a:t>a</a:t>
            </a:r>
            <a:r>
              <a:rPr sz="2902" spc="-109" dirty="0">
                <a:latin typeface="Trebuchet MS"/>
                <a:cs typeface="Trebuchet MS"/>
              </a:rPr>
              <a:t>n</a:t>
            </a:r>
            <a:r>
              <a:rPr sz="2902" spc="-302" dirty="0">
                <a:latin typeface="Trebuchet MS"/>
                <a:cs typeface="Trebuchet MS"/>
              </a:rPr>
              <a:t> </a:t>
            </a:r>
            <a:r>
              <a:rPr sz="2902" spc="-363" dirty="0">
                <a:latin typeface="Trebuchet MS"/>
                <a:cs typeface="Trebuchet MS"/>
              </a:rPr>
              <a:t>«</a:t>
            </a:r>
            <a:r>
              <a:rPr sz="2902" spc="-307" dirty="0">
                <a:latin typeface="Trebuchet MS"/>
                <a:cs typeface="Trebuchet MS"/>
              </a:rPr>
              <a:t> </a:t>
            </a:r>
            <a:r>
              <a:rPr sz="3385" spc="-284" dirty="0">
                <a:latin typeface="Trebuchet MS"/>
                <a:cs typeface="Trebuchet MS"/>
              </a:rPr>
              <a:t>a</a:t>
            </a:r>
            <a:r>
              <a:rPr sz="3385" spc="-206" dirty="0">
                <a:latin typeface="Trebuchet MS"/>
                <a:cs typeface="Trebuchet MS"/>
              </a:rPr>
              <a:t>r</a:t>
            </a:r>
            <a:r>
              <a:rPr sz="3385" spc="-307" dirty="0">
                <a:latin typeface="Trebuchet MS"/>
                <a:cs typeface="Trebuchet MS"/>
              </a:rPr>
              <a:t>t</a:t>
            </a:r>
            <a:r>
              <a:rPr sz="3385" spc="-236" dirty="0">
                <a:latin typeface="Trebuchet MS"/>
                <a:cs typeface="Trebuchet MS"/>
              </a:rPr>
              <a:t>i</a:t>
            </a:r>
            <a:r>
              <a:rPr sz="3385" spc="-290" dirty="0">
                <a:latin typeface="Trebuchet MS"/>
                <a:cs typeface="Trebuchet MS"/>
              </a:rPr>
              <a:t>fic</a:t>
            </a:r>
            <a:r>
              <a:rPr sz="3385" spc="-224" dirty="0">
                <a:latin typeface="Trebuchet MS"/>
                <a:cs typeface="Trebuchet MS"/>
              </a:rPr>
              <a:t>i</a:t>
            </a:r>
            <a:r>
              <a:rPr sz="3385" spc="-272" dirty="0">
                <a:latin typeface="Trebuchet MS"/>
                <a:cs typeface="Trebuchet MS"/>
              </a:rPr>
              <a:t>a</a:t>
            </a:r>
            <a:r>
              <a:rPr sz="3385" spc="-247" dirty="0">
                <a:latin typeface="Trebuchet MS"/>
                <a:cs typeface="Trebuchet MS"/>
              </a:rPr>
              <a:t>l</a:t>
            </a:r>
            <a:r>
              <a:rPr sz="3385" spc="-351" dirty="0">
                <a:latin typeface="Trebuchet MS"/>
                <a:cs typeface="Trebuchet MS"/>
              </a:rPr>
              <a:t> </a:t>
            </a:r>
            <a:r>
              <a:rPr sz="3385" spc="-138" dirty="0">
                <a:latin typeface="Trebuchet MS"/>
                <a:cs typeface="Trebuchet MS"/>
              </a:rPr>
              <a:t>n</a:t>
            </a:r>
            <a:r>
              <a:rPr sz="3385" spc="-218" dirty="0">
                <a:latin typeface="Trebuchet MS"/>
                <a:cs typeface="Trebuchet MS"/>
              </a:rPr>
              <a:t>e</a:t>
            </a:r>
            <a:r>
              <a:rPr sz="3385" spc="-224" dirty="0">
                <a:latin typeface="Trebuchet MS"/>
                <a:cs typeface="Trebuchet MS"/>
              </a:rPr>
              <a:t>u</a:t>
            </a:r>
            <a:r>
              <a:rPr sz="3385" spc="-326" dirty="0">
                <a:latin typeface="Trebuchet MS"/>
                <a:cs typeface="Trebuchet MS"/>
              </a:rPr>
              <a:t>r</a:t>
            </a:r>
            <a:r>
              <a:rPr sz="3385" spc="-145" dirty="0">
                <a:latin typeface="Trebuchet MS"/>
                <a:cs typeface="Trebuchet MS"/>
              </a:rPr>
              <a:t>o</a:t>
            </a:r>
            <a:r>
              <a:rPr sz="3385" spc="-127" dirty="0">
                <a:latin typeface="Trebuchet MS"/>
                <a:cs typeface="Trebuchet MS"/>
              </a:rPr>
              <a:t>n</a:t>
            </a:r>
            <a:r>
              <a:rPr sz="3385" spc="-447" dirty="0">
                <a:latin typeface="Trebuchet MS"/>
                <a:cs typeface="Trebuchet MS"/>
              </a:rPr>
              <a:t> </a:t>
            </a:r>
            <a:r>
              <a:rPr sz="2902" spc="-363" dirty="0">
                <a:latin typeface="Trebuchet MS"/>
                <a:cs typeface="Trebuchet MS"/>
              </a:rPr>
              <a:t>»</a:t>
            </a:r>
            <a:r>
              <a:rPr sz="2902" spc="-320" dirty="0">
                <a:latin typeface="Trebuchet MS"/>
                <a:cs typeface="Trebuchet MS"/>
              </a:rPr>
              <a:t> </a:t>
            </a:r>
            <a:r>
              <a:rPr sz="2902" spc="-423" dirty="0">
                <a:latin typeface="Trebuchet MS"/>
                <a:cs typeface="Trebuchet MS"/>
              </a:rPr>
              <a:t>!</a:t>
            </a:r>
            <a:endParaRPr sz="2902">
              <a:latin typeface="Trebuchet MS"/>
              <a:cs typeface="Trebuchet MS"/>
            </a:endParaRPr>
          </a:p>
          <a:p>
            <a:pPr marL="15356">
              <a:spcBef>
                <a:spcPts val="12"/>
              </a:spcBef>
            </a:pPr>
            <a:r>
              <a:rPr sz="2176" spc="-187" dirty="0">
                <a:latin typeface="Trebuchet MS"/>
                <a:cs typeface="Trebuchet MS"/>
              </a:rPr>
              <a:t>So,</a:t>
            </a:r>
            <a:r>
              <a:rPr sz="2176" spc="-254" dirty="0">
                <a:latin typeface="Trebuchet MS"/>
                <a:cs typeface="Trebuchet MS"/>
              </a:rPr>
              <a:t> </a:t>
            </a:r>
            <a:r>
              <a:rPr sz="2176" spc="-169" dirty="0">
                <a:latin typeface="Trebuchet MS"/>
                <a:cs typeface="Trebuchet MS"/>
              </a:rPr>
              <a:t>we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have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neural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network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67" dirty="0">
                <a:latin typeface="Trebuchet MS"/>
                <a:cs typeface="Trebuchet MS"/>
              </a:rPr>
              <a:t>of…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09" dirty="0">
                <a:latin typeface="Trebuchet MS"/>
                <a:cs typeface="Trebuchet MS"/>
              </a:rPr>
              <a:t>1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27" dirty="0">
                <a:latin typeface="Trebuchet MS"/>
                <a:cs typeface="Trebuchet MS"/>
              </a:rPr>
              <a:t>neuron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320" dirty="0">
                <a:latin typeface="Trebuchet MS"/>
                <a:cs typeface="Trebuchet MS"/>
              </a:rPr>
              <a:t>!</a:t>
            </a:r>
            <a:endParaRPr sz="2176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06805" y="1274112"/>
            <a:ext cx="185030" cy="307103"/>
            <a:chOff x="6705003" y="1053003"/>
            <a:chExt cx="153035" cy="254000"/>
          </a:xfrm>
        </p:grpSpPr>
        <p:sp>
          <p:nvSpPr>
            <p:cNvPr id="21" name="object 21"/>
            <p:cNvSpPr/>
            <p:nvPr/>
          </p:nvSpPr>
          <p:spPr>
            <a:xfrm>
              <a:off x="6756476" y="1053003"/>
              <a:ext cx="98425" cy="47625"/>
            </a:xfrm>
            <a:custGeom>
              <a:avLst/>
              <a:gdLst/>
              <a:ahLst/>
              <a:cxnLst/>
              <a:rect l="l" t="t" r="r" b="b"/>
              <a:pathLst>
                <a:path w="98425" h="47625">
                  <a:moveTo>
                    <a:pt x="67678" y="0"/>
                  </a:moveTo>
                  <a:lnTo>
                    <a:pt x="50406" y="0"/>
                  </a:lnTo>
                  <a:lnTo>
                    <a:pt x="0" y="47167"/>
                  </a:lnTo>
                  <a:lnTo>
                    <a:pt x="17284" y="47167"/>
                  </a:lnTo>
                  <a:lnTo>
                    <a:pt x="56527" y="12611"/>
                  </a:lnTo>
                  <a:lnTo>
                    <a:pt x="75766" y="12611"/>
                  </a:lnTo>
                  <a:lnTo>
                    <a:pt x="67678" y="0"/>
                  </a:lnTo>
                  <a:close/>
                </a:path>
                <a:path w="98425" h="47625">
                  <a:moveTo>
                    <a:pt x="75766" y="12611"/>
                  </a:moveTo>
                  <a:lnTo>
                    <a:pt x="56527" y="12611"/>
                  </a:lnTo>
                  <a:lnTo>
                    <a:pt x="80645" y="47167"/>
                  </a:lnTo>
                  <a:lnTo>
                    <a:pt x="97929" y="47167"/>
                  </a:lnTo>
                  <a:lnTo>
                    <a:pt x="75766" y="12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5003" y="1123565"/>
              <a:ext cx="152641" cy="183248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8415843" y="1384670"/>
            <a:ext cx="228024" cy="14587"/>
          </a:xfrm>
          <a:custGeom>
            <a:avLst/>
            <a:gdLst/>
            <a:ahLst/>
            <a:cxnLst/>
            <a:rect l="l" t="t" r="r" b="b"/>
            <a:pathLst>
              <a:path w="188595" h="12065">
                <a:moveTo>
                  <a:pt x="188277" y="0"/>
                </a:moveTo>
                <a:lnTo>
                  <a:pt x="0" y="0"/>
                </a:lnTo>
                <a:lnTo>
                  <a:pt x="0" y="11518"/>
                </a:lnTo>
                <a:lnTo>
                  <a:pt x="188277" y="11518"/>
                </a:lnTo>
                <a:lnTo>
                  <a:pt x="188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4" name="object 24"/>
          <p:cNvSpPr/>
          <p:nvPr/>
        </p:nvSpPr>
        <p:spPr>
          <a:xfrm>
            <a:off x="8415843" y="1453016"/>
            <a:ext cx="228024" cy="14587"/>
          </a:xfrm>
          <a:custGeom>
            <a:avLst/>
            <a:gdLst/>
            <a:ahLst/>
            <a:cxnLst/>
            <a:rect l="l" t="t" r="r" b="b"/>
            <a:pathLst>
              <a:path w="188595" h="12065">
                <a:moveTo>
                  <a:pt x="188277" y="0"/>
                </a:moveTo>
                <a:lnTo>
                  <a:pt x="0" y="0"/>
                </a:lnTo>
                <a:lnTo>
                  <a:pt x="0" y="11518"/>
                </a:lnTo>
                <a:lnTo>
                  <a:pt x="188277" y="11518"/>
                </a:lnTo>
                <a:lnTo>
                  <a:pt x="188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25" name="object 25"/>
          <p:cNvGrpSpPr/>
          <p:nvPr/>
        </p:nvGrpSpPr>
        <p:grpSpPr>
          <a:xfrm>
            <a:off x="8771008" y="1254966"/>
            <a:ext cx="309405" cy="341652"/>
            <a:chOff x="7254354" y="1037167"/>
            <a:chExt cx="255904" cy="28257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4354" y="1127171"/>
              <a:ext cx="150126" cy="12491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37957" y="1037167"/>
              <a:ext cx="72390" cy="282575"/>
            </a:xfrm>
            <a:custGeom>
              <a:avLst/>
              <a:gdLst/>
              <a:ahLst/>
              <a:cxnLst/>
              <a:rect l="l" t="t" r="r" b="b"/>
              <a:pathLst>
                <a:path w="72390" h="282575">
                  <a:moveTo>
                    <a:pt x="71996" y="0"/>
                  </a:moveTo>
                  <a:lnTo>
                    <a:pt x="54724" y="0"/>
                  </a:lnTo>
                  <a:lnTo>
                    <a:pt x="46179" y="8233"/>
                  </a:lnTo>
                  <a:lnTo>
                    <a:pt x="13322" y="60477"/>
                  </a:lnTo>
                  <a:lnTo>
                    <a:pt x="2474" y="104443"/>
                  </a:lnTo>
                  <a:lnTo>
                    <a:pt x="0" y="141122"/>
                  </a:lnTo>
                  <a:lnTo>
                    <a:pt x="6627" y="200027"/>
                  </a:lnTo>
                  <a:lnTo>
                    <a:pt x="22232" y="241382"/>
                  </a:lnTo>
                  <a:lnTo>
                    <a:pt x="40403" y="267888"/>
                  </a:lnTo>
                  <a:lnTo>
                    <a:pt x="54724" y="282244"/>
                  </a:lnTo>
                  <a:lnTo>
                    <a:pt x="71996" y="282244"/>
                  </a:lnTo>
                  <a:lnTo>
                    <a:pt x="58465" y="267432"/>
                  </a:lnTo>
                  <a:lnTo>
                    <a:pt x="42032" y="240977"/>
                  </a:lnTo>
                  <a:lnTo>
                    <a:pt x="28164" y="199875"/>
                  </a:lnTo>
                  <a:lnTo>
                    <a:pt x="22326" y="141122"/>
                  </a:lnTo>
                  <a:lnTo>
                    <a:pt x="22617" y="126473"/>
                  </a:lnTo>
                  <a:lnTo>
                    <a:pt x="27786" y="83813"/>
                  </a:lnTo>
                  <a:lnTo>
                    <a:pt x="44105" y="37310"/>
                  </a:lnTo>
                  <a:lnTo>
                    <a:pt x="63869" y="8566"/>
                  </a:lnTo>
                  <a:lnTo>
                    <a:pt x="71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40561" y="1266712"/>
            <a:ext cx="234166" cy="2520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32185" y="1206212"/>
            <a:ext cx="159309" cy="164100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9720325" y="1407749"/>
            <a:ext cx="36852" cy="36852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23037" y="0"/>
                </a:moveTo>
                <a:lnTo>
                  <a:pt x="6845" y="0"/>
                </a:lnTo>
                <a:lnTo>
                  <a:pt x="0" y="6832"/>
                </a:lnTo>
                <a:lnTo>
                  <a:pt x="0" y="23037"/>
                </a:lnTo>
                <a:lnTo>
                  <a:pt x="6845" y="29883"/>
                </a:lnTo>
                <a:lnTo>
                  <a:pt x="23037" y="29883"/>
                </a:lnTo>
                <a:lnTo>
                  <a:pt x="29883" y="23037"/>
                </a:lnTo>
                <a:lnTo>
                  <a:pt x="29883" y="14757"/>
                </a:lnTo>
                <a:lnTo>
                  <a:pt x="29883" y="6832"/>
                </a:lnTo>
                <a:lnTo>
                  <a:pt x="2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67013" y="1274112"/>
            <a:ext cx="254635" cy="236791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231760" y="1311994"/>
            <a:ext cx="228024" cy="228024"/>
          </a:xfrm>
          <a:custGeom>
            <a:avLst/>
            <a:gdLst/>
            <a:ahLst/>
            <a:cxnLst/>
            <a:rect l="l" t="t" r="r" b="b"/>
            <a:pathLst>
              <a:path w="188595" h="188594">
                <a:moveTo>
                  <a:pt x="188277" y="88557"/>
                </a:moveTo>
                <a:lnTo>
                  <a:pt x="99720" y="88557"/>
                </a:lnTo>
                <a:lnTo>
                  <a:pt x="99720" y="0"/>
                </a:lnTo>
                <a:lnTo>
                  <a:pt x="88557" y="0"/>
                </a:lnTo>
                <a:lnTo>
                  <a:pt x="88557" y="88557"/>
                </a:lnTo>
                <a:lnTo>
                  <a:pt x="0" y="88557"/>
                </a:lnTo>
                <a:lnTo>
                  <a:pt x="0" y="99707"/>
                </a:lnTo>
                <a:lnTo>
                  <a:pt x="88557" y="99707"/>
                </a:lnTo>
                <a:lnTo>
                  <a:pt x="88557" y="188277"/>
                </a:lnTo>
                <a:lnTo>
                  <a:pt x="99720" y="188277"/>
                </a:lnTo>
                <a:lnTo>
                  <a:pt x="99720" y="99707"/>
                </a:lnTo>
                <a:lnTo>
                  <a:pt x="188277" y="99707"/>
                </a:lnTo>
                <a:lnTo>
                  <a:pt x="188277" y="88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33" name="object 33"/>
          <p:cNvGrpSpPr/>
          <p:nvPr/>
        </p:nvGrpSpPr>
        <p:grpSpPr>
          <a:xfrm>
            <a:off x="10583024" y="1254966"/>
            <a:ext cx="265644" cy="341652"/>
            <a:chOff x="8753043" y="1037167"/>
            <a:chExt cx="219710" cy="282575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3043" y="1053003"/>
              <a:ext cx="128511" cy="19908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900642" y="1037167"/>
              <a:ext cx="71755" cy="282575"/>
            </a:xfrm>
            <a:custGeom>
              <a:avLst/>
              <a:gdLst/>
              <a:ahLst/>
              <a:cxnLst/>
              <a:rect l="l" t="t" r="r" b="b"/>
              <a:pathLst>
                <a:path w="71754" h="282575">
                  <a:moveTo>
                    <a:pt x="17272" y="0"/>
                  </a:moveTo>
                  <a:lnTo>
                    <a:pt x="0" y="0"/>
                  </a:lnTo>
                  <a:lnTo>
                    <a:pt x="13533" y="15011"/>
                  </a:lnTo>
                  <a:lnTo>
                    <a:pt x="29970" y="41533"/>
                  </a:lnTo>
                  <a:lnTo>
                    <a:pt x="43842" y="82569"/>
                  </a:lnTo>
                  <a:lnTo>
                    <a:pt x="49682" y="141122"/>
                  </a:lnTo>
                  <a:lnTo>
                    <a:pt x="49383" y="155976"/>
                  </a:lnTo>
                  <a:lnTo>
                    <a:pt x="44056" y="198781"/>
                  </a:lnTo>
                  <a:lnTo>
                    <a:pt x="27735" y="245284"/>
                  </a:lnTo>
                  <a:lnTo>
                    <a:pt x="0" y="282244"/>
                  </a:lnTo>
                  <a:lnTo>
                    <a:pt x="17272" y="282244"/>
                  </a:lnTo>
                  <a:lnTo>
                    <a:pt x="47900" y="244931"/>
                  </a:lnTo>
                  <a:lnTo>
                    <a:pt x="65409" y="199645"/>
                  </a:lnTo>
                  <a:lnTo>
                    <a:pt x="71184" y="158334"/>
                  </a:lnTo>
                  <a:lnTo>
                    <a:pt x="71640" y="141122"/>
                  </a:lnTo>
                  <a:lnTo>
                    <a:pt x="65070" y="82417"/>
                  </a:lnTo>
                  <a:lnTo>
                    <a:pt x="49590" y="41128"/>
                  </a:lnTo>
                  <a:lnTo>
                    <a:pt x="31542" y="14556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36" name="object 36"/>
          <p:cNvSpPr/>
          <p:nvPr/>
        </p:nvSpPr>
        <p:spPr>
          <a:xfrm>
            <a:off x="0" y="970"/>
            <a:ext cx="3084852" cy="532056"/>
          </a:xfrm>
          <a:custGeom>
            <a:avLst/>
            <a:gdLst/>
            <a:ahLst/>
            <a:cxnLst/>
            <a:rect l="l" t="t" r="r" b="b"/>
            <a:pathLst>
              <a:path w="2551430" h="440055">
                <a:moveTo>
                  <a:pt x="2550960" y="0"/>
                </a:moveTo>
                <a:lnTo>
                  <a:pt x="0" y="0"/>
                </a:lnTo>
                <a:lnTo>
                  <a:pt x="0" y="439915"/>
                </a:lnTo>
                <a:lnTo>
                  <a:pt x="1275473" y="439915"/>
                </a:lnTo>
                <a:lnTo>
                  <a:pt x="2550960" y="439915"/>
                </a:lnTo>
                <a:lnTo>
                  <a:pt x="255096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04339" y="6179"/>
            <a:ext cx="2869112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77" dirty="0">
                <a:solidFill>
                  <a:srgbClr val="FFFFFF"/>
                </a:solidFill>
              </a:rPr>
              <a:t>L</a:t>
            </a:r>
            <a:r>
              <a:rPr sz="3144" spc="-48" dirty="0">
                <a:solidFill>
                  <a:srgbClr val="FFFFFF"/>
                </a:solidFill>
              </a:rPr>
              <a:t>o</a:t>
            </a:r>
            <a:r>
              <a:rPr sz="3144" spc="-60" dirty="0">
                <a:solidFill>
                  <a:srgbClr val="FFFFFF"/>
                </a:solidFill>
              </a:rPr>
              <a:t>g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230" dirty="0">
                <a:solidFill>
                  <a:srgbClr val="FFFFFF"/>
                </a:solidFill>
              </a:rPr>
              <a:t>st</a:t>
            </a:r>
            <a:r>
              <a:rPr sz="3144" spc="-157" dirty="0">
                <a:solidFill>
                  <a:srgbClr val="FFFFFF"/>
                </a:solidFill>
              </a:rPr>
              <a:t>i</a:t>
            </a:r>
            <a:r>
              <a:rPr sz="3144" spc="-290" dirty="0">
                <a:solidFill>
                  <a:srgbClr val="FFFFFF"/>
                </a:solidFill>
              </a:rPr>
              <a:t>c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320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12" dirty="0">
                <a:solidFill>
                  <a:srgbClr val="FFFFFF"/>
                </a:solidFill>
              </a:rPr>
              <a:t>g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145" dirty="0">
                <a:solidFill>
                  <a:srgbClr val="FFFFFF"/>
                </a:solidFill>
              </a:rPr>
              <a:t>ssion</a:t>
            </a:r>
            <a:endParaRPr sz="3144"/>
          </a:p>
        </p:txBody>
      </p: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57714" y="1698943"/>
            <a:ext cx="207187" cy="25722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28108" y="2327462"/>
            <a:ext cx="220239" cy="25767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28109" y="2995596"/>
            <a:ext cx="217629" cy="259409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922128" y="3676780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8280" y="0"/>
                </a:moveTo>
                <a:lnTo>
                  <a:pt x="5753" y="0"/>
                </a:lnTo>
                <a:lnTo>
                  <a:pt x="4673" y="355"/>
                </a:lnTo>
                <a:lnTo>
                  <a:pt x="3594" y="1079"/>
                </a:lnTo>
                <a:lnTo>
                  <a:pt x="2514" y="1435"/>
                </a:lnTo>
                <a:lnTo>
                  <a:pt x="1435" y="2514"/>
                </a:lnTo>
                <a:lnTo>
                  <a:pt x="1079" y="3238"/>
                </a:lnTo>
                <a:lnTo>
                  <a:pt x="355" y="4318"/>
                </a:lnTo>
                <a:lnTo>
                  <a:pt x="0" y="5753"/>
                </a:lnTo>
                <a:lnTo>
                  <a:pt x="0" y="7200"/>
                </a:lnTo>
                <a:lnTo>
                  <a:pt x="0" y="8991"/>
                </a:lnTo>
                <a:lnTo>
                  <a:pt x="355" y="10083"/>
                </a:lnTo>
                <a:lnTo>
                  <a:pt x="1079" y="11163"/>
                </a:lnTo>
                <a:lnTo>
                  <a:pt x="1435" y="11874"/>
                </a:lnTo>
                <a:lnTo>
                  <a:pt x="2514" y="12953"/>
                </a:lnTo>
                <a:lnTo>
                  <a:pt x="3594" y="13322"/>
                </a:lnTo>
                <a:lnTo>
                  <a:pt x="4318" y="14033"/>
                </a:lnTo>
                <a:lnTo>
                  <a:pt x="5397" y="14401"/>
                </a:lnTo>
                <a:lnTo>
                  <a:pt x="8280" y="14401"/>
                </a:lnTo>
                <a:lnTo>
                  <a:pt x="9359" y="14033"/>
                </a:lnTo>
                <a:lnTo>
                  <a:pt x="10439" y="13322"/>
                </a:lnTo>
                <a:lnTo>
                  <a:pt x="11518" y="12953"/>
                </a:lnTo>
                <a:lnTo>
                  <a:pt x="12953" y="10794"/>
                </a:lnTo>
                <a:lnTo>
                  <a:pt x="13322" y="10083"/>
                </a:lnTo>
                <a:lnTo>
                  <a:pt x="13677" y="8636"/>
                </a:lnTo>
                <a:lnTo>
                  <a:pt x="13677" y="5397"/>
                </a:lnTo>
                <a:lnTo>
                  <a:pt x="12953" y="3238"/>
                </a:lnTo>
                <a:lnTo>
                  <a:pt x="12242" y="2158"/>
                </a:lnTo>
                <a:lnTo>
                  <a:pt x="11518" y="1435"/>
                </a:lnTo>
                <a:lnTo>
                  <a:pt x="10439" y="1079"/>
                </a:lnTo>
                <a:lnTo>
                  <a:pt x="9359" y="355"/>
                </a:lnTo>
                <a:lnTo>
                  <a:pt x="8280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2" name="object 42"/>
          <p:cNvSpPr/>
          <p:nvPr/>
        </p:nvSpPr>
        <p:spPr>
          <a:xfrm>
            <a:off x="1922128" y="3777327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8280" y="0"/>
                </a:moveTo>
                <a:lnTo>
                  <a:pt x="5753" y="0"/>
                </a:lnTo>
                <a:lnTo>
                  <a:pt x="4673" y="355"/>
                </a:lnTo>
                <a:lnTo>
                  <a:pt x="3594" y="1079"/>
                </a:lnTo>
                <a:lnTo>
                  <a:pt x="2514" y="1435"/>
                </a:lnTo>
                <a:lnTo>
                  <a:pt x="1435" y="2514"/>
                </a:lnTo>
                <a:lnTo>
                  <a:pt x="1079" y="3594"/>
                </a:lnTo>
                <a:lnTo>
                  <a:pt x="355" y="4673"/>
                </a:lnTo>
                <a:lnTo>
                  <a:pt x="0" y="5753"/>
                </a:lnTo>
                <a:lnTo>
                  <a:pt x="0" y="7200"/>
                </a:lnTo>
                <a:lnTo>
                  <a:pt x="0" y="9004"/>
                </a:lnTo>
                <a:lnTo>
                  <a:pt x="355" y="10083"/>
                </a:lnTo>
                <a:lnTo>
                  <a:pt x="1079" y="11163"/>
                </a:lnTo>
                <a:lnTo>
                  <a:pt x="1435" y="12242"/>
                </a:lnTo>
                <a:lnTo>
                  <a:pt x="3594" y="13677"/>
                </a:lnTo>
                <a:lnTo>
                  <a:pt x="4318" y="14033"/>
                </a:lnTo>
                <a:lnTo>
                  <a:pt x="5397" y="14401"/>
                </a:lnTo>
                <a:lnTo>
                  <a:pt x="8280" y="14401"/>
                </a:lnTo>
                <a:lnTo>
                  <a:pt x="13677" y="9004"/>
                </a:lnTo>
                <a:lnTo>
                  <a:pt x="13677" y="5397"/>
                </a:lnTo>
                <a:lnTo>
                  <a:pt x="12953" y="3238"/>
                </a:lnTo>
                <a:lnTo>
                  <a:pt x="12242" y="2514"/>
                </a:lnTo>
                <a:lnTo>
                  <a:pt x="11518" y="1435"/>
                </a:lnTo>
                <a:lnTo>
                  <a:pt x="10439" y="1079"/>
                </a:lnTo>
                <a:lnTo>
                  <a:pt x="9359" y="355"/>
                </a:lnTo>
                <a:lnTo>
                  <a:pt x="8280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3" name="object 43"/>
          <p:cNvSpPr/>
          <p:nvPr/>
        </p:nvSpPr>
        <p:spPr>
          <a:xfrm>
            <a:off x="1922128" y="3877873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8280" y="0"/>
                </a:moveTo>
                <a:lnTo>
                  <a:pt x="5753" y="0"/>
                </a:lnTo>
                <a:lnTo>
                  <a:pt x="4673" y="355"/>
                </a:lnTo>
                <a:lnTo>
                  <a:pt x="1435" y="2514"/>
                </a:lnTo>
                <a:lnTo>
                  <a:pt x="1079" y="3594"/>
                </a:lnTo>
                <a:lnTo>
                  <a:pt x="355" y="4673"/>
                </a:lnTo>
                <a:lnTo>
                  <a:pt x="0" y="5753"/>
                </a:lnTo>
                <a:lnTo>
                  <a:pt x="0" y="7200"/>
                </a:lnTo>
                <a:lnTo>
                  <a:pt x="0" y="9004"/>
                </a:lnTo>
                <a:lnTo>
                  <a:pt x="355" y="10083"/>
                </a:lnTo>
                <a:lnTo>
                  <a:pt x="1079" y="11163"/>
                </a:lnTo>
                <a:lnTo>
                  <a:pt x="1435" y="12242"/>
                </a:lnTo>
                <a:lnTo>
                  <a:pt x="3594" y="13677"/>
                </a:lnTo>
                <a:lnTo>
                  <a:pt x="4318" y="14033"/>
                </a:lnTo>
                <a:lnTo>
                  <a:pt x="5397" y="14401"/>
                </a:lnTo>
                <a:lnTo>
                  <a:pt x="8280" y="14401"/>
                </a:lnTo>
                <a:lnTo>
                  <a:pt x="13677" y="9004"/>
                </a:lnTo>
                <a:lnTo>
                  <a:pt x="13677" y="5753"/>
                </a:lnTo>
                <a:lnTo>
                  <a:pt x="9359" y="355"/>
                </a:lnTo>
                <a:lnTo>
                  <a:pt x="8280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4" name="object 44"/>
          <p:cNvSpPr/>
          <p:nvPr/>
        </p:nvSpPr>
        <p:spPr>
          <a:xfrm>
            <a:off x="3556548" y="3245869"/>
            <a:ext cx="16123" cy="17657"/>
          </a:xfrm>
          <a:custGeom>
            <a:avLst/>
            <a:gdLst/>
            <a:ahLst/>
            <a:cxnLst/>
            <a:rect l="l" t="t" r="r" b="b"/>
            <a:pathLst>
              <a:path w="13335" h="14605">
                <a:moveTo>
                  <a:pt x="7924" y="0"/>
                </a:moveTo>
                <a:lnTo>
                  <a:pt x="5397" y="0"/>
                </a:lnTo>
                <a:lnTo>
                  <a:pt x="3238" y="723"/>
                </a:lnTo>
                <a:lnTo>
                  <a:pt x="2158" y="1435"/>
                </a:lnTo>
                <a:lnTo>
                  <a:pt x="1435" y="2514"/>
                </a:lnTo>
                <a:lnTo>
                  <a:pt x="723" y="3238"/>
                </a:lnTo>
                <a:lnTo>
                  <a:pt x="355" y="4318"/>
                </a:lnTo>
                <a:lnTo>
                  <a:pt x="0" y="5753"/>
                </a:lnTo>
                <a:lnTo>
                  <a:pt x="0" y="7200"/>
                </a:lnTo>
                <a:lnTo>
                  <a:pt x="0" y="8636"/>
                </a:lnTo>
                <a:lnTo>
                  <a:pt x="355" y="10083"/>
                </a:lnTo>
                <a:lnTo>
                  <a:pt x="723" y="10795"/>
                </a:lnTo>
                <a:lnTo>
                  <a:pt x="2158" y="12954"/>
                </a:lnTo>
                <a:lnTo>
                  <a:pt x="3238" y="13322"/>
                </a:lnTo>
                <a:lnTo>
                  <a:pt x="4318" y="14033"/>
                </a:lnTo>
                <a:lnTo>
                  <a:pt x="5397" y="14401"/>
                </a:lnTo>
                <a:lnTo>
                  <a:pt x="7924" y="14401"/>
                </a:lnTo>
                <a:lnTo>
                  <a:pt x="9004" y="14033"/>
                </a:lnTo>
                <a:lnTo>
                  <a:pt x="10083" y="13322"/>
                </a:lnTo>
                <a:lnTo>
                  <a:pt x="11163" y="12954"/>
                </a:lnTo>
                <a:lnTo>
                  <a:pt x="12598" y="10795"/>
                </a:lnTo>
                <a:lnTo>
                  <a:pt x="13322" y="10083"/>
                </a:lnTo>
                <a:lnTo>
                  <a:pt x="13322" y="4318"/>
                </a:lnTo>
                <a:lnTo>
                  <a:pt x="11874" y="2159"/>
                </a:lnTo>
                <a:lnTo>
                  <a:pt x="11163" y="1435"/>
                </a:lnTo>
                <a:lnTo>
                  <a:pt x="10083" y="723"/>
                </a:lnTo>
                <a:lnTo>
                  <a:pt x="7924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5" name="object 45"/>
          <p:cNvSpPr/>
          <p:nvPr/>
        </p:nvSpPr>
        <p:spPr>
          <a:xfrm>
            <a:off x="3556548" y="3346415"/>
            <a:ext cx="16123" cy="17657"/>
          </a:xfrm>
          <a:custGeom>
            <a:avLst/>
            <a:gdLst/>
            <a:ahLst/>
            <a:cxnLst/>
            <a:rect l="l" t="t" r="r" b="b"/>
            <a:pathLst>
              <a:path w="13335" h="14605">
                <a:moveTo>
                  <a:pt x="7924" y="0"/>
                </a:moveTo>
                <a:lnTo>
                  <a:pt x="5397" y="0"/>
                </a:lnTo>
                <a:lnTo>
                  <a:pt x="4318" y="355"/>
                </a:lnTo>
                <a:lnTo>
                  <a:pt x="3238" y="1079"/>
                </a:lnTo>
                <a:lnTo>
                  <a:pt x="2158" y="1435"/>
                </a:lnTo>
                <a:lnTo>
                  <a:pt x="723" y="3594"/>
                </a:lnTo>
                <a:lnTo>
                  <a:pt x="355" y="4318"/>
                </a:lnTo>
                <a:lnTo>
                  <a:pt x="0" y="5753"/>
                </a:lnTo>
                <a:lnTo>
                  <a:pt x="0" y="7200"/>
                </a:lnTo>
                <a:lnTo>
                  <a:pt x="0" y="8636"/>
                </a:lnTo>
                <a:lnTo>
                  <a:pt x="355" y="10083"/>
                </a:lnTo>
                <a:lnTo>
                  <a:pt x="723" y="11163"/>
                </a:lnTo>
                <a:lnTo>
                  <a:pt x="1435" y="11874"/>
                </a:lnTo>
                <a:lnTo>
                  <a:pt x="2158" y="12954"/>
                </a:lnTo>
                <a:lnTo>
                  <a:pt x="3238" y="13322"/>
                </a:lnTo>
                <a:lnTo>
                  <a:pt x="4318" y="14033"/>
                </a:lnTo>
                <a:lnTo>
                  <a:pt x="5397" y="14401"/>
                </a:lnTo>
                <a:lnTo>
                  <a:pt x="7924" y="14401"/>
                </a:lnTo>
                <a:lnTo>
                  <a:pt x="9004" y="14033"/>
                </a:lnTo>
                <a:lnTo>
                  <a:pt x="10083" y="13322"/>
                </a:lnTo>
                <a:lnTo>
                  <a:pt x="11163" y="12954"/>
                </a:lnTo>
                <a:lnTo>
                  <a:pt x="11874" y="11874"/>
                </a:lnTo>
                <a:lnTo>
                  <a:pt x="12598" y="11163"/>
                </a:lnTo>
                <a:lnTo>
                  <a:pt x="13322" y="10083"/>
                </a:lnTo>
                <a:lnTo>
                  <a:pt x="13322" y="4318"/>
                </a:lnTo>
                <a:lnTo>
                  <a:pt x="12598" y="3238"/>
                </a:lnTo>
                <a:lnTo>
                  <a:pt x="11874" y="2514"/>
                </a:lnTo>
                <a:lnTo>
                  <a:pt x="11163" y="1435"/>
                </a:lnTo>
                <a:lnTo>
                  <a:pt x="10083" y="1079"/>
                </a:lnTo>
                <a:lnTo>
                  <a:pt x="9004" y="355"/>
                </a:lnTo>
                <a:lnTo>
                  <a:pt x="7924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0"/>
            <a:ext cx="3084852" cy="532056"/>
          </a:xfrm>
          <a:custGeom>
            <a:avLst/>
            <a:gdLst/>
            <a:ahLst/>
            <a:cxnLst/>
            <a:rect l="l" t="t" r="r" b="b"/>
            <a:pathLst>
              <a:path w="2551430" h="440055">
                <a:moveTo>
                  <a:pt x="2550960" y="0"/>
                </a:moveTo>
                <a:lnTo>
                  <a:pt x="0" y="0"/>
                </a:lnTo>
                <a:lnTo>
                  <a:pt x="0" y="439915"/>
                </a:lnTo>
                <a:lnTo>
                  <a:pt x="1275473" y="439915"/>
                </a:lnTo>
                <a:lnTo>
                  <a:pt x="2550960" y="439915"/>
                </a:lnTo>
                <a:lnTo>
                  <a:pt x="255096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/>
          <p:nvPr/>
        </p:nvSpPr>
        <p:spPr>
          <a:xfrm>
            <a:off x="104339" y="961"/>
            <a:ext cx="2869112" cy="49935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3144" spc="-27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144" spc="-48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144" spc="-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144" spc="-206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144" spc="-23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3144" spc="-15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144" spc="-2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144" spc="-32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44" spc="-3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44" spc="-2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44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144" spc="-30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44" spc="-2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44" spc="-145" dirty="0">
                <a:solidFill>
                  <a:srgbClr val="FFFFFF"/>
                </a:solidFill>
                <a:latin typeface="Trebuchet MS"/>
                <a:cs typeface="Trebuchet MS"/>
              </a:rPr>
              <a:t>ssion</a:t>
            </a:r>
            <a:endParaRPr sz="3144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7649" y="3723354"/>
            <a:ext cx="147563" cy="1227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2238" y="3749903"/>
            <a:ext cx="85313" cy="9924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256768" y="3713173"/>
            <a:ext cx="148944" cy="171978"/>
            <a:chOff x="7656118" y="3070310"/>
            <a:chExt cx="123189" cy="1422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6118" y="3070310"/>
              <a:ext cx="91397" cy="1422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767358" y="3165128"/>
              <a:ext cx="12065" cy="29845"/>
            </a:xfrm>
            <a:custGeom>
              <a:avLst/>
              <a:gdLst/>
              <a:ahLst/>
              <a:cxnLst/>
              <a:rect l="l" t="t" r="r" b="b"/>
              <a:pathLst>
                <a:path w="12065" h="29844">
                  <a:moveTo>
                    <a:pt x="11518" y="0"/>
                  </a:moveTo>
                  <a:lnTo>
                    <a:pt x="0" y="0"/>
                  </a:lnTo>
                  <a:lnTo>
                    <a:pt x="0" y="11874"/>
                  </a:lnTo>
                  <a:lnTo>
                    <a:pt x="3606" y="11874"/>
                  </a:lnTo>
                  <a:lnTo>
                    <a:pt x="0" y="29514"/>
                  </a:lnTo>
                  <a:lnTo>
                    <a:pt x="5765" y="29514"/>
                  </a:lnTo>
                  <a:lnTo>
                    <a:pt x="11518" y="11874"/>
                  </a:lnTo>
                  <a:lnTo>
                    <a:pt x="115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64385" y="3713173"/>
            <a:ext cx="205759" cy="171978"/>
            <a:chOff x="7827835" y="3070310"/>
            <a:chExt cx="170180" cy="1422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7835" y="3112562"/>
              <a:ext cx="99364" cy="644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34401" y="3070309"/>
              <a:ext cx="63500" cy="142240"/>
            </a:xfrm>
            <a:custGeom>
              <a:avLst/>
              <a:gdLst/>
              <a:ahLst/>
              <a:cxnLst/>
              <a:rect l="l" t="t" r="r" b="b"/>
              <a:pathLst>
                <a:path w="63500" h="142239">
                  <a:moveTo>
                    <a:pt x="2339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13322" y="8890"/>
                  </a:lnTo>
                  <a:lnTo>
                    <a:pt x="13322" y="133350"/>
                  </a:lnTo>
                  <a:lnTo>
                    <a:pt x="0" y="133350"/>
                  </a:lnTo>
                  <a:lnTo>
                    <a:pt x="0" y="142240"/>
                  </a:lnTo>
                  <a:lnTo>
                    <a:pt x="23393" y="142240"/>
                  </a:lnTo>
                  <a:lnTo>
                    <a:pt x="23393" y="133350"/>
                  </a:lnTo>
                  <a:lnTo>
                    <a:pt x="23393" y="8890"/>
                  </a:lnTo>
                  <a:lnTo>
                    <a:pt x="23393" y="0"/>
                  </a:lnTo>
                  <a:close/>
                </a:path>
                <a:path w="63500" h="142239">
                  <a:moveTo>
                    <a:pt x="63360" y="94818"/>
                  </a:moveTo>
                  <a:lnTo>
                    <a:pt x="51841" y="94818"/>
                  </a:lnTo>
                  <a:lnTo>
                    <a:pt x="51841" y="106692"/>
                  </a:lnTo>
                  <a:lnTo>
                    <a:pt x="55079" y="106692"/>
                  </a:lnTo>
                  <a:lnTo>
                    <a:pt x="51841" y="124333"/>
                  </a:lnTo>
                  <a:lnTo>
                    <a:pt x="57594" y="124333"/>
                  </a:lnTo>
                  <a:lnTo>
                    <a:pt x="63360" y="106692"/>
                  </a:lnTo>
                  <a:lnTo>
                    <a:pt x="63360" y="94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74729" y="3763399"/>
            <a:ext cx="180637" cy="8052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25166" y="3723354"/>
            <a:ext cx="237503" cy="120568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0350594" y="3766009"/>
            <a:ext cx="14587" cy="76776"/>
          </a:xfrm>
          <a:custGeom>
            <a:avLst/>
            <a:gdLst/>
            <a:ahLst/>
            <a:cxnLst/>
            <a:rect l="l" t="t" r="r" b="b"/>
            <a:pathLst>
              <a:path w="12065" h="63500">
                <a:moveTo>
                  <a:pt x="11518" y="0"/>
                </a:moveTo>
                <a:lnTo>
                  <a:pt x="0" y="0"/>
                </a:lnTo>
                <a:lnTo>
                  <a:pt x="0" y="11874"/>
                </a:lnTo>
                <a:lnTo>
                  <a:pt x="11518" y="11874"/>
                </a:lnTo>
                <a:lnTo>
                  <a:pt x="11518" y="0"/>
                </a:lnTo>
                <a:close/>
              </a:path>
              <a:path w="12065" h="63500">
                <a:moveTo>
                  <a:pt x="11518" y="51117"/>
                </a:moveTo>
                <a:lnTo>
                  <a:pt x="0" y="51117"/>
                </a:lnTo>
                <a:lnTo>
                  <a:pt x="0" y="62991"/>
                </a:lnTo>
                <a:lnTo>
                  <a:pt x="11518" y="62991"/>
                </a:lnTo>
                <a:lnTo>
                  <a:pt x="11518" y="51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5" name="object 15"/>
          <p:cNvGrpSpPr/>
          <p:nvPr/>
        </p:nvGrpSpPr>
        <p:grpSpPr>
          <a:xfrm>
            <a:off x="10514679" y="3690279"/>
            <a:ext cx="986569" cy="194243"/>
            <a:chOff x="8696515" y="3051374"/>
            <a:chExt cx="815975" cy="16065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6515" y="3051374"/>
              <a:ext cx="145084" cy="1605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870035" y="3165128"/>
              <a:ext cx="12065" cy="29845"/>
            </a:xfrm>
            <a:custGeom>
              <a:avLst/>
              <a:gdLst/>
              <a:ahLst/>
              <a:cxnLst/>
              <a:rect l="l" t="t" r="r" b="b"/>
              <a:pathLst>
                <a:path w="12065" h="29844">
                  <a:moveTo>
                    <a:pt x="11887" y="0"/>
                  </a:moveTo>
                  <a:lnTo>
                    <a:pt x="0" y="0"/>
                  </a:lnTo>
                  <a:lnTo>
                    <a:pt x="0" y="11874"/>
                  </a:lnTo>
                  <a:lnTo>
                    <a:pt x="3606" y="11874"/>
                  </a:lnTo>
                  <a:lnTo>
                    <a:pt x="0" y="29514"/>
                  </a:lnTo>
                  <a:lnTo>
                    <a:pt x="5765" y="29514"/>
                  </a:lnTo>
                  <a:lnTo>
                    <a:pt x="11887" y="11874"/>
                  </a:lnTo>
                  <a:lnTo>
                    <a:pt x="118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9362" y="3051374"/>
              <a:ext cx="147243" cy="16055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092882" y="3165128"/>
              <a:ext cx="12065" cy="29845"/>
            </a:xfrm>
            <a:custGeom>
              <a:avLst/>
              <a:gdLst/>
              <a:ahLst/>
              <a:cxnLst/>
              <a:rect l="l" t="t" r="r" b="b"/>
              <a:pathLst>
                <a:path w="12065" h="29844">
                  <a:moveTo>
                    <a:pt x="11874" y="0"/>
                  </a:moveTo>
                  <a:lnTo>
                    <a:pt x="0" y="0"/>
                  </a:lnTo>
                  <a:lnTo>
                    <a:pt x="0" y="11874"/>
                  </a:lnTo>
                  <a:lnTo>
                    <a:pt x="3594" y="11874"/>
                  </a:lnTo>
                  <a:lnTo>
                    <a:pt x="0" y="29514"/>
                  </a:lnTo>
                  <a:lnTo>
                    <a:pt x="5753" y="29514"/>
                  </a:lnTo>
                  <a:lnTo>
                    <a:pt x="11874" y="11874"/>
                  </a:lnTo>
                  <a:lnTo>
                    <a:pt x="118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196" y="3051374"/>
              <a:ext cx="145084" cy="16055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15716" y="3165128"/>
              <a:ext cx="12065" cy="29845"/>
            </a:xfrm>
            <a:custGeom>
              <a:avLst/>
              <a:gdLst/>
              <a:ahLst/>
              <a:cxnLst/>
              <a:rect l="l" t="t" r="r" b="b"/>
              <a:pathLst>
                <a:path w="12065" h="29844">
                  <a:moveTo>
                    <a:pt x="11887" y="0"/>
                  </a:moveTo>
                  <a:lnTo>
                    <a:pt x="0" y="0"/>
                  </a:lnTo>
                  <a:lnTo>
                    <a:pt x="0" y="11874"/>
                  </a:lnTo>
                  <a:lnTo>
                    <a:pt x="3606" y="11874"/>
                  </a:lnTo>
                  <a:lnTo>
                    <a:pt x="0" y="29514"/>
                  </a:lnTo>
                  <a:lnTo>
                    <a:pt x="5765" y="29514"/>
                  </a:lnTo>
                  <a:lnTo>
                    <a:pt x="11887" y="11874"/>
                  </a:lnTo>
                  <a:lnTo>
                    <a:pt x="118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5043" y="3051374"/>
              <a:ext cx="147231" cy="16055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576735" y="3744252"/>
            <a:ext cx="138841" cy="9967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80005" y="3723354"/>
            <a:ext cx="150587" cy="14450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82441" y="4020199"/>
            <a:ext cx="177151" cy="10011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137950" y="3978418"/>
            <a:ext cx="184538" cy="122303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9398666" y="4022809"/>
            <a:ext cx="14587" cy="76776"/>
          </a:xfrm>
          <a:custGeom>
            <a:avLst/>
            <a:gdLst/>
            <a:ahLst/>
            <a:cxnLst/>
            <a:rect l="l" t="t" r="r" b="b"/>
            <a:pathLst>
              <a:path w="12065" h="63500">
                <a:moveTo>
                  <a:pt x="11874" y="0"/>
                </a:moveTo>
                <a:lnTo>
                  <a:pt x="0" y="0"/>
                </a:lnTo>
                <a:lnTo>
                  <a:pt x="0" y="11887"/>
                </a:lnTo>
                <a:lnTo>
                  <a:pt x="11874" y="11887"/>
                </a:lnTo>
                <a:lnTo>
                  <a:pt x="11874" y="0"/>
                </a:lnTo>
                <a:close/>
              </a:path>
              <a:path w="12065" h="63500">
                <a:moveTo>
                  <a:pt x="11874" y="51117"/>
                </a:moveTo>
                <a:lnTo>
                  <a:pt x="0" y="51117"/>
                </a:lnTo>
                <a:lnTo>
                  <a:pt x="0" y="63004"/>
                </a:lnTo>
                <a:lnTo>
                  <a:pt x="11874" y="63004"/>
                </a:lnTo>
                <a:lnTo>
                  <a:pt x="11874" y="51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051331" y="4539910"/>
            <a:ext cx="127094" cy="11881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9242842" y="4595188"/>
            <a:ext cx="114396" cy="41459"/>
          </a:xfrm>
          <a:custGeom>
            <a:avLst/>
            <a:gdLst/>
            <a:ahLst/>
            <a:cxnLst/>
            <a:rect l="l" t="t" r="r" b="b"/>
            <a:pathLst>
              <a:path w="94615" h="34289">
                <a:moveTo>
                  <a:pt x="94322" y="28435"/>
                </a:moveTo>
                <a:lnTo>
                  <a:pt x="0" y="28435"/>
                </a:lnTo>
                <a:lnTo>
                  <a:pt x="0" y="34201"/>
                </a:lnTo>
                <a:lnTo>
                  <a:pt x="94322" y="34201"/>
                </a:lnTo>
                <a:lnTo>
                  <a:pt x="94322" y="28435"/>
                </a:lnTo>
                <a:close/>
              </a:path>
              <a:path w="94615" h="34289">
                <a:moveTo>
                  <a:pt x="94322" y="0"/>
                </a:moveTo>
                <a:lnTo>
                  <a:pt x="0" y="0"/>
                </a:lnTo>
                <a:lnTo>
                  <a:pt x="0" y="5753"/>
                </a:lnTo>
                <a:lnTo>
                  <a:pt x="94322" y="5753"/>
                </a:lnTo>
                <a:lnTo>
                  <a:pt x="94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30" name="object 30"/>
          <p:cNvGrpSpPr/>
          <p:nvPr/>
        </p:nvGrpSpPr>
        <p:grpSpPr>
          <a:xfrm>
            <a:off x="9470051" y="4256746"/>
            <a:ext cx="779275" cy="718622"/>
            <a:chOff x="7832521" y="3519890"/>
            <a:chExt cx="644525" cy="594360"/>
          </a:xfrm>
        </p:grpSpPr>
        <p:sp>
          <p:nvSpPr>
            <p:cNvPr id="31" name="object 31"/>
            <p:cNvSpPr/>
            <p:nvPr/>
          </p:nvSpPr>
          <p:spPr>
            <a:xfrm>
              <a:off x="7832522" y="3519890"/>
              <a:ext cx="108585" cy="594360"/>
            </a:xfrm>
            <a:custGeom>
              <a:avLst/>
              <a:gdLst/>
              <a:ahLst/>
              <a:cxnLst/>
              <a:rect l="l" t="t" r="r" b="b"/>
              <a:pathLst>
                <a:path w="108584" h="594360">
                  <a:moveTo>
                    <a:pt x="47155" y="584200"/>
                  </a:moveTo>
                  <a:lnTo>
                    <a:pt x="9715" y="584200"/>
                  </a:lnTo>
                  <a:lnTo>
                    <a:pt x="9715" y="339674"/>
                  </a:lnTo>
                  <a:lnTo>
                    <a:pt x="9715" y="339090"/>
                  </a:lnTo>
                  <a:lnTo>
                    <a:pt x="9715" y="254355"/>
                  </a:lnTo>
                  <a:lnTo>
                    <a:pt x="0" y="254355"/>
                  </a:lnTo>
                  <a:lnTo>
                    <a:pt x="0" y="339090"/>
                  </a:lnTo>
                  <a:lnTo>
                    <a:pt x="0" y="339674"/>
                  </a:lnTo>
                  <a:lnTo>
                    <a:pt x="0" y="584200"/>
                  </a:lnTo>
                  <a:lnTo>
                    <a:pt x="0" y="594360"/>
                  </a:lnTo>
                  <a:lnTo>
                    <a:pt x="47155" y="594360"/>
                  </a:lnTo>
                  <a:lnTo>
                    <a:pt x="47155" y="584200"/>
                  </a:lnTo>
                  <a:close/>
                </a:path>
                <a:path w="108584" h="594360">
                  <a:moveTo>
                    <a:pt x="4715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254000"/>
                  </a:lnTo>
                  <a:lnTo>
                    <a:pt x="9715" y="254000"/>
                  </a:lnTo>
                  <a:lnTo>
                    <a:pt x="9715" y="10160"/>
                  </a:lnTo>
                  <a:lnTo>
                    <a:pt x="47155" y="10160"/>
                  </a:lnTo>
                  <a:lnTo>
                    <a:pt x="47155" y="0"/>
                  </a:lnTo>
                  <a:close/>
                </a:path>
                <a:path w="108584" h="594360">
                  <a:moveTo>
                    <a:pt x="89281" y="362356"/>
                  </a:moveTo>
                  <a:lnTo>
                    <a:pt x="77393" y="362356"/>
                  </a:lnTo>
                  <a:lnTo>
                    <a:pt x="77393" y="373875"/>
                  </a:lnTo>
                  <a:lnTo>
                    <a:pt x="89281" y="373875"/>
                  </a:lnTo>
                  <a:lnTo>
                    <a:pt x="89281" y="362356"/>
                  </a:lnTo>
                  <a:close/>
                </a:path>
                <a:path w="108584" h="594360">
                  <a:moveTo>
                    <a:pt x="89281" y="305473"/>
                  </a:moveTo>
                  <a:lnTo>
                    <a:pt x="77393" y="305473"/>
                  </a:lnTo>
                  <a:lnTo>
                    <a:pt x="77393" y="317360"/>
                  </a:lnTo>
                  <a:lnTo>
                    <a:pt x="89281" y="317360"/>
                  </a:lnTo>
                  <a:lnTo>
                    <a:pt x="89281" y="305473"/>
                  </a:lnTo>
                  <a:close/>
                </a:path>
                <a:path w="108584" h="594360">
                  <a:moveTo>
                    <a:pt x="89281" y="248958"/>
                  </a:moveTo>
                  <a:lnTo>
                    <a:pt x="77393" y="248958"/>
                  </a:lnTo>
                  <a:lnTo>
                    <a:pt x="77393" y="260832"/>
                  </a:lnTo>
                  <a:lnTo>
                    <a:pt x="89281" y="260832"/>
                  </a:lnTo>
                  <a:lnTo>
                    <a:pt x="89281" y="248958"/>
                  </a:lnTo>
                  <a:close/>
                </a:path>
                <a:path w="108584" h="594360">
                  <a:moveTo>
                    <a:pt x="108000" y="552792"/>
                  </a:moveTo>
                  <a:lnTo>
                    <a:pt x="90360" y="552792"/>
                  </a:lnTo>
                  <a:lnTo>
                    <a:pt x="90360" y="478993"/>
                  </a:lnTo>
                  <a:lnTo>
                    <a:pt x="90360" y="464959"/>
                  </a:lnTo>
                  <a:lnTo>
                    <a:pt x="87477" y="464959"/>
                  </a:lnTo>
                  <a:lnTo>
                    <a:pt x="80772" y="470027"/>
                  </a:lnTo>
                  <a:lnTo>
                    <a:pt x="73609" y="472757"/>
                  </a:lnTo>
                  <a:lnTo>
                    <a:pt x="66713" y="473925"/>
                  </a:lnTo>
                  <a:lnTo>
                    <a:pt x="60833" y="474319"/>
                  </a:lnTo>
                  <a:lnTo>
                    <a:pt x="60833" y="482244"/>
                  </a:lnTo>
                  <a:lnTo>
                    <a:pt x="65519" y="482244"/>
                  </a:lnTo>
                  <a:lnTo>
                    <a:pt x="71996" y="481876"/>
                  </a:lnTo>
                  <a:lnTo>
                    <a:pt x="79197" y="478993"/>
                  </a:lnTo>
                  <a:lnTo>
                    <a:pt x="79197" y="552792"/>
                  </a:lnTo>
                  <a:lnTo>
                    <a:pt x="61556" y="552792"/>
                  </a:lnTo>
                  <a:lnTo>
                    <a:pt x="61556" y="560717"/>
                  </a:lnTo>
                  <a:lnTo>
                    <a:pt x="108000" y="560717"/>
                  </a:lnTo>
                  <a:lnTo>
                    <a:pt x="108000" y="552792"/>
                  </a:lnTo>
                  <a:close/>
                </a:path>
                <a:path w="108584" h="594360">
                  <a:moveTo>
                    <a:pt x="108000" y="99555"/>
                  </a:moveTo>
                  <a:lnTo>
                    <a:pt x="90360" y="99555"/>
                  </a:lnTo>
                  <a:lnTo>
                    <a:pt x="90360" y="26123"/>
                  </a:lnTo>
                  <a:lnTo>
                    <a:pt x="90360" y="12077"/>
                  </a:lnTo>
                  <a:lnTo>
                    <a:pt x="87477" y="12077"/>
                  </a:lnTo>
                  <a:lnTo>
                    <a:pt x="80772" y="17132"/>
                  </a:lnTo>
                  <a:lnTo>
                    <a:pt x="73609" y="19824"/>
                  </a:lnTo>
                  <a:lnTo>
                    <a:pt x="66713" y="20891"/>
                  </a:lnTo>
                  <a:lnTo>
                    <a:pt x="60833" y="21082"/>
                  </a:lnTo>
                  <a:lnTo>
                    <a:pt x="60833" y="29362"/>
                  </a:lnTo>
                  <a:lnTo>
                    <a:pt x="65519" y="29362"/>
                  </a:lnTo>
                  <a:lnTo>
                    <a:pt x="71996" y="28994"/>
                  </a:lnTo>
                  <a:lnTo>
                    <a:pt x="79197" y="26123"/>
                  </a:lnTo>
                  <a:lnTo>
                    <a:pt x="79197" y="99555"/>
                  </a:lnTo>
                  <a:lnTo>
                    <a:pt x="61556" y="99555"/>
                  </a:lnTo>
                  <a:lnTo>
                    <a:pt x="61556" y="107835"/>
                  </a:lnTo>
                  <a:lnTo>
                    <a:pt x="108000" y="107835"/>
                  </a:lnTo>
                  <a:lnTo>
                    <a:pt x="108000" y="99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79765" y="4017971"/>
              <a:ext cx="195478" cy="838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218437" y="4017984"/>
              <a:ext cx="198120" cy="84455"/>
            </a:xfrm>
            <a:custGeom>
              <a:avLst/>
              <a:gdLst/>
              <a:ahLst/>
              <a:cxnLst/>
              <a:rect l="l" t="t" r="r" b="b"/>
              <a:pathLst>
                <a:path w="198120" h="84454">
                  <a:moveTo>
                    <a:pt x="75958" y="0"/>
                  </a:moveTo>
                  <a:lnTo>
                    <a:pt x="64439" y="0"/>
                  </a:lnTo>
                  <a:lnTo>
                    <a:pt x="40678" y="23380"/>
                  </a:lnTo>
                  <a:lnTo>
                    <a:pt x="25920" y="0"/>
                  </a:lnTo>
                  <a:lnTo>
                    <a:pt x="14046" y="0"/>
                  </a:lnTo>
                  <a:lnTo>
                    <a:pt x="34201" y="30226"/>
                  </a:lnTo>
                  <a:lnTo>
                    <a:pt x="0" y="62623"/>
                  </a:lnTo>
                  <a:lnTo>
                    <a:pt x="11518" y="62623"/>
                  </a:lnTo>
                  <a:lnTo>
                    <a:pt x="37807" y="35979"/>
                  </a:lnTo>
                  <a:lnTo>
                    <a:pt x="53289" y="62623"/>
                  </a:lnTo>
                  <a:lnTo>
                    <a:pt x="65163" y="62623"/>
                  </a:lnTo>
                  <a:lnTo>
                    <a:pt x="47396" y="35979"/>
                  </a:lnTo>
                  <a:lnTo>
                    <a:pt x="43561" y="30226"/>
                  </a:lnTo>
                  <a:lnTo>
                    <a:pt x="50888" y="23380"/>
                  </a:lnTo>
                  <a:lnTo>
                    <a:pt x="75958" y="0"/>
                  </a:lnTo>
                  <a:close/>
                </a:path>
                <a:path w="198120" h="84454">
                  <a:moveTo>
                    <a:pt x="147599" y="40665"/>
                  </a:moveTo>
                  <a:lnTo>
                    <a:pt x="141122" y="38862"/>
                  </a:lnTo>
                  <a:lnTo>
                    <a:pt x="127800" y="38862"/>
                  </a:lnTo>
                  <a:lnTo>
                    <a:pt x="121678" y="43180"/>
                  </a:lnTo>
                  <a:lnTo>
                    <a:pt x="118084" y="47142"/>
                  </a:lnTo>
                  <a:lnTo>
                    <a:pt x="117881" y="45707"/>
                  </a:lnTo>
                  <a:lnTo>
                    <a:pt x="117360" y="41744"/>
                  </a:lnTo>
                  <a:lnTo>
                    <a:pt x="113398" y="38862"/>
                  </a:lnTo>
                  <a:lnTo>
                    <a:pt x="100799" y="38862"/>
                  </a:lnTo>
                  <a:lnTo>
                    <a:pt x="94678" y="41389"/>
                  </a:lnTo>
                  <a:lnTo>
                    <a:pt x="89281" y="46418"/>
                  </a:lnTo>
                  <a:lnTo>
                    <a:pt x="90728" y="39230"/>
                  </a:lnTo>
                  <a:lnTo>
                    <a:pt x="82804" y="39230"/>
                  </a:lnTo>
                  <a:lnTo>
                    <a:pt x="73444" y="83870"/>
                  </a:lnTo>
                  <a:lnTo>
                    <a:pt x="82080" y="83870"/>
                  </a:lnTo>
                  <a:lnTo>
                    <a:pt x="86398" y="63347"/>
                  </a:lnTo>
                  <a:lnTo>
                    <a:pt x="87845" y="57226"/>
                  </a:lnTo>
                  <a:lnTo>
                    <a:pt x="88201" y="53987"/>
                  </a:lnTo>
                  <a:lnTo>
                    <a:pt x="91808" y="50025"/>
                  </a:lnTo>
                  <a:lnTo>
                    <a:pt x="93967" y="47142"/>
                  </a:lnTo>
                  <a:lnTo>
                    <a:pt x="95592" y="46418"/>
                  </a:lnTo>
                  <a:lnTo>
                    <a:pt x="97205" y="45707"/>
                  </a:lnTo>
                  <a:lnTo>
                    <a:pt x="105841" y="45707"/>
                  </a:lnTo>
                  <a:lnTo>
                    <a:pt x="109080" y="47142"/>
                  </a:lnTo>
                  <a:lnTo>
                    <a:pt x="109080" y="54343"/>
                  </a:lnTo>
                  <a:lnTo>
                    <a:pt x="102603" y="83870"/>
                  </a:lnTo>
                  <a:lnTo>
                    <a:pt x="111239" y="83870"/>
                  </a:lnTo>
                  <a:lnTo>
                    <a:pt x="115557" y="63347"/>
                  </a:lnTo>
                  <a:lnTo>
                    <a:pt x="117005" y="57226"/>
                  </a:lnTo>
                  <a:lnTo>
                    <a:pt x="117729" y="53987"/>
                  </a:lnTo>
                  <a:lnTo>
                    <a:pt x="120967" y="50025"/>
                  </a:lnTo>
                  <a:lnTo>
                    <a:pt x="123482" y="47142"/>
                  </a:lnTo>
                  <a:lnTo>
                    <a:pt x="126365" y="45707"/>
                  </a:lnTo>
                  <a:lnTo>
                    <a:pt x="135001" y="45707"/>
                  </a:lnTo>
                  <a:lnTo>
                    <a:pt x="138607" y="47142"/>
                  </a:lnTo>
                  <a:lnTo>
                    <a:pt x="138607" y="53619"/>
                  </a:lnTo>
                  <a:lnTo>
                    <a:pt x="138239" y="53619"/>
                  </a:lnTo>
                  <a:lnTo>
                    <a:pt x="138239" y="54343"/>
                  </a:lnTo>
                  <a:lnTo>
                    <a:pt x="131762" y="83870"/>
                  </a:lnTo>
                  <a:lnTo>
                    <a:pt x="140398" y="83870"/>
                  </a:lnTo>
                  <a:lnTo>
                    <a:pt x="147027" y="53619"/>
                  </a:lnTo>
                  <a:lnTo>
                    <a:pt x="147243" y="52539"/>
                  </a:lnTo>
                  <a:lnTo>
                    <a:pt x="147599" y="51460"/>
                  </a:lnTo>
                  <a:lnTo>
                    <a:pt x="147599" y="45707"/>
                  </a:lnTo>
                  <a:lnTo>
                    <a:pt x="147599" y="40665"/>
                  </a:lnTo>
                  <a:close/>
                </a:path>
                <a:path w="198120" h="84454">
                  <a:moveTo>
                    <a:pt x="197637" y="38150"/>
                  </a:moveTo>
                  <a:lnTo>
                    <a:pt x="196113" y="30124"/>
                  </a:lnTo>
                  <a:lnTo>
                    <a:pt x="191731" y="23342"/>
                  </a:lnTo>
                  <a:lnTo>
                    <a:pt x="184721" y="18656"/>
                  </a:lnTo>
                  <a:lnTo>
                    <a:pt x="175323" y="16903"/>
                  </a:lnTo>
                  <a:lnTo>
                    <a:pt x="168160" y="17970"/>
                  </a:lnTo>
                  <a:lnTo>
                    <a:pt x="162356" y="21056"/>
                  </a:lnTo>
                  <a:lnTo>
                    <a:pt x="157899" y="26022"/>
                  </a:lnTo>
                  <a:lnTo>
                    <a:pt x="154800" y="32740"/>
                  </a:lnTo>
                  <a:lnTo>
                    <a:pt x="159486" y="38506"/>
                  </a:lnTo>
                  <a:lnTo>
                    <a:pt x="161645" y="30226"/>
                  </a:lnTo>
                  <a:lnTo>
                    <a:pt x="165239" y="23749"/>
                  </a:lnTo>
                  <a:lnTo>
                    <a:pt x="182168" y="23749"/>
                  </a:lnTo>
                  <a:lnTo>
                    <a:pt x="188645" y="29502"/>
                  </a:lnTo>
                  <a:lnTo>
                    <a:pt x="188645" y="46786"/>
                  </a:lnTo>
                  <a:lnTo>
                    <a:pt x="177838" y="56870"/>
                  </a:lnTo>
                  <a:lnTo>
                    <a:pt x="175679" y="59029"/>
                  </a:lnTo>
                  <a:lnTo>
                    <a:pt x="170281" y="63347"/>
                  </a:lnTo>
                  <a:lnTo>
                    <a:pt x="165608" y="68021"/>
                  </a:lnTo>
                  <a:lnTo>
                    <a:pt x="158762" y="74510"/>
                  </a:lnTo>
                  <a:lnTo>
                    <a:pt x="155879" y="77025"/>
                  </a:lnTo>
                  <a:lnTo>
                    <a:pt x="155879" y="83870"/>
                  </a:lnTo>
                  <a:lnTo>
                    <a:pt x="197637" y="83870"/>
                  </a:lnTo>
                  <a:lnTo>
                    <a:pt x="197637" y="76301"/>
                  </a:lnTo>
                  <a:lnTo>
                    <a:pt x="178562" y="76301"/>
                  </a:lnTo>
                  <a:lnTo>
                    <a:pt x="163804" y="76301"/>
                  </a:lnTo>
                  <a:lnTo>
                    <a:pt x="178917" y="62979"/>
                  </a:lnTo>
                  <a:lnTo>
                    <a:pt x="180721" y="61188"/>
                  </a:lnTo>
                  <a:lnTo>
                    <a:pt x="185762" y="57581"/>
                  </a:lnTo>
                  <a:lnTo>
                    <a:pt x="187566" y="56146"/>
                  </a:lnTo>
                  <a:lnTo>
                    <a:pt x="197637" y="46786"/>
                  </a:lnTo>
                  <a:lnTo>
                    <a:pt x="197637" y="38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34642" y="3565089"/>
              <a:ext cx="165239" cy="838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429765" y="3519890"/>
              <a:ext cx="47625" cy="594360"/>
            </a:xfrm>
            <a:custGeom>
              <a:avLst/>
              <a:gdLst/>
              <a:ahLst/>
              <a:cxnLst/>
              <a:rect l="l" t="t" r="r" b="b"/>
              <a:pathLst>
                <a:path w="47625" h="594360">
                  <a:moveTo>
                    <a:pt x="47155" y="254355"/>
                  </a:moveTo>
                  <a:lnTo>
                    <a:pt x="37071" y="254355"/>
                  </a:lnTo>
                  <a:lnTo>
                    <a:pt x="37071" y="339090"/>
                  </a:lnTo>
                  <a:lnTo>
                    <a:pt x="37071" y="339674"/>
                  </a:lnTo>
                  <a:lnTo>
                    <a:pt x="37071" y="584200"/>
                  </a:lnTo>
                  <a:lnTo>
                    <a:pt x="0" y="584200"/>
                  </a:lnTo>
                  <a:lnTo>
                    <a:pt x="0" y="594360"/>
                  </a:lnTo>
                  <a:lnTo>
                    <a:pt x="47155" y="594360"/>
                  </a:lnTo>
                  <a:lnTo>
                    <a:pt x="47155" y="584200"/>
                  </a:lnTo>
                  <a:lnTo>
                    <a:pt x="47155" y="339674"/>
                  </a:lnTo>
                  <a:lnTo>
                    <a:pt x="47155" y="339090"/>
                  </a:lnTo>
                  <a:lnTo>
                    <a:pt x="47155" y="254355"/>
                  </a:lnTo>
                  <a:close/>
                </a:path>
                <a:path w="47625" h="594360">
                  <a:moveTo>
                    <a:pt x="4715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071" y="10160"/>
                  </a:lnTo>
                  <a:lnTo>
                    <a:pt x="37071" y="254000"/>
                  </a:lnTo>
                  <a:lnTo>
                    <a:pt x="47155" y="254000"/>
                  </a:lnTo>
                  <a:lnTo>
                    <a:pt x="47155" y="10160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667657" y="4311395"/>
            <a:ext cx="197175" cy="101420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9689860" y="4690943"/>
            <a:ext cx="18426" cy="18426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1874" y="0"/>
                </a:moveTo>
                <a:lnTo>
                  <a:pt x="3594" y="0"/>
                </a:lnTo>
                <a:lnTo>
                  <a:pt x="0" y="3238"/>
                </a:lnTo>
                <a:lnTo>
                  <a:pt x="0" y="11518"/>
                </a:lnTo>
                <a:lnTo>
                  <a:pt x="3594" y="14757"/>
                </a:lnTo>
                <a:lnTo>
                  <a:pt x="11874" y="14757"/>
                </a:lnTo>
                <a:lnTo>
                  <a:pt x="15113" y="11518"/>
                </a:lnTo>
                <a:lnTo>
                  <a:pt x="15113" y="7200"/>
                </a:lnTo>
                <a:lnTo>
                  <a:pt x="15113" y="3238"/>
                </a:lnTo>
                <a:lnTo>
                  <a:pt x="11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8" name="object 38"/>
          <p:cNvSpPr/>
          <p:nvPr/>
        </p:nvSpPr>
        <p:spPr>
          <a:xfrm>
            <a:off x="9766021" y="4690943"/>
            <a:ext cx="18426" cy="18426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1531" y="0"/>
                </a:moveTo>
                <a:lnTo>
                  <a:pt x="3606" y="0"/>
                </a:lnTo>
                <a:lnTo>
                  <a:pt x="0" y="3238"/>
                </a:lnTo>
                <a:lnTo>
                  <a:pt x="0" y="11518"/>
                </a:lnTo>
                <a:lnTo>
                  <a:pt x="3606" y="14757"/>
                </a:lnTo>
                <a:lnTo>
                  <a:pt x="11531" y="14757"/>
                </a:lnTo>
                <a:lnTo>
                  <a:pt x="15125" y="11518"/>
                </a:lnTo>
                <a:lnTo>
                  <a:pt x="15125" y="7200"/>
                </a:lnTo>
                <a:lnTo>
                  <a:pt x="15125" y="3238"/>
                </a:lnTo>
                <a:lnTo>
                  <a:pt x="11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9" name="object 39"/>
          <p:cNvSpPr/>
          <p:nvPr/>
        </p:nvSpPr>
        <p:spPr>
          <a:xfrm>
            <a:off x="9842198" y="4690943"/>
            <a:ext cx="18426" cy="18426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1518" y="0"/>
                </a:moveTo>
                <a:lnTo>
                  <a:pt x="3238" y="0"/>
                </a:lnTo>
                <a:lnTo>
                  <a:pt x="0" y="3238"/>
                </a:lnTo>
                <a:lnTo>
                  <a:pt x="0" y="11518"/>
                </a:lnTo>
                <a:lnTo>
                  <a:pt x="3238" y="14757"/>
                </a:lnTo>
                <a:lnTo>
                  <a:pt x="11518" y="14757"/>
                </a:lnTo>
                <a:lnTo>
                  <a:pt x="15125" y="11518"/>
                </a:lnTo>
                <a:lnTo>
                  <a:pt x="15125" y="7200"/>
                </a:lnTo>
                <a:lnTo>
                  <a:pt x="15125" y="3238"/>
                </a:lnTo>
                <a:lnTo>
                  <a:pt x="115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80259" y="5135782"/>
            <a:ext cx="180637" cy="8096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137075" y="5096182"/>
            <a:ext cx="306427" cy="120568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9522275" y="5138838"/>
            <a:ext cx="14587" cy="76776"/>
          </a:xfrm>
          <a:custGeom>
            <a:avLst/>
            <a:gdLst/>
            <a:ahLst/>
            <a:cxnLst/>
            <a:rect l="l" t="t" r="r" b="b"/>
            <a:pathLst>
              <a:path w="12065" h="63500">
                <a:moveTo>
                  <a:pt x="11887" y="0"/>
                </a:moveTo>
                <a:lnTo>
                  <a:pt x="0" y="0"/>
                </a:lnTo>
                <a:lnTo>
                  <a:pt x="0" y="11874"/>
                </a:lnTo>
                <a:lnTo>
                  <a:pt x="11887" y="11874"/>
                </a:lnTo>
                <a:lnTo>
                  <a:pt x="11887" y="0"/>
                </a:lnTo>
                <a:close/>
              </a:path>
              <a:path w="12065" h="63500">
                <a:moveTo>
                  <a:pt x="11887" y="51117"/>
                </a:moveTo>
                <a:lnTo>
                  <a:pt x="0" y="51117"/>
                </a:lnTo>
                <a:lnTo>
                  <a:pt x="0" y="62991"/>
                </a:lnTo>
                <a:lnTo>
                  <a:pt x="11887" y="62991"/>
                </a:lnTo>
                <a:lnTo>
                  <a:pt x="11887" y="51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051331" y="5612837"/>
            <a:ext cx="127094" cy="16192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9242842" y="5711202"/>
            <a:ext cx="114396" cy="41459"/>
          </a:xfrm>
          <a:custGeom>
            <a:avLst/>
            <a:gdLst/>
            <a:ahLst/>
            <a:cxnLst/>
            <a:rect l="l" t="t" r="r" b="b"/>
            <a:pathLst>
              <a:path w="94615" h="34289">
                <a:moveTo>
                  <a:pt x="94322" y="28448"/>
                </a:moveTo>
                <a:lnTo>
                  <a:pt x="0" y="28448"/>
                </a:lnTo>
                <a:lnTo>
                  <a:pt x="0" y="33845"/>
                </a:lnTo>
                <a:lnTo>
                  <a:pt x="94322" y="33845"/>
                </a:lnTo>
                <a:lnTo>
                  <a:pt x="94322" y="28448"/>
                </a:lnTo>
                <a:close/>
              </a:path>
              <a:path w="94615" h="34289">
                <a:moveTo>
                  <a:pt x="94322" y="0"/>
                </a:moveTo>
                <a:lnTo>
                  <a:pt x="0" y="0"/>
                </a:lnTo>
                <a:lnTo>
                  <a:pt x="0" y="5765"/>
                </a:lnTo>
                <a:lnTo>
                  <a:pt x="94322" y="5765"/>
                </a:lnTo>
                <a:lnTo>
                  <a:pt x="94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45" name="object 45"/>
          <p:cNvGrpSpPr/>
          <p:nvPr/>
        </p:nvGrpSpPr>
        <p:grpSpPr>
          <a:xfrm>
            <a:off x="9470051" y="5359953"/>
            <a:ext cx="1933215" cy="734745"/>
            <a:chOff x="7832521" y="4432334"/>
            <a:chExt cx="1598930" cy="607695"/>
          </a:xfrm>
        </p:grpSpPr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34642" y="4487769"/>
              <a:ext cx="165239" cy="842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73325" y="4432334"/>
              <a:ext cx="162712" cy="1548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11996" y="4432334"/>
              <a:ext cx="165239" cy="1548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50325" y="4432334"/>
              <a:ext cx="163080" cy="1548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88996" y="4432334"/>
              <a:ext cx="165239" cy="15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491677" y="4801688"/>
              <a:ext cx="140970" cy="15240"/>
            </a:xfrm>
            <a:custGeom>
              <a:avLst/>
              <a:gdLst/>
              <a:ahLst/>
              <a:cxnLst/>
              <a:rect l="l" t="t" r="r" b="b"/>
              <a:pathLst>
                <a:path w="140970" h="15239">
                  <a:moveTo>
                    <a:pt x="15125" y="3606"/>
                  </a:moveTo>
                  <a:lnTo>
                    <a:pt x="11518" y="0"/>
                  </a:lnTo>
                  <a:lnTo>
                    <a:pt x="3238" y="0"/>
                  </a:lnTo>
                  <a:lnTo>
                    <a:pt x="0" y="3606"/>
                  </a:lnTo>
                  <a:lnTo>
                    <a:pt x="0" y="11874"/>
                  </a:lnTo>
                  <a:lnTo>
                    <a:pt x="3238" y="15125"/>
                  </a:lnTo>
                  <a:lnTo>
                    <a:pt x="11518" y="15125"/>
                  </a:lnTo>
                  <a:lnTo>
                    <a:pt x="15125" y="11874"/>
                  </a:lnTo>
                  <a:lnTo>
                    <a:pt x="15125" y="7556"/>
                  </a:lnTo>
                  <a:lnTo>
                    <a:pt x="15125" y="3606"/>
                  </a:lnTo>
                  <a:close/>
                </a:path>
                <a:path w="140970" h="15239">
                  <a:moveTo>
                    <a:pt x="77762" y="3606"/>
                  </a:moveTo>
                  <a:lnTo>
                    <a:pt x="74523" y="0"/>
                  </a:lnTo>
                  <a:lnTo>
                    <a:pt x="66243" y="0"/>
                  </a:lnTo>
                  <a:lnTo>
                    <a:pt x="63004" y="3606"/>
                  </a:lnTo>
                  <a:lnTo>
                    <a:pt x="63004" y="11874"/>
                  </a:lnTo>
                  <a:lnTo>
                    <a:pt x="66243" y="15125"/>
                  </a:lnTo>
                  <a:lnTo>
                    <a:pt x="74523" y="15125"/>
                  </a:lnTo>
                  <a:lnTo>
                    <a:pt x="77762" y="11874"/>
                  </a:lnTo>
                  <a:lnTo>
                    <a:pt x="77762" y="7556"/>
                  </a:lnTo>
                  <a:lnTo>
                    <a:pt x="77762" y="3606"/>
                  </a:lnTo>
                  <a:close/>
                </a:path>
                <a:path w="140970" h="15239">
                  <a:moveTo>
                    <a:pt x="140766" y="3606"/>
                  </a:moveTo>
                  <a:lnTo>
                    <a:pt x="137528" y="0"/>
                  </a:lnTo>
                  <a:lnTo>
                    <a:pt x="129247" y="0"/>
                  </a:lnTo>
                  <a:lnTo>
                    <a:pt x="125996" y="3606"/>
                  </a:lnTo>
                  <a:lnTo>
                    <a:pt x="125996" y="11874"/>
                  </a:lnTo>
                  <a:lnTo>
                    <a:pt x="129247" y="15125"/>
                  </a:lnTo>
                  <a:lnTo>
                    <a:pt x="137528" y="15125"/>
                  </a:lnTo>
                  <a:lnTo>
                    <a:pt x="140766" y="11874"/>
                  </a:lnTo>
                  <a:lnTo>
                    <a:pt x="140766" y="7556"/>
                  </a:lnTo>
                  <a:lnTo>
                    <a:pt x="140766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32521" y="4443179"/>
              <a:ext cx="1537919" cy="59682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384119" y="4443179"/>
              <a:ext cx="47625" cy="594360"/>
            </a:xfrm>
            <a:custGeom>
              <a:avLst/>
              <a:gdLst/>
              <a:ahLst/>
              <a:cxnLst/>
              <a:rect l="l" t="t" r="r" b="b"/>
              <a:pathLst>
                <a:path w="47625" h="594360">
                  <a:moveTo>
                    <a:pt x="47155" y="254114"/>
                  </a:moveTo>
                  <a:lnTo>
                    <a:pt x="37439" y="254114"/>
                  </a:lnTo>
                  <a:lnTo>
                    <a:pt x="37439" y="339090"/>
                  </a:lnTo>
                  <a:lnTo>
                    <a:pt x="37439" y="339432"/>
                  </a:lnTo>
                  <a:lnTo>
                    <a:pt x="37439" y="584200"/>
                  </a:lnTo>
                  <a:lnTo>
                    <a:pt x="0" y="584200"/>
                  </a:lnTo>
                  <a:lnTo>
                    <a:pt x="0" y="594360"/>
                  </a:lnTo>
                  <a:lnTo>
                    <a:pt x="47155" y="594360"/>
                  </a:lnTo>
                  <a:lnTo>
                    <a:pt x="47155" y="584200"/>
                  </a:lnTo>
                  <a:lnTo>
                    <a:pt x="47155" y="339432"/>
                  </a:lnTo>
                  <a:lnTo>
                    <a:pt x="47155" y="339090"/>
                  </a:lnTo>
                  <a:lnTo>
                    <a:pt x="47155" y="254114"/>
                  </a:lnTo>
                  <a:close/>
                </a:path>
                <a:path w="47625" h="594360">
                  <a:moveTo>
                    <a:pt x="4715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7439" y="8890"/>
                  </a:lnTo>
                  <a:lnTo>
                    <a:pt x="37439" y="254000"/>
                  </a:lnTo>
                  <a:lnTo>
                    <a:pt x="47155" y="254000"/>
                  </a:lnTo>
                  <a:lnTo>
                    <a:pt x="47155" y="8890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54" name="object 54"/>
          <p:cNvSpPr/>
          <p:nvPr/>
        </p:nvSpPr>
        <p:spPr>
          <a:xfrm>
            <a:off x="8618239" y="4092460"/>
            <a:ext cx="0" cy="2089838"/>
          </a:xfrm>
          <a:custGeom>
            <a:avLst/>
            <a:gdLst/>
            <a:ahLst/>
            <a:cxnLst/>
            <a:rect l="l" t="t" r="r" b="b"/>
            <a:pathLst>
              <a:path h="1728470">
                <a:moveTo>
                  <a:pt x="0" y="0"/>
                </a:moveTo>
                <a:lnTo>
                  <a:pt x="0" y="1728000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5" name="object 55"/>
          <p:cNvSpPr txBox="1"/>
          <p:nvPr/>
        </p:nvSpPr>
        <p:spPr>
          <a:xfrm>
            <a:off x="8889289" y="3013315"/>
            <a:ext cx="2472949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1" dirty="0">
                <a:latin typeface="Trebuchet MS"/>
                <a:cs typeface="Trebuchet MS"/>
              </a:rPr>
              <a:t>Lin</a:t>
            </a:r>
            <a:r>
              <a:rPr sz="2418" spc="-181" dirty="0">
                <a:latin typeface="Trebuchet MS"/>
                <a:cs typeface="Trebuchet MS"/>
              </a:rPr>
              <a:t>e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12" dirty="0">
                <a:latin typeface="Trebuchet MS"/>
                <a:cs typeface="Trebuchet MS"/>
              </a:rPr>
              <a:t>r</a:t>
            </a:r>
            <a:r>
              <a:rPr sz="2418" spc="-260" dirty="0">
                <a:latin typeface="Trebuchet MS"/>
                <a:cs typeface="Trebuchet MS"/>
              </a:rPr>
              <a:t> </a:t>
            </a:r>
            <a:r>
              <a:rPr sz="2418" spc="175" dirty="0">
                <a:latin typeface="Trebuchet MS"/>
                <a:cs typeface="Trebuchet MS"/>
              </a:rPr>
              <a:t>=</a:t>
            </a:r>
            <a:r>
              <a:rPr sz="2418" spc="169" dirty="0">
                <a:latin typeface="Trebuchet MS"/>
                <a:cs typeface="Trebuchet MS"/>
              </a:rPr>
              <a:t>&gt;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103" dirty="0">
                <a:latin typeface="Trebuchet MS"/>
                <a:cs typeface="Trebuchet MS"/>
              </a:rPr>
              <a:t>N</a:t>
            </a:r>
            <a:r>
              <a:rPr sz="2418" spc="-97" dirty="0">
                <a:latin typeface="Trebuchet MS"/>
                <a:cs typeface="Trebuchet MS"/>
              </a:rPr>
              <a:t>o</a:t>
            </a:r>
            <a:r>
              <a:rPr sz="2418" spc="-91" dirty="0">
                <a:latin typeface="Trebuchet MS"/>
                <a:cs typeface="Trebuchet MS"/>
              </a:rPr>
              <a:t>n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81" dirty="0">
                <a:latin typeface="Trebuchet MS"/>
                <a:cs typeface="Trebuchet MS"/>
              </a:rPr>
              <a:t>l</a:t>
            </a:r>
            <a:r>
              <a:rPr sz="2418" spc="-157" dirty="0">
                <a:latin typeface="Trebuchet MS"/>
                <a:cs typeface="Trebuchet MS"/>
              </a:rPr>
              <a:t>ine</a:t>
            </a:r>
            <a:r>
              <a:rPr sz="2418" spc="-169" dirty="0">
                <a:latin typeface="Trebuchet MS"/>
                <a:cs typeface="Trebuchet MS"/>
              </a:rPr>
              <a:t>a</a:t>
            </a:r>
            <a:r>
              <a:rPr sz="2418" spc="-212" dirty="0">
                <a:latin typeface="Trebuchet MS"/>
                <a:cs typeface="Trebuchet MS"/>
              </a:rPr>
              <a:t>r</a:t>
            </a:r>
            <a:endParaRPr sz="2418">
              <a:latin typeface="Trebuchet MS"/>
              <a:cs typeface="Trebuchet MS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4112" y="827523"/>
            <a:ext cx="8216056" cy="5832551"/>
          </a:xfrm>
          <a:prstGeom prst="rect">
            <a:avLst/>
          </a:prstGeom>
        </p:spPr>
      </p:pic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10410801" y="7777198"/>
            <a:ext cx="3316715" cy="261422"/>
          </a:xfrm>
          <a:prstGeom prst="rect">
            <a:avLst/>
          </a:prstGeom>
        </p:spPr>
        <p:txBody>
          <a:bodyPr vert="horz" wrap="square" lIns="0" tIns="42994" rIns="0" bIns="0" rtlCol="0" anchor="ctr">
            <a:spAutoFit/>
          </a:bodyPr>
          <a:lstStyle/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spc="-193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dirty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24</a:t>
            </a:fld>
            <a:r>
              <a:rPr u="none" spc="-36" dirty="0"/>
              <a:t> </a:t>
            </a:r>
            <a:r>
              <a:rPr u="none" spc="-73" dirty="0"/>
              <a:t>8</a:t>
            </a:r>
            <a:r>
              <a:rPr u="none" spc="-67" dirty="0"/>
              <a:t>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7766" y="2399658"/>
            <a:ext cx="7365872" cy="1652101"/>
          </a:xfrm>
          <a:prstGeom prst="rect">
            <a:avLst/>
          </a:prstGeom>
        </p:spPr>
        <p:txBody>
          <a:bodyPr vert="horz" wrap="square" lIns="0" tIns="14587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15"/>
              </a:spcBef>
            </a:pPr>
            <a:r>
              <a:rPr sz="10640" spc="-985" dirty="0"/>
              <a:t>[</a:t>
            </a:r>
            <a:r>
              <a:rPr sz="10640" spc="-1124" dirty="0"/>
              <a:t> </a:t>
            </a:r>
            <a:r>
              <a:rPr sz="10640" spc="-375" dirty="0"/>
              <a:t>i</a:t>
            </a:r>
            <a:r>
              <a:rPr sz="10640" spc="-768" dirty="0"/>
              <a:t>n</a:t>
            </a:r>
            <a:r>
              <a:rPr sz="10640" spc="-1020" dirty="0"/>
              <a:t>t</a:t>
            </a:r>
            <a:r>
              <a:rPr sz="10640" spc="-659" dirty="0"/>
              <a:t>elligen</a:t>
            </a:r>
            <a:r>
              <a:rPr sz="10640" spc="-822" dirty="0"/>
              <a:t>c</a:t>
            </a:r>
            <a:r>
              <a:rPr sz="10640" spc="-913" dirty="0"/>
              <a:t>e</a:t>
            </a:r>
            <a:r>
              <a:rPr sz="10640" spc="-1137" dirty="0"/>
              <a:t> </a:t>
            </a:r>
            <a:r>
              <a:rPr sz="10640" spc="-985" dirty="0"/>
              <a:t>]</a:t>
            </a:r>
            <a:endParaRPr sz="1064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69203" y="2665090"/>
            <a:ext cx="4175068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302" dirty="0">
                <a:latin typeface="Trebuchet MS"/>
                <a:cs typeface="Trebuchet MS"/>
              </a:rPr>
              <a:t>«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218" dirty="0">
                <a:latin typeface="Trebuchet MS"/>
                <a:cs typeface="Trebuchet MS"/>
              </a:rPr>
              <a:t>C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97" dirty="0">
                <a:latin typeface="Trebuchet MS"/>
                <a:cs typeface="Trebuchet MS"/>
              </a:rPr>
              <a:t>p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00" dirty="0">
                <a:latin typeface="Trebuchet MS"/>
                <a:cs typeface="Trebuchet MS"/>
              </a:rPr>
              <a:t>ci</a:t>
            </a:r>
            <a:r>
              <a:rPr sz="2418" spc="-230" dirty="0">
                <a:latin typeface="Trebuchet MS"/>
                <a:cs typeface="Trebuchet MS"/>
              </a:rPr>
              <a:t>t</a:t>
            </a:r>
            <a:r>
              <a:rPr sz="2418" spc="-212" dirty="0">
                <a:latin typeface="Trebuchet MS"/>
                <a:cs typeface="Trebuchet MS"/>
              </a:rPr>
              <a:t>é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57" dirty="0">
                <a:latin typeface="Trebuchet MS"/>
                <a:cs typeface="Trebuchet MS"/>
              </a:rPr>
              <a:t>de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85" dirty="0">
                <a:latin typeface="Trebuchet MS"/>
                <a:cs typeface="Trebuchet MS"/>
              </a:rPr>
              <a:t>p</a:t>
            </a:r>
            <a:r>
              <a:rPr sz="2418" spc="-242" dirty="0">
                <a:latin typeface="Trebuchet MS"/>
                <a:cs typeface="Trebuchet MS"/>
              </a:rPr>
              <a:t>e</a:t>
            </a:r>
            <a:r>
              <a:rPr sz="2418" spc="-200" dirty="0">
                <a:latin typeface="Trebuchet MS"/>
                <a:cs typeface="Trebuchet MS"/>
              </a:rPr>
              <a:t>r</a:t>
            </a:r>
            <a:r>
              <a:rPr sz="2418" spc="-247" dirty="0">
                <a:latin typeface="Trebuchet MS"/>
                <a:cs typeface="Trebuchet MS"/>
              </a:rPr>
              <a:t>c</a:t>
            </a:r>
            <a:r>
              <a:rPr sz="2418" spc="-175" dirty="0">
                <a:latin typeface="Trebuchet MS"/>
                <a:cs typeface="Trebuchet MS"/>
              </a:rPr>
              <a:t>ev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151" dirty="0">
                <a:latin typeface="Trebuchet MS"/>
                <a:cs typeface="Trebuchet MS"/>
              </a:rPr>
              <a:t>i</a:t>
            </a:r>
            <a:r>
              <a:rPr sz="2418" spc="-212" dirty="0">
                <a:latin typeface="Trebuchet MS"/>
                <a:cs typeface="Trebuchet MS"/>
              </a:rPr>
              <a:t>r</a:t>
            </a:r>
            <a:r>
              <a:rPr sz="2418" spc="-260" dirty="0">
                <a:latin typeface="Trebuchet MS"/>
                <a:cs typeface="Trebuchet MS"/>
              </a:rPr>
              <a:t> </a:t>
            </a:r>
            <a:r>
              <a:rPr sz="2418" spc="-97" dirty="0">
                <a:latin typeface="Trebuchet MS"/>
                <a:cs typeface="Trebuchet MS"/>
              </a:rPr>
              <a:t>ou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24" dirty="0">
                <a:latin typeface="Trebuchet MS"/>
                <a:cs typeface="Trebuchet MS"/>
              </a:rPr>
              <a:t>d'</a:t>
            </a:r>
            <a:r>
              <a:rPr sz="2418" spc="-169" dirty="0">
                <a:latin typeface="Trebuchet MS"/>
                <a:cs typeface="Trebuchet MS"/>
              </a:rPr>
              <a:t>in</a:t>
            </a:r>
            <a:r>
              <a:rPr sz="2418" spc="-175" dirty="0">
                <a:latin typeface="Trebuchet MS"/>
                <a:cs typeface="Trebuchet MS"/>
              </a:rPr>
              <a:t>f</a:t>
            </a:r>
            <a:r>
              <a:rPr sz="2418" spc="-206" dirty="0">
                <a:latin typeface="Trebuchet MS"/>
                <a:cs typeface="Trebuchet MS"/>
              </a:rPr>
              <a:t>é</a:t>
            </a:r>
            <a:r>
              <a:rPr sz="2418" spc="-247" dirty="0">
                <a:latin typeface="Trebuchet MS"/>
                <a:cs typeface="Trebuchet MS"/>
              </a:rPr>
              <a:t>r</a:t>
            </a:r>
            <a:r>
              <a:rPr sz="2418" spc="-206" dirty="0">
                <a:latin typeface="Trebuchet MS"/>
                <a:cs typeface="Trebuchet MS"/>
              </a:rPr>
              <a:t>e</a:t>
            </a:r>
            <a:r>
              <a:rPr sz="2418" spc="-212" dirty="0">
                <a:latin typeface="Trebuchet MS"/>
                <a:cs typeface="Trebuchet MS"/>
              </a:rPr>
              <a:t>r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6033" y="2973699"/>
            <a:ext cx="3574682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212" dirty="0">
                <a:latin typeface="Trebuchet MS"/>
                <a:cs typeface="Trebuchet MS"/>
              </a:rPr>
              <a:t>et</a:t>
            </a:r>
            <a:r>
              <a:rPr sz="2418" spc="-260" dirty="0">
                <a:latin typeface="Trebuchet MS"/>
                <a:cs typeface="Trebuchet MS"/>
              </a:rPr>
              <a:t> </a:t>
            </a:r>
            <a:r>
              <a:rPr sz="2418" spc="-157" dirty="0">
                <a:latin typeface="Trebuchet MS"/>
                <a:cs typeface="Trebuchet MS"/>
              </a:rPr>
              <a:t>de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87" dirty="0">
                <a:latin typeface="Trebuchet MS"/>
                <a:cs typeface="Trebuchet MS"/>
              </a:rPr>
              <a:t>l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47" dirty="0">
                <a:latin typeface="Trebuchet MS"/>
                <a:cs typeface="Trebuchet MS"/>
              </a:rPr>
              <a:t> c</a:t>
            </a:r>
            <a:r>
              <a:rPr sz="2418" spc="-145" dirty="0">
                <a:latin typeface="Trebuchet MS"/>
                <a:cs typeface="Trebuchet MS"/>
              </a:rPr>
              <a:t>onse</a:t>
            </a:r>
            <a:r>
              <a:rPr sz="2418" spc="-54" dirty="0">
                <a:latin typeface="Trebuchet MS"/>
                <a:cs typeface="Trebuchet MS"/>
              </a:rPr>
              <a:t>r</a:t>
            </a:r>
            <a:r>
              <a:rPr sz="2418" spc="-138" dirty="0">
                <a:latin typeface="Trebuchet MS"/>
                <a:cs typeface="Trebuchet MS"/>
              </a:rPr>
              <a:t>v</a:t>
            </a:r>
            <a:r>
              <a:rPr sz="2418" spc="-212" dirty="0">
                <a:latin typeface="Trebuchet MS"/>
                <a:cs typeface="Trebuchet MS"/>
              </a:rPr>
              <a:t>er</a:t>
            </a:r>
            <a:r>
              <a:rPr sz="2418" spc="-247" dirty="0">
                <a:latin typeface="Trebuchet MS"/>
                <a:cs typeface="Trebuchet MS"/>
              </a:rPr>
              <a:t> c</a:t>
            </a:r>
            <a:r>
              <a:rPr sz="2418" spc="-97" dirty="0">
                <a:latin typeface="Trebuchet MS"/>
                <a:cs typeface="Trebuchet MS"/>
              </a:rPr>
              <a:t>o</a:t>
            </a:r>
            <a:r>
              <a:rPr sz="2418" spc="-138" dirty="0">
                <a:latin typeface="Trebuchet MS"/>
                <a:cs typeface="Trebuchet MS"/>
              </a:rPr>
              <a:t>m</a:t>
            </a:r>
            <a:r>
              <a:rPr sz="2418" spc="-175" dirty="0">
                <a:latin typeface="Trebuchet MS"/>
                <a:cs typeface="Trebuchet MS"/>
              </a:rPr>
              <a:t>me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33" dirty="0">
                <a:latin typeface="Trebuchet MS"/>
                <a:cs typeface="Trebuchet MS"/>
              </a:rPr>
              <a:t>une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4558" y="3066107"/>
            <a:ext cx="1592330" cy="615553"/>
          </a:xfrm>
          <a:prstGeom prst="rect">
            <a:avLst/>
          </a:prstGeom>
          <a:solidFill>
            <a:srgbClr val="FFE68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5"/>
              </a:lnSpc>
            </a:pPr>
            <a:r>
              <a:rPr sz="2418" spc="-187" dirty="0">
                <a:latin typeface="Trebuchet MS"/>
                <a:cs typeface="Trebuchet MS"/>
              </a:rPr>
              <a:t>l</a:t>
            </a:r>
            <a:r>
              <a:rPr sz="2418" spc="54" dirty="0">
                <a:latin typeface="Trebuchet MS"/>
                <a:cs typeface="Trebuchet MS"/>
              </a:rPr>
              <a:t>'</a:t>
            </a:r>
            <a:r>
              <a:rPr sz="2418" spc="-151" dirty="0">
                <a:latin typeface="Trebuchet MS"/>
                <a:cs typeface="Trebuchet MS"/>
              </a:rPr>
              <a:t>i</a:t>
            </a:r>
            <a:r>
              <a:rPr sz="2418" spc="-193" dirty="0">
                <a:latin typeface="Trebuchet MS"/>
                <a:cs typeface="Trebuchet MS"/>
              </a:rPr>
              <a:t>n</a:t>
            </a:r>
            <a:r>
              <a:rPr sz="2418" spc="-157" dirty="0">
                <a:latin typeface="Trebuchet MS"/>
                <a:cs typeface="Trebuchet MS"/>
              </a:rPr>
              <a:t>f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212" dirty="0">
                <a:latin typeface="Trebuchet MS"/>
                <a:cs typeface="Trebuchet MS"/>
              </a:rPr>
              <a:t>r</a:t>
            </a:r>
            <a:r>
              <a:rPr sz="2418" spc="-138" dirty="0">
                <a:latin typeface="Trebuchet MS"/>
                <a:cs typeface="Trebuchet MS"/>
              </a:rPr>
              <a:t>m</a:t>
            </a:r>
            <a:r>
              <a:rPr sz="2418" spc="-200" dirty="0">
                <a:latin typeface="Trebuchet MS"/>
                <a:cs typeface="Trebuchet MS"/>
              </a:rPr>
              <a:t>a</a:t>
            </a:r>
            <a:r>
              <a:rPr sz="2418" spc="-230" dirty="0">
                <a:latin typeface="Trebuchet MS"/>
                <a:cs typeface="Trebuchet MS"/>
              </a:rPr>
              <a:t>t</a:t>
            </a:r>
            <a:r>
              <a:rPr sz="2418" spc="-151" dirty="0">
                <a:latin typeface="Trebuchet MS"/>
                <a:cs typeface="Trebuchet MS"/>
              </a:rPr>
              <a:t>i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91" dirty="0">
                <a:latin typeface="Trebuchet MS"/>
                <a:cs typeface="Trebuchet MS"/>
              </a:rPr>
              <a:t>n</a:t>
            </a:r>
            <a:r>
              <a:rPr sz="2418" spc="-399" dirty="0">
                <a:latin typeface="Trebuchet MS"/>
                <a:cs typeface="Trebuchet MS"/>
              </a:rPr>
              <a:t>,</a:t>
            </a:r>
            <a:endParaRPr sz="2418">
              <a:latin typeface="Trebuchet MS"/>
              <a:cs typeface="Trebuchet MS"/>
            </a:endParaRPr>
          </a:p>
          <a:p>
            <a:pPr marR="3839">
              <a:lnSpc>
                <a:spcPts val="2660"/>
              </a:lnSpc>
            </a:pPr>
            <a:r>
              <a:rPr sz="2418" spc="-247" dirty="0">
                <a:latin typeface="Trebuchet MS"/>
                <a:cs typeface="Trebuchet MS"/>
              </a:rPr>
              <a:t>c</a:t>
            </a:r>
            <a:r>
              <a:rPr sz="2418" spc="-91" dirty="0">
                <a:latin typeface="Trebuchet MS"/>
                <a:cs typeface="Trebuchet MS"/>
              </a:rPr>
              <a:t>on</a:t>
            </a:r>
            <a:r>
              <a:rPr sz="2418" spc="-103" dirty="0">
                <a:latin typeface="Trebuchet MS"/>
                <a:cs typeface="Trebuchet MS"/>
              </a:rPr>
              <a:t>n</a:t>
            </a:r>
            <a:r>
              <a:rPr sz="2418" spc="-181" dirty="0">
                <a:latin typeface="Trebuchet MS"/>
                <a:cs typeface="Trebuchet MS"/>
              </a:rPr>
              <a:t>a</a:t>
            </a:r>
            <a:r>
              <a:rPr sz="2418" spc="-138" dirty="0">
                <a:latin typeface="Trebuchet MS"/>
                <a:cs typeface="Trebuchet MS"/>
              </a:rPr>
              <a:t>issa</a:t>
            </a:r>
            <a:r>
              <a:rPr sz="2418" spc="-163" dirty="0">
                <a:latin typeface="Trebuchet MS"/>
                <a:cs typeface="Trebuchet MS"/>
              </a:rPr>
              <a:t>nc</a:t>
            </a:r>
            <a:r>
              <a:rPr sz="2418" spc="-212" dirty="0">
                <a:latin typeface="Trebuchet MS"/>
                <a:cs typeface="Trebuchet MS"/>
              </a:rPr>
              <a:t>e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7316" y="3280557"/>
            <a:ext cx="2043005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93" dirty="0">
                <a:latin typeface="Trebuchet MS"/>
                <a:cs typeface="Trebuchet MS"/>
              </a:rPr>
              <a:t>à</a:t>
            </a:r>
            <a:r>
              <a:rPr sz="2418" spc="-254" dirty="0">
                <a:latin typeface="Trebuchet MS"/>
                <a:cs typeface="Trebuchet MS"/>
              </a:rPr>
              <a:t> 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85" dirty="0">
                <a:latin typeface="Trebuchet MS"/>
                <a:cs typeface="Trebuchet MS"/>
              </a:rPr>
              <a:t>p</a:t>
            </a:r>
            <a:r>
              <a:rPr sz="2418" spc="-97" dirty="0">
                <a:latin typeface="Trebuchet MS"/>
                <a:cs typeface="Trebuchet MS"/>
              </a:rPr>
              <a:t>p</a:t>
            </a:r>
            <a:r>
              <a:rPr sz="2418" spc="-181" dirty="0">
                <a:latin typeface="Trebuchet MS"/>
                <a:cs typeface="Trebuchet MS"/>
              </a:rPr>
              <a:t>l</a:t>
            </a:r>
            <a:r>
              <a:rPr sz="2418" spc="-133" dirty="0">
                <a:latin typeface="Trebuchet MS"/>
                <a:cs typeface="Trebuchet MS"/>
              </a:rPr>
              <a:t>iq</a:t>
            </a:r>
            <a:r>
              <a:rPr sz="2418" spc="-175" dirty="0">
                <a:latin typeface="Trebuchet MS"/>
                <a:cs typeface="Trebuchet MS"/>
              </a:rPr>
              <a:t>uer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93" dirty="0">
                <a:latin typeface="Trebuchet MS"/>
                <a:cs typeface="Trebuchet MS"/>
              </a:rPr>
              <a:t>à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38" dirty="0">
                <a:latin typeface="Trebuchet MS"/>
                <a:cs typeface="Trebuchet MS"/>
              </a:rPr>
              <a:t>des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8468" y="3681573"/>
            <a:ext cx="1181580" cy="294953"/>
          </a:xfrm>
          <a:prstGeom prst="rect">
            <a:avLst/>
          </a:prstGeom>
          <a:solidFill>
            <a:srgbClr val="FFE68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151" dirty="0">
                <a:latin typeface="Trebuchet MS"/>
                <a:cs typeface="Trebuchet MS"/>
              </a:rPr>
              <a:t>da</a:t>
            </a:r>
            <a:r>
              <a:rPr sz="2418" spc="-85" dirty="0">
                <a:latin typeface="Trebuchet MS"/>
                <a:cs typeface="Trebuchet MS"/>
              </a:rPr>
              <a:t>p</a:t>
            </a:r>
            <a:r>
              <a:rPr sz="2418" spc="-230" dirty="0">
                <a:latin typeface="Trebuchet MS"/>
                <a:cs typeface="Trebuchet MS"/>
              </a:rPr>
              <a:t>t</a:t>
            </a:r>
            <a:r>
              <a:rPr sz="2418" spc="-200" dirty="0">
                <a:latin typeface="Trebuchet MS"/>
                <a:cs typeface="Trebuchet MS"/>
              </a:rPr>
              <a:t>a</a:t>
            </a:r>
            <a:r>
              <a:rPr sz="2418" spc="-230" dirty="0">
                <a:latin typeface="Trebuchet MS"/>
                <a:cs typeface="Trebuchet MS"/>
              </a:rPr>
              <a:t>t</a:t>
            </a:r>
            <a:r>
              <a:rPr sz="2418" spc="-175" dirty="0">
                <a:latin typeface="Trebuchet MS"/>
                <a:cs typeface="Trebuchet MS"/>
              </a:rPr>
              <a:t>i</a:t>
            </a:r>
            <a:r>
              <a:rPr sz="2418" spc="-247" dirty="0">
                <a:latin typeface="Trebuchet MS"/>
                <a:cs typeface="Trebuchet MS"/>
              </a:rPr>
              <a:t>f</a:t>
            </a:r>
            <a:r>
              <a:rPr sz="2418" spc="-103" dirty="0">
                <a:latin typeface="Trebuchet MS"/>
                <a:cs typeface="Trebuchet MS"/>
              </a:rPr>
              <a:t>s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9203" y="3589164"/>
            <a:ext cx="4174301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3220831" algn="l"/>
              </a:tabLst>
            </a:pPr>
            <a:r>
              <a:rPr sz="2418" spc="-247" dirty="0">
                <a:latin typeface="Trebuchet MS"/>
                <a:cs typeface="Trebuchet MS"/>
              </a:rPr>
              <a:t>c</a:t>
            </a:r>
            <a:r>
              <a:rPr sz="2418" spc="-121" dirty="0">
                <a:latin typeface="Trebuchet MS"/>
                <a:cs typeface="Trebuchet MS"/>
              </a:rPr>
              <a:t>om</a:t>
            </a:r>
            <a:r>
              <a:rPr sz="2418" spc="-85" dirty="0">
                <a:latin typeface="Trebuchet MS"/>
                <a:cs typeface="Trebuchet MS"/>
              </a:rPr>
              <a:t>p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151" dirty="0">
                <a:latin typeface="Trebuchet MS"/>
                <a:cs typeface="Trebuchet MS"/>
              </a:rPr>
              <a:t>r</a:t>
            </a:r>
            <a:r>
              <a:rPr sz="2418" spc="-242" dirty="0">
                <a:latin typeface="Trebuchet MS"/>
                <a:cs typeface="Trebuchet MS"/>
              </a:rPr>
              <a:t>t</a:t>
            </a:r>
            <a:r>
              <a:rPr sz="2418" spc="-206" dirty="0">
                <a:latin typeface="Trebuchet MS"/>
                <a:cs typeface="Trebuchet MS"/>
              </a:rPr>
              <a:t>e</a:t>
            </a:r>
            <a:r>
              <a:rPr sz="2418" spc="-138" dirty="0">
                <a:latin typeface="Trebuchet MS"/>
                <a:cs typeface="Trebuchet MS"/>
              </a:rPr>
              <a:t>m</a:t>
            </a:r>
            <a:r>
              <a:rPr sz="2418" spc="-187" dirty="0">
                <a:latin typeface="Trebuchet MS"/>
                <a:cs typeface="Trebuchet MS"/>
              </a:rPr>
              <a:t>en</a:t>
            </a:r>
            <a:r>
              <a:rPr sz="2418" spc="-151" dirty="0">
                <a:latin typeface="Trebuchet MS"/>
                <a:cs typeface="Trebuchet MS"/>
              </a:rPr>
              <a:t>t</a:t>
            </a:r>
            <a:r>
              <a:rPr sz="2418" spc="-103" dirty="0">
                <a:latin typeface="Trebuchet MS"/>
                <a:cs typeface="Trebuchet MS"/>
              </a:rPr>
              <a:t>s</a:t>
            </a:r>
            <a:r>
              <a:rPr sz="2418" dirty="0">
                <a:latin typeface="Trebuchet MS"/>
                <a:cs typeface="Trebuchet MS"/>
              </a:rPr>
              <a:t>	</a:t>
            </a:r>
            <a:r>
              <a:rPr sz="2418" spc="-151" dirty="0">
                <a:latin typeface="Trebuchet MS"/>
                <a:cs typeface="Trebuchet MS"/>
              </a:rPr>
              <a:t>da</a:t>
            </a:r>
            <a:r>
              <a:rPr sz="2418" spc="-97" dirty="0">
                <a:latin typeface="Trebuchet MS"/>
                <a:cs typeface="Trebuchet MS"/>
              </a:rPr>
              <a:t>ns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97" dirty="0">
                <a:latin typeface="Trebuchet MS"/>
                <a:cs typeface="Trebuchet MS"/>
              </a:rPr>
              <a:t>un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9203" y="3896467"/>
            <a:ext cx="4702519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1" dirty="0">
                <a:latin typeface="Trebuchet MS"/>
                <a:cs typeface="Trebuchet MS"/>
              </a:rPr>
              <a:t>e</a:t>
            </a:r>
            <a:r>
              <a:rPr sz="2418" spc="-175" dirty="0">
                <a:latin typeface="Trebuchet MS"/>
                <a:cs typeface="Trebuchet MS"/>
              </a:rPr>
              <a:t>n</a:t>
            </a:r>
            <a:r>
              <a:rPr sz="2418" spc="-115" dirty="0">
                <a:latin typeface="Trebuchet MS"/>
                <a:cs typeface="Trebuchet MS"/>
              </a:rPr>
              <a:t>v</a:t>
            </a:r>
            <a:r>
              <a:rPr sz="2418" spc="-157" dirty="0">
                <a:latin typeface="Trebuchet MS"/>
                <a:cs typeface="Trebuchet MS"/>
              </a:rPr>
              <a:t>i</a:t>
            </a:r>
            <a:r>
              <a:rPr sz="2418" spc="-236" dirty="0">
                <a:latin typeface="Trebuchet MS"/>
                <a:cs typeface="Trebuchet MS"/>
              </a:rPr>
              <a:t>r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127" dirty="0">
                <a:latin typeface="Trebuchet MS"/>
                <a:cs typeface="Trebuchet MS"/>
              </a:rPr>
              <a:t>nn</a:t>
            </a:r>
            <a:r>
              <a:rPr sz="2418" spc="-121" dirty="0">
                <a:latin typeface="Trebuchet MS"/>
                <a:cs typeface="Trebuchet MS"/>
              </a:rPr>
              <a:t>e</a:t>
            </a:r>
            <a:r>
              <a:rPr sz="2418" spc="-138" dirty="0">
                <a:latin typeface="Trebuchet MS"/>
                <a:cs typeface="Trebuchet MS"/>
              </a:rPr>
              <a:t>m</a:t>
            </a:r>
            <a:r>
              <a:rPr sz="2418" spc="-169" dirty="0">
                <a:latin typeface="Trebuchet MS"/>
                <a:cs typeface="Trebuchet MS"/>
              </a:rPr>
              <a:t>ent</a:t>
            </a:r>
            <a:r>
              <a:rPr sz="2418" spc="-260" dirty="0">
                <a:latin typeface="Trebuchet MS"/>
                <a:cs typeface="Trebuchet MS"/>
              </a:rPr>
              <a:t> </a:t>
            </a:r>
            <a:r>
              <a:rPr sz="2418" spc="-103" dirty="0">
                <a:latin typeface="Trebuchet MS"/>
                <a:cs typeface="Trebuchet MS"/>
              </a:rPr>
              <a:t>ou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15" dirty="0">
                <a:latin typeface="Trebuchet MS"/>
                <a:cs typeface="Trebuchet MS"/>
              </a:rPr>
              <a:t>u</a:t>
            </a:r>
            <a:r>
              <a:rPr sz="2418" spc="-91" dirty="0">
                <a:latin typeface="Trebuchet MS"/>
                <a:cs typeface="Trebuchet MS"/>
              </a:rPr>
              <a:t>n</a:t>
            </a:r>
            <a:r>
              <a:rPr sz="2418" spc="-247" dirty="0">
                <a:latin typeface="Trebuchet MS"/>
                <a:cs typeface="Trebuchet MS"/>
              </a:rPr>
              <a:t> c</a:t>
            </a:r>
            <a:r>
              <a:rPr sz="2418" spc="-145" dirty="0">
                <a:latin typeface="Trebuchet MS"/>
                <a:cs typeface="Trebuchet MS"/>
              </a:rPr>
              <a:t>on</a:t>
            </a:r>
            <a:r>
              <a:rPr sz="2418" spc="-133" dirty="0">
                <a:latin typeface="Trebuchet MS"/>
                <a:cs typeface="Trebuchet MS"/>
              </a:rPr>
              <a:t>t</a:t>
            </a:r>
            <a:r>
              <a:rPr sz="2418" spc="-224" dirty="0">
                <a:latin typeface="Trebuchet MS"/>
                <a:cs typeface="Trebuchet MS"/>
              </a:rPr>
              <a:t>e</a:t>
            </a:r>
            <a:r>
              <a:rPr sz="2418" spc="-151" dirty="0">
                <a:latin typeface="Trebuchet MS"/>
                <a:cs typeface="Trebuchet MS"/>
              </a:rPr>
              <a:t>x</a:t>
            </a:r>
            <a:r>
              <a:rPr sz="2418" spc="-242" dirty="0">
                <a:latin typeface="Trebuchet MS"/>
                <a:cs typeface="Trebuchet MS"/>
              </a:rPr>
              <a:t>t</a:t>
            </a:r>
            <a:r>
              <a:rPr sz="2418" spc="-212" dirty="0">
                <a:latin typeface="Trebuchet MS"/>
                <a:cs typeface="Trebuchet MS"/>
              </a:rPr>
              <a:t>e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97" dirty="0">
                <a:latin typeface="Trebuchet MS"/>
                <a:cs typeface="Trebuchet MS"/>
              </a:rPr>
              <a:t>don</a:t>
            </a:r>
            <a:r>
              <a:rPr sz="2418" spc="-109" dirty="0">
                <a:latin typeface="Trebuchet MS"/>
                <a:cs typeface="Trebuchet MS"/>
              </a:rPr>
              <a:t>n</a:t>
            </a:r>
            <a:r>
              <a:rPr sz="2418" spc="-212" dirty="0">
                <a:latin typeface="Trebuchet MS"/>
                <a:cs typeface="Trebuchet MS"/>
              </a:rPr>
              <a:t>é</a:t>
            </a:r>
            <a:r>
              <a:rPr sz="2418" spc="-242" dirty="0">
                <a:latin typeface="Trebuchet MS"/>
                <a:cs typeface="Trebuchet MS"/>
              </a:rPr>
              <a:t> </a:t>
            </a:r>
            <a:r>
              <a:rPr sz="2418" spc="-302" dirty="0">
                <a:latin typeface="Trebuchet MS"/>
                <a:cs typeface="Trebuchet MS"/>
              </a:rPr>
              <a:t>»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93572" y="4727396"/>
            <a:ext cx="2439168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i="1" spc="-320" dirty="0">
                <a:latin typeface="Arial"/>
                <a:cs typeface="Arial"/>
              </a:rPr>
              <a:t>«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-230" dirty="0">
                <a:latin typeface="Arial"/>
                <a:cs typeface="Arial"/>
              </a:rPr>
              <a:t>A</a:t>
            </a:r>
            <a:r>
              <a:rPr sz="1935" i="1" spc="-212" dirty="0">
                <a:latin typeface="Arial"/>
                <a:cs typeface="Arial"/>
              </a:rPr>
              <a:t>b</a:t>
            </a:r>
            <a:r>
              <a:rPr sz="1935" i="1" spc="-24" dirty="0">
                <a:latin typeface="Arial"/>
                <a:cs typeface="Arial"/>
              </a:rPr>
              <a:t>il</a:t>
            </a:r>
            <a:r>
              <a:rPr sz="1935" i="1" spc="-36" dirty="0">
                <a:latin typeface="Arial"/>
                <a:cs typeface="Arial"/>
              </a:rPr>
              <a:t>i</a:t>
            </a:r>
            <a:r>
              <a:rPr sz="1935" i="1" spc="36" dirty="0">
                <a:latin typeface="Arial"/>
                <a:cs typeface="Arial"/>
              </a:rPr>
              <a:t>t</a:t>
            </a:r>
            <a:r>
              <a:rPr sz="1935" i="1" spc="-175" dirty="0">
                <a:latin typeface="Arial"/>
                <a:cs typeface="Arial"/>
              </a:rPr>
              <a:t>y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dirty="0">
                <a:latin typeface="Arial"/>
                <a:cs typeface="Arial"/>
              </a:rPr>
              <a:t>t</a:t>
            </a:r>
            <a:r>
              <a:rPr sz="1935" i="1" spc="-157" dirty="0">
                <a:latin typeface="Arial"/>
                <a:cs typeface="Arial"/>
              </a:rPr>
              <a:t>o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63" dirty="0">
                <a:latin typeface="Arial"/>
                <a:cs typeface="Arial"/>
              </a:rPr>
              <a:t>p</a:t>
            </a:r>
            <a:r>
              <a:rPr sz="1935" i="1" spc="-266" dirty="0">
                <a:latin typeface="Arial"/>
                <a:cs typeface="Arial"/>
              </a:rPr>
              <a:t>e</a:t>
            </a:r>
            <a:r>
              <a:rPr sz="1935" i="1" spc="-109" dirty="0">
                <a:latin typeface="Arial"/>
                <a:cs typeface="Arial"/>
              </a:rPr>
              <a:t>r</a:t>
            </a:r>
            <a:r>
              <a:rPr sz="1935" i="1" spc="-260" dirty="0">
                <a:latin typeface="Arial"/>
                <a:cs typeface="Arial"/>
              </a:rPr>
              <a:t>c</a:t>
            </a:r>
            <a:r>
              <a:rPr sz="1935" i="1" spc="-206" dirty="0">
                <a:latin typeface="Arial"/>
                <a:cs typeface="Arial"/>
              </a:rPr>
              <a:t>e</a:t>
            </a:r>
            <a:r>
              <a:rPr sz="1935" i="1" spc="-91" dirty="0">
                <a:latin typeface="Arial"/>
                <a:cs typeface="Arial"/>
              </a:rPr>
              <a:t>i</a:t>
            </a:r>
            <a:r>
              <a:rPr sz="1935" i="1" spc="-181" dirty="0">
                <a:latin typeface="Arial"/>
                <a:cs typeface="Arial"/>
              </a:rPr>
              <a:t>v</a:t>
            </a:r>
            <a:r>
              <a:rPr sz="1935" i="1" spc="-272" dirty="0">
                <a:latin typeface="Arial"/>
                <a:cs typeface="Arial"/>
              </a:rPr>
              <a:t>e</a:t>
            </a:r>
            <a:r>
              <a:rPr sz="1935" i="1" spc="-212" dirty="0">
                <a:latin typeface="Arial"/>
                <a:cs typeface="Arial"/>
              </a:rPr>
              <a:t> </a:t>
            </a:r>
            <a:r>
              <a:rPr sz="1935" i="1" spc="-163" dirty="0">
                <a:latin typeface="Arial"/>
                <a:cs typeface="Arial"/>
              </a:rPr>
              <a:t>o</a:t>
            </a:r>
            <a:r>
              <a:rPr sz="1935" i="1" spc="-73" dirty="0">
                <a:latin typeface="Arial"/>
                <a:cs typeface="Arial"/>
              </a:rPr>
              <a:t>r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-36" dirty="0">
                <a:latin typeface="Arial"/>
                <a:cs typeface="Arial"/>
              </a:rPr>
              <a:t>i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36" dirty="0">
                <a:latin typeface="Arial"/>
                <a:cs typeface="Arial"/>
              </a:rPr>
              <a:t>f</a:t>
            </a:r>
            <a:r>
              <a:rPr sz="1935" i="1" spc="-169" dirty="0">
                <a:latin typeface="Arial"/>
                <a:cs typeface="Arial"/>
              </a:rPr>
              <a:t>er</a:t>
            </a:r>
            <a:endParaRPr sz="193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65998" y="4804111"/>
            <a:ext cx="1085610" cy="230832"/>
          </a:xfrm>
          <a:prstGeom prst="rect">
            <a:avLst/>
          </a:prstGeom>
          <a:solidFill>
            <a:srgbClr val="FFE68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8"/>
              </a:lnSpc>
            </a:pPr>
            <a:r>
              <a:rPr sz="1935" i="1" spc="-24" dirty="0">
                <a:latin typeface="Arial"/>
                <a:cs typeface="Arial"/>
              </a:rPr>
              <a:t>i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36" dirty="0">
                <a:latin typeface="Arial"/>
                <a:cs typeface="Arial"/>
              </a:rPr>
              <a:t>f</a:t>
            </a:r>
            <a:r>
              <a:rPr sz="1935" i="1" spc="-175" dirty="0">
                <a:latin typeface="Arial"/>
                <a:cs typeface="Arial"/>
              </a:rPr>
              <a:t>o</a:t>
            </a:r>
            <a:r>
              <a:rPr sz="1935" i="1" spc="-73" dirty="0">
                <a:latin typeface="Arial"/>
                <a:cs typeface="Arial"/>
              </a:rPr>
              <a:t>r</a:t>
            </a:r>
            <a:r>
              <a:rPr sz="1935" i="1" spc="-103" dirty="0">
                <a:latin typeface="Arial"/>
                <a:cs typeface="Arial"/>
              </a:rPr>
              <a:t>mat</a:t>
            </a:r>
            <a:r>
              <a:rPr sz="1935" i="1" spc="-36" dirty="0">
                <a:latin typeface="Arial"/>
                <a:cs typeface="Arial"/>
              </a:rPr>
              <a:t>i</a:t>
            </a:r>
            <a:r>
              <a:rPr sz="1935" i="1" spc="-163" dirty="0">
                <a:latin typeface="Arial"/>
                <a:cs typeface="Arial"/>
              </a:rPr>
              <a:t>o</a:t>
            </a:r>
            <a:r>
              <a:rPr sz="1935" i="1" spc="-127" dirty="0">
                <a:latin typeface="Arial"/>
                <a:cs typeface="Arial"/>
              </a:rPr>
              <a:t>n</a:t>
            </a:r>
            <a:endParaRPr sz="193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6193" y="4727396"/>
            <a:ext cx="1445689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i="1" spc="-145" dirty="0">
                <a:latin typeface="Arial"/>
                <a:cs typeface="Arial"/>
              </a:rPr>
              <a:t>,</a:t>
            </a:r>
            <a:r>
              <a:rPr sz="1935" i="1" spc="-212" dirty="0">
                <a:latin typeface="Arial"/>
                <a:cs typeface="Arial"/>
              </a:rPr>
              <a:t> </a:t>
            </a:r>
            <a:r>
              <a:rPr sz="1935" i="1" spc="-138" dirty="0">
                <a:latin typeface="Arial"/>
                <a:cs typeface="Arial"/>
              </a:rPr>
              <a:t>a</a:t>
            </a:r>
            <a:r>
              <a:rPr sz="1935" i="1" spc="-151" dirty="0">
                <a:latin typeface="Arial"/>
                <a:cs typeface="Arial"/>
              </a:rPr>
              <a:t>n</a:t>
            </a:r>
            <a:r>
              <a:rPr sz="1935" i="1" spc="-145" dirty="0">
                <a:latin typeface="Arial"/>
                <a:cs typeface="Arial"/>
              </a:rPr>
              <a:t>d</a:t>
            </a:r>
            <a:r>
              <a:rPr sz="1935" i="1" spc="-218" dirty="0">
                <a:latin typeface="Arial"/>
                <a:cs typeface="Arial"/>
              </a:rPr>
              <a:t> </a:t>
            </a:r>
            <a:r>
              <a:rPr sz="1935" i="1" spc="12" dirty="0">
                <a:latin typeface="Arial"/>
                <a:cs typeface="Arial"/>
              </a:rPr>
              <a:t>t</a:t>
            </a:r>
            <a:r>
              <a:rPr sz="1935" i="1" spc="-157" dirty="0">
                <a:latin typeface="Arial"/>
                <a:cs typeface="Arial"/>
              </a:rPr>
              <a:t>o</a:t>
            </a:r>
            <a:r>
              <a:rPr sz="1935" i="1" spc="-218" dirty="0">
                <a:latin typeface="Arial"/>
                <a:cs typeface="Arial"/>
              </a:rPr>
              <a:t> </a:t>
            </a:r>
            <a:r>
              <a:rPr sz="1935" i="1" spc="-109" dirty="0">
                <a:latin typeface="Arial"/>
                <a:cs typeface="Arial"/>
              </a:rPr>
              <a:t>r</a:t>
            </a:r>
            <a:r>
              <a:rPr sz="1935" i="1" spc="-266" dirty="0">
                <a:latin typeface="Arial"/>
                <a:cs typeface="Arial"/>
              </a:rPr>
              <a:t>e</a:t>
            </a:r>
            <a:r>
              <a:rPr sz="1935" i="1" spc="12" dirty="0">
                <a:latin typeface="Arial"/>
                <a:cs typeface="Arial"/>
              </a:rPr>
              <a:t>t</a:t>
            </a:r>
            <a:r>
              <a:rPr sz="1935" i="1" spc="-121" dirty="0">
                <a:latin typeface="Arial"/>
                <a:cs typeface="Arial"/>
              </a:rPr>
              <a:t>a</a:t>
            </a:r>
            <a:r>
              <a:rPr sz="1935" i="1" spc="-54" dirty="0">
                <a:latin typeface="Arial"/>
                <a:cs typeface="Arial"/>
              </a:rPr>
              <a:t>i</a:t>
            </a:r>
            <a:r>
              <a:rPr sz="1935" i="1" spc="-127" dirty="0">
                <a:latin typeface="Arial"/>
                <a:cs typeface="Arial"/>
              </a:rPr>
              <a:t>n</a:t>
            </a:r>
            <a:r>
              <a:rPr sz="1935" i="1" spc="-224" dirty="0">
                <a:latin typeface="Arial"/>
                <a:cs typeface="Arial"/>
              </a:rPr>
              <a:t> </a:t>
            </a:r>
            <a:r>
              <a:rPr sz="1935" i="1" spc="-24" dirty="0">
                <a:latin typeface="Arial"/>
                <a:cs typeface="Arial"/>
              </a:rPr>
              <a:t>i</a:t>
            </a:r>
            <a:r>
              <a:rPr sz="1935" i="1" spc="24" dirty="0">
                <a:latin typeface="Arial"/>
                <a:cs typeface="Arial"/>
              </a:rPr>
              <a:t>t</a:t>
            </a:r>
            <a:endParaRPr sz="193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54855" y="5048290"/>
            <a:ext cx="997318" cy="230832"/>
          </a:xfrm>
          <a:prstGeom prst="rect">
            <a:avLst/>
          </a:prstGeom>
          <a:solidFill>
            <a:srgbClr val="FFE68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8"/>
              </a:lnSpc>
            </a:pPr>
            <a:r>
              <a:rPr sz="1935" i="1" spc="-157" dirty="0">
                <a:latin typeface="Arial"/>
                <a:cs typeface="Arial"/>
              </a:rPr>
              <a:t>k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163" dirty="0">
                <a:latin typeface="Arial"/>
                <a:cs typeface="Arial"/>
              </a:rPr>
              <a:t>o</a:t>
            </a:r>
            <a:r>
              <a:rPr sz="1935" i="1" spc="-121" dirty="0">
                <a:latin typeface="Arial"/>
                <a:cs typeface="Arial"/>
              </a:rPr>
              <a:t>w</a:t>
            </a:r>
            <a:r>
              <a:rPr sz="1935" i="1" spc="-36" dirty="0">
                <a:latin typeface="Arial"/>
                <a:cs typeface="Arial"/>
              </a:rPr>
              <a:t>l</a:t>
            </a:r>
            <a:r>
              <a:rPr sz="1935" i="1" spc="-212" dirty="0">
                <a:latin typeface="Arial"/>
                <a:cs typeface="Arial"/>
              </a:rPr>
              <a:t>e</a:t>
            </a:r>
            <a:r>
              <a:rPr sz="1935" i="1" spc="-218" dirty="0">
                <a:latin typeface="Arial"/>
                <a:cs typeface="Arial"/>
              </a:rPr>
              <a:t>d</a:t>
            </a:r>
            <a:r>
              <a:rPr sz="1935" i="1" spc="-212" dirty="0">
                <a:latin typeface="Arial"/>
                <a:cs typeface="Arial"/>
              </a:rPr>
              <a:t>ge</a:t>
            </a:r>
            <a:endParaRPr sz="1935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93571" y="4971575"/>
            <a:ext cx="3041858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  <a:tabLst>
                <a:tab pos="1299849" algn="l"/>
              </a:tabLst>
            </a:pPr>
            <a:r>
              <a:rPr sz="1935" i="1" spc="-230" dirty="0">
                <a:latin typeface="Arial"/>
                <a:cs typeface="Arial"/>
              </a:rPr>
              <a:t>as	</a:t>
            </a:r>
            <a:r>
              <a:rPr sz="1935" i="1" dirty="0">
                <a:latin typeface="Arial"/>
                <a:cs typeface="Arial"/>
              </a:rPr>
              <a:t>t</a:t>
            </a:r>
            <a:r>
              <a:rPr sz="1935" i="1" spc="-157" dirty="0">
                <a:latin typeface="Arial"/>
                <a:cs typeface="Arial"/>
              </a:rPr>
              <a:t>o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63" dirty="0">
                <a:latin typeface="Arial"/>
                <a:cs typeface="Arial"/>
              </a:rPr>
              <a:t>b</a:t>
            </a:r>
            <a:r>
              <a:rPr sz="1935" i="1" spc="-272" dirty="0">
                <a:latin typeface="Arial"/>
                <a:cs typeface="Arial"/>
              </a:rPr>
              <a:t>e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-151" dirty="0">
                <a:latin typeface="Arial"/>
                <a:cs typeface="Arial"/>
              </a:rPr>
              <a:t>a</a:t>
            </a:r>
            <a:r>
              <a:rPr sz="1935" i="1" spc="-157" dirty="0">
                <a:latin typeface="Arial"/>
                <a:cs typeface="Arial"/>
              </a:rPr>
              <a:t>p</a:t>
            </a:r>
            <a:r>
              <a:rPr sz="1935" i="1" spc="-163" dirty="0">
                <a:latin typeface="Arial"/>
                <a:cs typeface="Arial"/>
              </a:rPr>
              <a:t>p</a:t>
            </a:r>
            <a:r>
              <a:rPr sz="1935" i="1" spc="-24" dirty="0">
                <a:latin typeface="Arial"/>
                <a:cs typeface="Arial"/>
              </a:rPr>
              <a:t>l</a:t>
            </a:r>
            <a:r>
              <a:rPr sz="1935" i="1" spc="-18" dirty="0">
                <a:latin typeface="Arial"/>
                <a:cs typeface="Arial"/>
              </a:rPr>
              <a:t>i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12" dirty="0">
                <a:latin typeface="Arial"/>
                <a:cs typeface="Arial"/>
              </a:rPr>
              <a:t>t</a:t>
            </a:r>
            <a:r>
              <a:rPr sz="1935" i="1" spc="-163" dirty="0">
                <a:latin typeface="Arial"/>
                <a:cs typeface="Arial"/>
              </a:rPr>
              <a:t>o</a:t>
            </a:r>
            <a:r>
              <a:rPr sz="1935" i="1" spc="-157" dirty="0">
                <a:latin typeface="Arial"/>
                <a:cs typeface="Arial"/>
              </a:rPr>
              <a:t>w</a:t>
            </a:r>
            <a:r>
              <a:rPr sz="1935" i="1" spc="-138" dirty="0">
                <a:latin typeface="Arial"/>
                <a:cs typeface="Arial"/>
              </a:rPr>
              <a:t>a</a:t>
            </a:r>
            <a:r>
              <a:rPr sz="1935" i="1" spc="-121" dirty="0">
                <a:latin typeface="Arial"/>
                <a:cs typeface="Arial"/>
              </a:rPr>
              <a:t>r</a:t>
            </a:r>
            <a:r>
              <a:rPr sz="1935" i="1" spc="-151" dirty="0">
                <a:latin typeface="Arial"/>
                <a:cs typeface="Arial"/>
              </a:rPr>
              <a:t>d</a:t>
            </a:r>
            <a:r>
              <a:rPr sz="1935" i="1" spc="-302" dirty="0">
                <a:latin typeface="Arial"/>
                <a:cs typeface="Arial"/>
              </a:rPr>
              <a:t>s</a:t>
            </a:r>
            <a:endParaRPr sz="1935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63176" y="5048290"/>
            <a:ext cx="800772" cy="230832"/>
          </a:xfrm>
          <a:prstGeom prst="rect">
            <a:avLst/>
          </a:prstGeom>
          <a:solidFill>
            <a:srgbClr val="FFE68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8"/>
              </a:lnSpc>
            </a:pPr>
            <a:r>
              <a:rPr sz="1935" i="1" spc="-151" dirty="0">
                <a:latin typeface="Arial"/>
                <a:cs typeface="Arial"/>
              </a:rPr>
              <a:t>a</a:t>
            </a:r>
            <a:r>
              <a:rPr sz="1935" i="1" spc="-157" dirty="0">
                <a:latin typeface="Arial"/>
                <a:cs typeface="Arial"/>
              </a:rPr>
              <a:t>d</a:t>
            </a:r>
            <a:r>
              <a:rPr sz="1935" i="1" spc="-163" dirty="0">
                <a:latin typeface="Arial"/>
                <a:cs typeface="Arial"/>
              </a:rPr>
              <a:t>a</a:t>
            </a:r>
            <a:r>
              <a:rPr sz="1935" i="1" spc="-151" dirty="0">
                <a:latin typeface="Arial"/>
                <a:cs typeface="Arial"/>
              </a:rPr>
              <a:t>p</a:t>
            </a:r>
            <a:r>
              <a:rPr sz="1935" i="1" spc="24" dirty="0">
                <a:latin typeface="Arial"/>
                <a:cs typeface="Arial"/>
              </a:rPr>
              <a:t>t</a:t>
            </a:r>
            <a:r>
              <a:rPr sz="1935" i="1" spc="-36" dirty="0">
                <a:latin typeface="Arial"/>
                <a:cs typeface="Arial"/>
              </a:rPr>
              <a:t>i</a:t>
            </a:r>
            <a:r>
              <a:rPr sz="1935" i="1" spc="-218" dirty="0">
                <a:latin typeface="Arial"/>
                <a:cs typeface="Arial"/>
              </a:rPr>
              <a:t>ve</a:t>
            </a:r>
            <a:endParaRPr sz="193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89328" y="4971575"/>
            <a:ext cx="917471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i="1" spc="-163" dirty="0">
                <a:latin typeface="Arial"/>
                <a:cs typeface="Arial"/>
              </a:rPr>
              <a:t>behaviors</a:t>
            </a:r>
            <a:endParaRPr sz="193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62862" y="5220544"/>
            <a:ext cx="3297521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46067">
              <a:spcBef>
                <a:spcPts val="115"/>
              </a:spcBef>
            </a:pPr>
            <a:r>
              <a:rPr sz="1935" i="1" spc="-121" dirty="0">
                <a:latin typeface="Arial"/>
                <a:cs typeface="Arial"/>
              </a:rPr>
              <a:t>w</a:t>
            </a:r>
            <a:r>
              <a:rPr sz="1935" i="1" spc="-24" dirty="0">
                <a:latin typeface="Arial"/>
                <a:cs typeface="Arial"/>
              </a:rPr>
              <a:t>i</a:t>
            </a:r>
            <a:r>
              <a:rPr sz="1935" i="1" spc="12" dirty="0">
                <a:latin typeface="Arial"/>
                <a:cs typeface="Arial"/>
              </a:rPr>
              <a:t>t</a:t>
            </a:r>
            <a:r>
              <a:rPr sz="1935" i="1" spc="-138" dirty="0">
                <a:latin typeface="Arial"/>
                <a:cs typeface="Arial"/>
              </a:rPr>
              <a:t>h</a:t>
            </a:r>
            <a:r>
              <a:rPr sz="1935" i="1" spc="-24" dirty="0">
                <a:latin typeface="Arial"/>
                <a:cs typeface="Arial"/>
              </a:rPr>
              <a:t>i</a:t>
            </a:r>
            <a:r>
              <a:rPr sz="1935" i="1" spc="-127" dirty="0">
                <a:latin typeface="Arial"/>
                <a:cs typeface="Arial"/>
              </a:rPr>
              <a:t>n</a:t>
            </a:r>
            <a:r>
              <a:rPr sz="1935" i="1" spc="-212" dirty="0">
                <a:latin typeface="Arial"/>
                <a:cs typeface="Arial"/>
              </a:rPr>
              <a:t> </a:t>
            </a:r>
            <a:r>
              <a:rPr sz="1935" i="1" spc="-163" dirty="0">
                <a:latin typeface="Arial"/>
                <a:cs typeface="Arial"/>
              </a:rPr>
              <a:t>a</a:t>
            </a:r>
            <a:r>
              <a:rPr sz="1935" i="1" spc="-127" dirty="0">
                <a:latin typeface="Arial"/>
                <a:cs typeface="Arial"/>
              </a:rPr>
              <a:t>n</a:t>
            </a:r>
            <a:r>
              <a:rPr sz="1935" i="1" spc="-212" dirty="0">
                <a:latin typeface="Arial"/>
                <a:cs typeface="Arial"/>
              </a:rPr>
              <a:t> </a:t>
            </a:r>
            <a:r>
              <a:rPr sz="1935" i="1" spc="-200" dirty="0">
                <a:latin typeface="Arial"/>
                <a:cs typeface="Arial"/>
              </a:rPr>
              <a:t>e</a:t>
            </a:r>
            <a:r>
              <a:rPr sz="1935" i="1" spc="-212" dirty="0">
                <a:latin typeface="Arial"/>
                <a:cs typeface="Arial"/>
              </a:rPr>
              <a:t>n</a:t>
            </a:r>
            <a:r>
              <a:rPr sz="1935" i="1" spc="-121" dirty="0">
                <a:latin typeface="Arial"/>
                <a:cs typeface="Arial"/>
              </a:rPr>
              <a:t>v</a:t>
            </a:r>
            <a:r>
              <a:rPr sz="1935" i="1" spc="-60" dirty="0">
                <a:latin typeface="Arial"/>
                <a:cs typeface="Arial"/>
              </a:rPr>
              <a:t>i</a:t>
            </a:r>
            <a:r>
              <a:rPr sz="1935" i="1" spc="-97" dirty="0">
                <a:latin typeface="Arial"/>
                <a:cs typeface="Arial"/>
              </a:rPr>
              <a:t>r</a:t>
            </a:r>
            <a:r>
              <a:rPr sz="1935" i="1" spc="-175" dirty="0">
                <a:latin typeface="Arial"/>
                <a:cs typeface="Arial"/>
              </a:rPr>
              <a:t>o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206" dirty="0">
                <a:latin typeface="Arial"/>
                <a:cs typeface="Arial"/>
              </a:rPr>
              <a:t>me</a:t>
            </a:r>
            <a:r>
              <a:rPr sz="1935" i="1" spc="-175" dirty="0">
                <a:latin typeface="Arial"/>
                <a:cs typeface="Arial"/>
              </a:rPr>
              <a:t>n</a:t>
            </a:r>
            <a:r>
              <a:rPr sz="1935" i="1" spc="24" dirty="0">
                <a:latin typeface="Arial"/>
                <a:cs typeface="Arial"/>
              </a:rPr>
              <a:t>t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-175" dirty="0">
                <a:latin typeface="Arial"/>
                <a:cs typeface="Arial"/>
              </a:rPr>
              <a:t>o</a:t>
            </a:r>
            <a:r>
              <a:rPr sz="1935" i="1" spc="-73" dirty="0">
                <a:latin typeface="Arial"/>
                <a:cs typeface="Arial"/>
              </a:rPr>
              <a:t>r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-260" dirty="0">
                <a:latin typeface="Arial"/>
                <a:cs typeface="Arial"/>
              </a:rPr>
              <a:t>c</a:t>
            </a:r>
            <a:r>
              <a:rPr sz="1935" i="1" spc="-175" dirty="0">
                <a:latin typeface="Arial"/>
                <a:cs typeface="Arial"/>
              </a:rPr>
              <a:t>o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12" dirty="0">
                <a:latin typeface="Arial"/>
                <a:cs typeface="Arial"/>
              </a:rPr>
              <a:t>t</a:t>
            </a:r>
            <a:r>
              <a:rPr sz="1935" i="1" spc="-242" dirty="0">
                <a:latin typeface="Arial"/>
                <a:cs typeface="Arial"/>
              </a:rPr>
              <a:t>e</a:t>
            </a:r>
            <a:r>
              <a:rPr sz="1935" i="1" spc="-193" dirty="0">
                <a:latin typeface="Arial"/>
                <a:cs typeface="Arial"/>
              </a:rPr>
              <a:t>x</a:t>
            </a:r>
            <a:r>
              <a:rPr sz="1935" i="1" spc="24" dirty="0">
                <a:latin typeface="Arial"/>
                <a:cs typeface="Arial"/>
              </a:rPr>
              <a:t>t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-277" dirty="0">
                <a:latin typeface="Arial"/>
                <a:cs typeface="Arial"/>
              </a:rPr>
              <a:t>»</a:t>
            </a:r>
            <a:r>
              <a:rPr sz="1632" i="1" spc="36" baseline="33950" dirty="0">
                <a:latin typeface="Arial"/>
                <a:cs typeface="Arial"/>
              </a:rPr>
              <a:t>*</a:t>
            </a:r>
            <a:endParaRPr sz="1632" baseline="3395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3441" y="897461"/>
            <a:ext cx="12714076" cy="692613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3514890">
              <a:lnSpc>
                <a:spcPct val="100000"/>
              </a:lnSpc>
              <a:spcBef>
                <a:spcPts val="121"/>
              </a:spcBef>
            </a:pPr>
            <a:r>
              <a:rPr spc="-605" dirty="0"/>
              <a:t>[</a:t>
            </a:r>
            <a:r>
              <a:rPr spc="-701" dirty="0"/>
              <a:t> </a:t>
            </a:r>
            <a:r>
              <a:rPr spc="-230" dirty="0"/>
              <a:t>i</a:t>
            </a:r>
            <a:r>
              <a:rPr spc="-466" dirty="0"/>
              <a:t>n</a:t>
            </a:r>
            <a:r>
              <a:rPr spc="-635" dirty="0"/>
              <a:t>t</a:t>
            </a:r>
            <a:r>
              <a:rPr spc="-574" dirty="0"/>
              <a:t>e</a:t>
            </a:r>
            <a:r>
              <a:rPr spc="-339" dirty="0"/>
              <a:t>llig</a:t>
            </a:r>
            <a:r>
              <a:rPr spc="-550" dirty="0"/>
              <a:t>e</a:t>
            </a:r>
            <a:r>
              <a:rPr spc="-441" dirty="0"/>
              <a:t>nc</a:t>
            </a:r>
            <a:r>
              <a:rPr spc="-562" dirty="0"/>
              <a:t>e</a:t>
            </a:r>
            <a:r>
              <a:rPr spc="-701" dirty="0"/>
              <a:t> </a:t>
            </a:r>
            <a:r>
              <a:rPr spc="-605" dirty="0"/>
              <a:t>]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2756" y="6543745"/>
            <a:ext cx="2519782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z="1179" spc="63" baseline="34188" dirty="0">
                <a:latin typeface="Trebuchet MS"/>
                <a:cs typeface="Trebuchet MS"/>
              </a:rPr>
              <a:t>*</a:t>
            </a:r>
            <a:r>
              <a:rPr sz="1179" spc="-8" baseline="34188" dirty="0">
                <a:latin typeface="Trebuchet MS"/>
                <a:cs typeface="Trebuchet MS"/>
              </a:rPr>
              <a:t> </a:t>
            </a:r>
            <a:r>
              <a:rPr sz="1451" spc="-133" dirty="0">
                <a:latin typeface="Trebuchet MS"/>
                <a:cs typeface="Trebuchet MS"/>
              </a:rPr>
              <a:t>W</a:t>
            </a:r>
            <a:r>
              <a:rPr sz="1451" spc="-103" dirty="0">
                <a:latin typeface="Trebuchet MS"/>
                <a:cs typeface="Trebuchet MS"/>
              </a:rPr>
              <a:t>i</a:t>
            </a:r>
            <a:r>
              <a:rPr sz="1451" spc="-85" dirty="0">
                <a:latin typeface="Trebuchet MS"/>
                <a:cs typeface="Trebuchet MS"/>
              </a:rPr>
              <a:t>k</a:t>
            </a:r>
            <a:r>
              <a:rPr sz="1451" spc="-91" dirty="0">
                <a:latin typeface="Trebuchet MS"/>
                <a:cs typeface="Trebuchet MS"/>
              </a:rPr>
              <a:t>i</a:t>
            </a:r>
            <a:r>
              <a:rPr sz="1451" spc="-67" dirty="0">
                <a:latin typeface="Trebuchet MS"/>
                <a:cs typeface="Trebuchet MS"/>
              </a:rPr>
              <a:t>p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79" dirty="0">
                <a:latin typeface="Trebuchet MS"/>
                <a:cs typeface="Trebuchet MS"/>
              </a:rPr>
              <a:t>d</a:t>
            </a:r>
            <a:r>
              <a:rPr sz="1451" spc="-91" dirty="0">
                <a:latin typeface="Trebuchet MS"/>
                <a:cs typeface="Trebuchet MS"/>
              </a:rPr>
              <a:t>i</a:t>
            </a:r>
            <a:r>
              <a:rPr sz="1451" spc="-115" dirty="0">
                <a:latin typeface="Trebuchet MS"/>
                <a:cs typeface="Trebuchet MS"/>
              </a:rPr>
              <a:t>a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03" dirty="0">
                <a:latin typeface="Trebuchet MS"/>
                <a:cs typeface="Trebuchet MS"/>
              </a:rPr>
              <a:t>-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73" dirty="0">
                <a:latin typeface="Trebuchet MS"/>
                <a:cs typeface="Trebuchet MS"/>
              </a:rPr>
              <a:t>I</a:t>
            </a:r>
            <a:r>
              <a:rPr sz="1451" spc="-121" dirty="0">
                <a:latin typeface="Trebuchet MS"/>
                <a:cs typeface="Trebuchet MS"/>
              </a:rPr>
              <a:t>ll</a:t>
            </a:r>
            <a:r>
              <a:rPr sz="1451" spc="-48" dirty="0">
                <a:latin typeface="Trebuchet MS"/>
                <a:cs typeface="Trebuchet MS"/>
              </a:rPr>
              <a:t>u</a:t>
            </a:r>
            <a:r>
              <a:rPr sz="1451" spc="-73" dirty="0">
                <a:latin typeface="Trebuchet MS"/>
                <a:cs typeface="Trebuchet MS"/>
              </a:rPr>
              <a:t>s</a:t>
            </a:r>
            <a:r>
              <a:rPr sz="1451" spc="-133" dirty="0">
                <a:latin typeface="Trebuchet MS"/>
                <a:cs typeface="Trebuchet MS"/>
              </a:rPr>
              <a:t>tr</a:t>
            </a:r>
            <a:r>
              <a:rPr sz="1451" spc="-127" dirty="0">
                <a:latin typeface="Trebuchet MS"/>
                <a:cs typeface="Trebuchet MS"/>
              </a:rPr>
              <a:t>a</a:t>
            </a:r>
            <a:r>
              <a:rPr sz="1451" spc="-133" dirty="0">
                <a:latin typeface="Trebuchet MS"/>
                <a:cs typeface="Trebuchet MS"/>
              </a:rPr>
              <a:t>t</a:t>
            </a:r>
            <a:r>
              <a:rPr sz="1451" spc="-103" dirty="0">
                <a:latin typeface="Trebuchet MS"/>
                <a:cs typeface="Trebuchet MS"/>
              </a:rPr>
              <a:t>i</a:t>
            </a:r>
            <a:r>
              <a:rPr sz="1451" spc="-54" dirty="0">
                <a:latin typeface="Trebuchet MS"/>
                <a:cs typeface="Trebuchet MS"/>
              </a:rPr>
              <a:t>on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242" dirty="0">
                <a:latin typeface="Trebuchet MS"/>
                <a:cs typeface="Trebuchet MS"/>
              </a:rPr>
              <a:t>:</a:t>
            </a:r>
            <a:r>
              <a:rPr sz="1451" spc="-145" dirty="0">
                <a:latin typeface="Trebuchet MS"/>
                <a:cs typeface="Trebuchet MS"/>
              </a:rPr>
              <a:t> </a:t>
            </a:r>
            <a:r>
              <a:rPr sz="1451" spc="-91" dirty="0">
                <a:latin typeface="Trebuchet MS"/>
                <a:cs typeface="Trebuchet MS"/>
              </a:rPr>
              <a:t>[P</a:t>
            </a:r>
            <a:r>
              <a:rPr sz="1451" spc="-169" dirty="0">
                <a:latin typeface="Trebuchet MS"/>
                <a:cs typeface="Trebuchet MS"/>
              </a:rPr>
              <a:t>O</a:t>
            </a:r>
            <a:r>
              <a:rPr sz="1451" spc="-296" dirty="0">
                <a:latin typeface="Trebuchet MS"/>
                <a:cs typeface="Trebuchet MS"/>
              </a:rPr>
              <a:t>T</a:t>
            </a:r>
            <a:r>
              <a:rPr sz="1451" spc="-151" dirty="0">
                <a:latin typeface="Trebuchet MS"/>
                <a:cs typeface="Trebuchet MS"/>
              </a:rPr>
              <a:t>A</a:t>
            </a:r>
            <a:r>
              <a:rPr sz="1451" spc="-224" dirty="0">
                <a:latin typeface="Trebuchet MS"/>
                <a:cs typeface="Trebuchet MS"/>
              </a:rPr>
              <a:t>T</a:t>
            </a:r>
            <a:r>
              <a:rPr sz="1451" spc="-97" dirty="0">
                <a:latin typeface="Trebuchet MS"/>
                <a:cs typeface="Trebuchet MS"/>
              </a:rPr>
              <a:t>O</a:t>
            </a:r>
            <a:r>
              <a:rPr sz="1451" spc="-138" dirty="0">
                <a:latin typeface="Trebuchet MS"/>
                <a:cs typeface="Trebuchet MS"/>
              </a:rPr>
              <a:t>]</a:t>
            </a:r>
            <a:endParaRPr sz="1451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168" y="1054304"/>
            <a:ext cx="3915643" cy="53367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3441" y="897461"/>
            <a:ext cx="12714076" cy="692613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3514890">
              <a:lnSpc>
                <a:spcPct val="100000"/>
              </a:lnSpc>
              <a:spcBef>
                <a:spcPts val="121"/>
              </a:spcBef>
            </a:pPr>
            <a:r>
              <a:rPr spc="-605" dirty="0"/>
              <a:t>[</a:t>
            </a:r>
            <a:r>
              <a:rPr spc="-701" dirty="0"/>
              <a:t> </a:t>
            </a:r>
            <a:r>
              <a:rPr spc="-230" dirty="0"/>
              <a:t>i</a:t>
            </a:r>
            <a:r>
              <a:rPr spc="-466" dirty="0"/>
              <a:t>n</a:t>
            </a:r>
            <a:r>
              <a:rPr spc="-635" dirty="0"/>
              <a:t>t</a:t>
            </a:r>
            <a:r>
              <a:rPr spc="-574" dirty="0"/>
              <a:t>e</a:t>
            </a:r>
            <a:r>
              <a:rPr spc="-339" dirty="0"/>
              <a:t>llig</a:t>
            </a:r>
            <a:r>
              <a:rPr spc="-550" dirty="0"/>
              <a:t>e</a:t>
            </a:r>
            <a:r>
              <a:rPr spc="-441" dirty="0"/>
              <a:t>nc</a:t>
            </a:r>
            <a:r>
              <a:rPr spc="-562" dirty="0"/>
              <a:t>e</a:t>
            </a:r>
            <a:r>
              <a:rPr spc="-701" dirty="0"/>
              <a:t> </a:t>
            </a:r>
            <a:r>
              <a:rPr spc="-605" dirty="0"/>
              <a:t>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756" y="6543745"/>
            <a:ext cx="1829568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z="1179" spc="63" baseline="34188" dirty="0">
                <a:latin typeface="Trebuchet MS"/>
                <a:cs typeface="Trebuchet MS"/>
              </a:rPr>
              <a:t>*</a:t>
            </a:r>
            <a:r>
              <a:rPr sz="1179" spc="73" baseline="34188" dirty="0">
                <a:latin typeface="Trebuchet MS"/>
                <a:cs typeface="Trebuchet MS"/>
              </a:rPr>
              <a:t> </a:t>
            </a:r>
            <a:r>
              <a:rPr sz="1451" spc="-138" dirty="0">
                <a:latin typeface="Trebuchet MS"/>
                <a:cs typeface="Trebuchet MS"/>
              </a:rPr>
              <a:t>https://</a:t>
            </a:r>
            <a:r>
              <a:rPr sz="1451" spc="-138" dirty="0">
                <a:latin typeface="Trebuchet MS"/>
                <a:cs typeface="Trebuchet MS"/>
                <a:hlinkClick r:id="rId2"/>
              </a:rPr>
              <a:t>www.larousse.fr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6627" y="4736534"/>
            <a:ext cx="4525167" cy="551659"/>
          </a:xfrm>
          <a:prstGeom prst="rect">
            <a:avLst/>
          </a:prstGeom>
        </p:spPr>
        <p:txBody>
          <a:bodyPr vert="horz" wrap="square" lIns="0" tIns="63724" rIns="0" bIns="0" rtlCol="0">
            <a:spAutoFit/>
          </a:bodyPr>
          <a:lstStyle/>
          <a:p>
            <a:pPr marL="15356" marR="6142">
              <a:lnSpc>
                <a:spcPts val="1935"/>
              </a:lnSpc>
              <a:spcBef>
                <a:spcPts val="502"/>
              </a:spcBef>
            </a:pPr>
            <a:r>
              <a:rPr sz="1935" i="1" spc="-320" dirty="0">
                <a:latin typeface="Arial"/>
                <a:cs typeface="Arial"/>
              </a:rPr>
              <a:t>«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-236" dirty="0">
                <a:latin typeface="Arial"/>
                <a:cs typeface="Arial"/>
              </a:rPr>
              <a:t>Set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-103" dirty="0">
                <a:latin typeface="Arial"/>
                <a:cs typeface="Arial"/>
              </a:rPr>
              <a:t>of</a:t>
            </a:r>
            <a:r>
              <a:rPr sz="1935" i="1" spc="-212" dirty="0">
                <a:latin typeface="Arial"/>
                <a:cs typeface="Arial"/>
              </a:rPr>
              <a:t> </a:t>
            </a:r>
            <a:r>
              <a:rPr sz="1935" i="1" spc="-127" dirty="0">
                <a:latin typeface="Arial"/>
                <a:cs typeface="Arial"/>
              </a:rPr>
              <a:t>mental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27" dirty="0">
                <a:latin typeface="Arial"/>
                <a:cs typeface="Arial"/>
              </a:rPr>
              <a:t>functions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57" dirty="0">
                <a:latin typeface="Arial"/>
                <a:cs typeface="Arial"/>
              </a:rPr>
              <a:t>aimed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73" dirty="0">
                <a:latin typeface="Arial"/>
                <a:cs typeface="Arial"/>
              </a:rPr>
              <a:t>at</a:t>
            </a:r>
            <a:r>
              <a:rPr sz="1935" i="1" spc="-200" dirty="0">
                <a:latin typeface="Arial"/>
                <a:cs typeface="Arial"/>
              </a:rPr>
              <a:t> </a:t>
            </a:r>
            <a:r>
              <a:rPr sz="1935" i="1" spc="-157" dirty="0">
                <a:latin typeface="Arial"/>
                <a:cs typeface="Arial"/>
              </a:rPr>
              <a:t>conceptual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51" dirty="0">
                <a:latin typeface="Arial"/>
                <a:cs typeface="Arial"/>
              </a:rPr>
              <a:t>and </a:t>
            </a:r>
            <a:r>
              <a:rPr sz="1935" i="1" spc="-520" dirty="0">
                <a:latin typeface="Arial"/>
                <a:cs typeface="Arial"/>
              </a:rPr>
              <a:t> </a:t>
            </a:r>
            <a:r>
              <a:rPr sz="1935" i="1" spc="-109" dirty="0">
                <a:latin typeface="Arial"/>
                <a:cs typeface="Arial"/>
              </a:rPr>
              <a:t>r</a:t>
            </a:r>
            <a:r>
              <a:rPr sz="1935" i="1" spc="-67" dirty="0">
                <a:latin typeface="Arial"/>
                <a:cs typeface="Arial"/>
              </a:rPr>
              <a:t>at</a:t>
            </a:r>
            <a:r>
              <a:rPr sz="1935" i="1" spc="-36" dirty="0">
                <a:latin typeface="Arial"/>
                <a:cs typeface="Arial"/>
              </a:rPr>
              <a:t>i</a:t>
            </a:r>
            <a:r>
              <a:rPr sz="1935" i="1" spc="-163" dirty="0">
                <a:latin typeface="Arial"/>
                <a:cs typeface="Arial"/>
              </a:rPr>
              <a:t>o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163" dirty="0">
                <a:latin typeface="Arial"/>
                <a:cs typeface="Arial"/>
              </a:rPr>
              <a:t>a</a:t>
            </a:r>
            <a:r>
              <a:rPr sz="1935" i="1" spc="-18" dirty="0">
                <a:latin typeface="Arial"/>
                <a:cs typeface="Arial"/>
              </a:rPr>
              <a:t>l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57" dirty="0">
                <a:latin typeface="Arial"/>
                <a:cs typeface="Arial"/>
              </a:rPr>
              <a:t>k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163" dirty="0">
                <a:latin typeface="Arial"/>
                <a:cs typeface="Arial"/>
              </a:rPr>
              <a:t>o</a:t>
            </a:r>
            <a:r>
              <a:rPr sz="1935" i="1" spc="-133" dirty="0">
                <a:latin typeface="Arial"/>
                <a:cs typeface="Arial"/>
              </a:rPr>
              <a:t>w</a:t>
            </a:r>
            <a:r>
              <a:rPr sz="1935" i="1" spc="-24" dirty="0">
                <a:latin typeface="Arial"/>
                <a:cs typeface="Arial"/>
              </a:rPr>
              <a:t>l</a:t>
            </a:r>
            <a:r>
              <a:rPr sz="1935" i="1" spc="-212" dirty="0">
                <a:latin typeface="Arial"/>
                <a:cs typeface="Arial"/>
              </a:rPr>
              <a:t>e</a:t>
            </a:r>
            <a:r>
              <a:rPr sz="1935" i="1" spc="-218" dirty="0">
                <a:latin typeface="Arial"/>
                <a:cs typeface="Arial"/>
              </a:rPr>
              <a:t>d</a:t>
            </a:r>
            <a:r>
              <a:rPr sz="1935" i="1" spc="-212" dirty="0">
                <a:latin typeface="Arial"/>
                <a:cs typeface="Arial"/>
              </a:rPr>
              <a:t>ge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320" dirty="0">
                <a:latin typeface="Arial"/>
                <a:cs typeface="Arial"/>
              </a:rPr>
              <a:t>»</a:t>
            </a:r>
            <a:endParaRPr sz="193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9203" y="3058136"/>
            <a:ext cx="1844923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302" dirty="0">
                <a:latin typeface="Trebuchet MS"/>
                <a:cs typeface="Trebuchet MS"/>
              </a:rPr>
              <a:t>«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45" dirty="0">
                <a:latin typeface="Trebuchet MS"/>
                <a:cs typeface="Trebuchet MS"/>
              </a:rPr>
              <a:t>En</a:t>
            </a:r>
            <a:r>
              <a:rPr sz="2418" spc="-97" dirty="0">
                <a:latin typeface="Trebuchet MS"/>
                <a:cs typeface="Trebuchet MS"/>
              </a:rPr>
              <a:t>s</a:t>
            </a:r>
            <a:r>
              <a:rPr sz="2418" spc="-138" dirty="0">
                <a:latin typeface="Trebuchet MS"/>
                <a:cs typeface="Trebuchet MS"/>
              </a:rPr>
              <a:t>e</a:t>
            </a:r>
            <a:r>
              <a:rPr sz="2418" spc="-206" dirty="0">
                <a:latin typeface="Trebuchet MS"/>
                <a:cs typeface="Trebuchet MS"/>
              </a:rPr>
              <a:t>m</a:t>
            </a:r>
            <a:r>
              <a:rPr sz="2418" spc="-97" dirty="0">
                <a:latin typeface="Trebuchet MS"/>
                <a:cs typeface="Trebuchet MS"/>
              </a:rPr>
              <a:t>b</a:t>
            </a:r>
            <a:r>
              <a:rPr sz="2418" spc="-181" dirty="0">
                <a:latin typeface="Trebuchet MS"/>
                <a:cs typeface="Trebuchet MS"/>
              </a:rPr>
              <a:t>l</a:t>
            </a:r>
            <a:r>
              <a:rPr sz="2418" spc="-212" dirty="0">
                <a:latin typeface="Trebuchet MS"/>
                <a:cs typeface="Trebuchet MS"/>
              </a:rPr>
              <a:t>e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38" dirty="0">
                <a:latin typeface="Trebuchet MS"/>
                <a:cs typeface="Trebuchet MS"/>
              </a:rPr>
              <a:t>des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60975" y="3150545"/>
            <a:ext cx="1104036" cy="294953"/>
          </a:xfrm>
          <a:prstGeom prst="rect">
            <a:avLst/>
          </a:prstGeom>
          <a:solidFill>
            <a:srgbClr val="FFE68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260" dirty="0">
                <a:latin typeface="Trebuchet MS"/>
                <a:cs typeface="Trebuchet MS"/>
              </a:rPr>
              <a:t>f</a:t>
            </a:r>
            <a:r>
              <a:rPr sz="2418" spc="-91" dirty="0">
                <a:latin typeface="Trebuchet MS"/>
                <a:cs typeface="Trebuchet MS"/>
              </a:rPr>
              <a:t>o</a:t>
            </a:r>
            <a:r>
              <a:rPr sz="2418" spc="-103" dirty="0">
                <a:latin typeface="Trebuchet MS"/>
                <a:cs typeface="Trebuchet MS"/>
              </a:rPr>
              <a:t>n</a:t>
            </a:r>
            <a:r>
              <a:rPr sz="2418" spc="-175" dirty="0">
                <a:latin typeface="Trebuchet MS"/>
                <a:cs typeface="Trebuchet MS"/>
              </a:rPr>
              <a:t>c</a:t>
            </a:r>
            <a:r>
              <a:rPr sz="2418" spc="-230" dirty="0">
                <a:latin typeface="Trebuchet MS"/>
                <a:cs typeface="Trebuchet MS"/>
              </a:rPr>
              <a:t>t</a:t>
            </a:r>
            <a:r>
              <a:rPr sz="2418" spc="-109" dirty="0">
                <a:latin typeface="Trebuchet MS"/>
                <a:cs typeface="Trebuchet MS"/>
              </a:rPr>
              <a:t>ions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10609" y="3058136"/>
            <a:ext cx="1838781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212" dirty="0">
                <a:latin typeface="Trebuchet MS"/>
                <a:cs typeface="Trebuchet MS"/>
              </a:rPr>
              <a:t>m</a:t>
            </a:r>
            <a:r>
              <a:rPr sz="2418" spc="-133" dirty="0">
                <a:latin typeface="Trebuchet MS"/>
                <a:cs typeface="Trebuchet MS"/>
              </a:rPr>
              <a:t>e</a:t>
            </a:r>
            <a:r>
              <a:rPr sz="2418" spc="-175" dirty="0">
                <a:latin typeface="Trebuchet MS"/>
                <a:cs typeface="Trebuchet MS"/>
              </a:rPr>
              <a:t>n</a:t>
            </a:r>
            <a:r>
              <a:rPr sz="2418" spc="-138" dirty="0">
                <a:latin typeface="Trebuchet MS"/>
                <a:cs typeface="Trebuchet MS"/>
              </a:rPr>
              <a:t>t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187" dirty="0">
                <a:latin typeface="Trebuchet MS"/>
                <a:cs typeface="Trebuchet MS"/>
              </a:rPr>
              <a:t>l</a:t>
            </a:r>
            <a:r>
              <a:rPr sz="2418" spc="-206" dirty="0">
                <a:latin typeface="Trebuchet MS"/>
                <a:cs typeface="Trebuchet MS"/>
              </a:rPr>
              <a:t>e</a:t>
            </a:r>
            <a:r>
              <a:rPr sz="2418" spc="-103" dirty="0">
                <a:latin typeface="Trebuchet MS"/>
                <a:cs typeface="Trebuchet MS"/>
              </a:rPr>
              <a:t>s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224" dirty="0">
                <a:latin typeface="Trebuchet MS"/>
                <a:cs typeface="Trebuchet MS"/>
              </a:rPr>
              <a:t>a</a:t>
            </a:r>
            <a:r>
              <a:rPr sz="2418" spc="-157" dirty="0">
                <a:latin typeface="Trebuchet MS"/>
                <a:cs typeface="Trebuchet MS"/>
              </a:rPr>
              <a:t>y</a:t>
            </a:r>
            <a:r>
              <a:rPr sz="2418" spc="-181" dirty="0">
                <a:latin typeface="Trebuchet MS"/>
                <a:cs typeface="Trebuchet MS"/>
              </a:rPr>
              <a:t>a</a:t>
            </a:r>
            <a:r>
              <a:rPr sz="2418" spc="-151" dirty="0">
                <a:latin typeface="Trebuchet MS"/>
                <a:cs typeface="Trebuchet MS"/>
              </a:rPr>
              <a:t>nt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9203" y="3366745"/>
            <a:ext cx="3176983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85" dirty="0">
                <a:latin typeface="Trebuchet MS"/>
                <a:cs typeface="Trebuchet MS"/>
              </a:rPr>
              <a:t>p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157" dirty="0">
                <a:latin typeface="Trebuchet MS"/>
                <a:cs typeface="Trebuchet MS"/>
              </a:rPr>
              <a:t>ur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85" dirty="0">
                <a:latin typeface="Trebuchet MS"/>
                <a:cs typeface="Trebuchet MS"/>
              </a:rPr>
              <a:t>b</a:t>
            </a:r>
            <a:r>
              <a:rPr sz="2418" spc="-345" dirty="0">
                <a:latin typeface="Trebuchet MS"/>
                <a:cs typeface="Trebuchet MS"/>
              </a:rPr>
              <a:t>j</a:t>
            </a:r>
            <a:r>
              <a:rPr sz="2418" spc="-206" dirty="0">
                <a:latin typeface="Trebuchet MS"/>
                <a:cs typeface="Trebuchet MS"/>
              </a:rPr>
              <a:t>e</a:t>
            </a:r>
            <a:r>
              <a:rPr sz="2418" spc="-218" dirty="0">
                <a:latin typeface="Trebuchet MS"/>
                <a:cs typeface="Trebuchet MS"/>
              </a:rPr>
              <a:t>t</a:t>
            </a:r>
            <a:r>
              <a:rPr sz="2418" spc="-260" dirty="0">
                <a:latin typeface="Trebuchet MS"/>
                <a:cs typeface="Trebuchet MS"/>
              </a:rPr>
              <a:t> </a:t>
            </a:r>
            <a:r>
              <a:rPr sz="2418" spc="-187" dirty="0">
                <a:latin typeface="Trebuchet MS"/>
                <a:cs typeface="Trebuchet MS"/>
              </a:rPr>
              <a:t>l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47" dirty="0">
                <a:latin typeface="Trebuchet MS"/>
                <a:cs typeface="Trebuchet MS"/>
              </a:rPr>
              <a:t> c</a:t>
            </a:r>
            <a:r>
              <a:rPr sz="2418" spc="-91" dirty="0">
                <a:latin typeface="Trebuchet MS"/>
                <a:cs typeface="Trebuchet MS"/>
              </a:rPr>
              <a:t>o</a:t>
            </a:r>
            <a:r>
              <a:rPr sz="2418" spc="-103" dirty="0">
                <a:latin typeface="Trebuchet MS"/>
                <a:cs typeface="Trebuchet MS"/>
              </a:rPr>
              <a:t>n</a:t>
            </a:r>
            <a:r>
              <a:rPr sz="2418" spc="-145" dirty="0">
                <a:latin typeface="Trebuchet MS"/>
                <a:cs typeface="Trebuchet MS"/>
              </a:rPr>
              <a:t>n</a:t>
            </a:r>
            <a:r>
              <a:rPr sz="2418" spc="-127" dirty="0">
                <a:latin typeface="Trebuchet MS"/>
                <a:cs typeface="Trebuchet MS"/>
              </a:rPr>
              <a:t>a</a:t>
            </a:r>
            <a:r>
              <a:rPr sz="2418" spc="-138" dirty="0">
                <a:latin typeface="Trebuchet MS"/>
                <a:cs typeface="Trebuchet MS"/>
              </a:rPr>
              <a:t>issa</a:t>
            </a:r>
            <a:r>
              <a:rPr sz="2418" spc="-163" dirty="0">
                <a:latin typeface="Trebuchet MS"/>
                <a:cs typeface="Trebuchet MS"/>
              </a:rPr>
              <a:t>nc</a:t>
            </a:r>
            <a:r>
              <a:rPr sz="2418" spc="-212" dirty="0">
                <a:latin typeface="Trebuchet MS"/>
                <a:cs typeface="Trebuchet MS"/>
              </a:rPr>
              <a:t>e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92022" y="3459152"/>
            <a:ext cx="1524768" cy="294953"/>
          </a:xfrm>
          <a:prstGeom prst="rect">
            <a:avLst/>
          </a:prstGeom>
          <a:solidFill>
            <a:srgbClr val="FFE68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236" dirty="0">
                <a:latin typeface="Trebuchet MS"/>
                <a:cs typeface="Trebuchet MS"/>
              </a:rPr>
              <a:t>c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163" dirty="0">
                <a:latin typeface="Trebuchet MS"/>
                <a:cs typeface="Trebuchet MS"/>
              </a:rPr>
              <a:t>n</a:t>
            </a:r>
            <a:r>
              <a:rPr sz="2418" spc="-175" dirty="0">
                <a:latin typeface="Trebuchet MS"/>
                <a:cs typeface="Trebuchet MS"/>
              </a:rPr>
              <a:t>c</a:t>
            </a:r>
            <a:r>
              <a:rPr sz="2418" spc="-206" dirty="0">
                <a:latin typeface="Trebuchet MS"/>
                <a:cs typeface="Trebuchet MS"/>
              </a:rPr>
              <a:t>e</a:t>
            </a:r>
            <a:r>
              <a:rPr sz="2418" spc="-97" dirty="0">
                <a:latin typeface="Trebuchet MS"/>
                <a:cs typeface="Trebuchet MS"/>
              </a:rPr>
              <a:t>p</a:t>
            </a:r>
            <a:r>
              <a:rPr sz="2418" spc="-230" dirty="0">
                <a:latin typeface="Trebuchet MS"/>
                <a:cs typeface="Trebuchet MS"/>
              </a:rPr>
              <a:t>t</a:t>
            </a:r>
            <a:r>
              <a:rPr sz="2418" spc="-157" dirty="0">
                <a:latin typeface="Trebuchet MS"/>
                <a:cs typeface="Trebuchet MS"/>
              </a:rPr>
              <a:t>u</a:t>
            </a:r>
            <a:r>
              <a:rPr sz="2418" spc="-151" dirty="0">
                <a:latin typeface="Trebuchet MS"/>
                <a:cs typeface="Trebuchet MS"/>
              </a:rPr>
              <a:t>e</a:t>
            </a:r>
            <a:r>
              <a:rPr sz="2418" spc="-187" dirty="0">
                <a:latin typeface="Trebuchet MS"/>
                <a:cs typeface="Trebuchet MS"/>
              </a:rPr>
              <a:t>ll</a:t>
            </a:r>
            <a:r>
              <a:rPr sz="2418" spc="-212" dirty="0">
                <a:latin typeface="Trebuchet MS"/>
                <a:cs typeface="Trebuchet MS"/>
              </a:rPr>
              <a:t>e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62541" y="3366745"/>
            <a:ext cx="267179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212" dirty="0">
                <a:latin typeface="Trebuchet MS"/>
                <a:cs typeface="Trebuchet MS"/>
              </a:rPr>
              <a:t>et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84558" y="3769051"/>
            <a:ext cx="1338203" cy="294953"/>
          </a:xfrm>
          <a:prstGeom prst="rect">
            <a:avLst/>
          </a:prstGeom>
          <a:solidFill>
            <a:srgbClr val="FFE68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169" dirty="0">
                <a:latin typeface="Trebuchet MS"/>
                <a:cs typeface="Trebuchet MS"/>
              </a:rPr>
              <a:t>rationnelle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76050" y="3575667"/>
            <a:ext cx="287909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z="3627" spc="-181" baseline="-18055" dirty="0">
                <a:latin typeface="Trebuchet MS"/>
                <a:cs typeface="Trebuchet MS"/>
              </a:rPr>
              <a:t>»</a:t>
            </a:r>
            <a:r>
              <a:rPr sz="1390" spc="-121" dirty="0">
                <a:latin typeface="Trebuchet MS"/>
                <a:cs typeface="Trebuchet MS"/>
              </a:rPr>
              <a:t>*</a:t>
            </a:r>
            <a:endParaRPr sz="139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09059" y="3276333"/>
            <a:ext cx="2866041" cy="2470646"/>
            <a:chOff x="1248117" y="2709007"/>
            <a:chExt cx="2370455" cy="2043430"/>
          </a:xfrm>
        </p:grpSpPr>
        <p:sp>
          <p:nvSpPr>
            <p:cNvPr id="15" name="object 15"/>
            <p:cNvSpPr/>
            <p:nvPr/>
          </p:nvSpPr>
          <p:spPr>
            <a:xfrm>
              <a:off x="1546923" y="2877854"/>
              <a:ext cx="2071370" cy="1874520"/>
            </a:xfrm>
            <a:custGeom>
              <a:avLst/>
              <a:gdLst/>
              <a:ahLst/>
              <a:cxnLst/>
              <a:rect l="l" t="t" r="r" b="b"/>
              <a:pathLst>
                <a:path w="2071370" h="1874520">
                  <a:moveTo>
                    <a:pt x="1218501" y="894626"/>
                  </a:moveTo>
                  <a:lnTo>
                    <a:pt x="1217422" y="838352"/>
                  </a:lnTo>
                  <a:lnTo>
                    <a:pt x="1211338" y="780592"/>
                  </a:lnTo>
                  <a:lnTo>
                    <a:pt x="1199870" y="724319"/>
                  </a:lnTo>
                  <a:lnTo>
                    <a:pt x="126720" y="724319"/>
                  </a:lnTo>
                  <a:lnTo>
                    <a:pt x="115138" y="765810"/>
                  </a:lnTo>
                  <a:lnTo>
                    <a:pt x="106502" y="797585"/>
                  </a:lnTo>
                  <a:lnTo>
                    <a:pt x="105092" y="827189"/>
                  </a:lnTo>
                  <a:lnTo>
                    <a:pt x="115201" y="862190"/>
                  </a:lnTo>
                  <a:lnTo>
                    <a:pt x="124726" y="898893"/>
                  </a:lnTo>
                  <a:lnTo>
                    <a:pt x="120726" y="934910"/>
                  </a:lnTo>
                  <a:lnTo>
                    <a:pt x="105321" y="970940"/>
                  </a:lnTo>
                  <a:lnTo>
                    <a:pt x="80632" y="1007630"/>
                  </a:lnTo>
                  <a:lnTo>
                    <a:pt x="52946" y="1046607"/>
                  </a:lnTo>
                  <a:lnTo>
                    <a:pt x="25996" y="1085888"/>
                  </a:lnTo>
                  <a:lnTo>
                    <a:pt x="6210" y="1121587"/>
                  </a:lnTo>
                  <a:lnTo>
                    <a:pt x="0" y="1149832"/>
                  </a:lnTo>
                  <a:lnTo>
                    <a:pt x="8534" y="1168615"/>
                  </a:lnTo>
                  <a:lnTo>
                    <a:pt x="24612" y="1180706"/>
                  </a:lnTo>
                  <a:lnTo>
                    <a:pt x="42773" y="1187805"/>
                  </a:lnTo>
                  <a:lnTo>
                    <a:pt x="57594" y="1191590"/>
                  </a:lnTo>
                  <a:lnTo>
                    <a:pt x="71450" y="1197254"/>
                  </a:lnTo>
                  <a:lnTo>
                    <a:pt x="84543" y="1207173"/>
                  </a:lnTo>
                  <a:lnTo>
                    <a:pt x="88925" y="1228559"/>
                  </a:lnTo>
                  <a:lnTo>
                    <a:pt x="76682" y="1268628"/>
                  </a:lnTo>
                  <a:lnTo>
                    <a:pt x="70091" y="1284300"/>
                  </a:lnTo>
                  <a:lnTo>
                    <a:pt x="66725" y="1302169"/>
                  </a:lnTo>
                  <a:lnTo>
                    <a:pt x="74091" y="1321435"/>
                  </a:lnTo>
                  <a:lnTo>
                    <a:pt x="99720" y="1341348"/>
                  </a:lnTo>
                  <a:lnTo>
                    <a:pt x="84874" y="1351457"/>
                  </a:lnTo>
                  <a:lnTo>
                    <a:pt x="78206" y="1359801"/>
                  </a:lnTo>
                  <a:lnTo>
                    <a:pt x="76530" y="1367485"/>
                  </a:lnTo>
                  <a:lnTo>
                    <a:pt x="76682" y="1375549"/>
                  </a:lnTo>
                  <a:lnTo>
                    <a:pt x="82511" y="1388605"/>
                  </a:lnTo>
                  <a:lnTo>
                    <a:pt x="94449" y="1402473"/>
                  </a:lnTo>
                  <a:lnTo>
                    <a:pt x="104165" y="1422133"/>
                  </a:lnTo>
                  <a:lnTo>
                    <a:pt x="103314" y="1452600"/>
                  </a:lnTo>
                  <a:lnTo>
                    <a:pt x="96951" y="1489544"/>
                  </a:lnTo>
                  <a:lnTo>
                    <a:pt x="97320" y="1526755"/>
                  </a:lnTo>
                  <a:lnTo>
                    <a:pt x="108419" y="1557489"/>
                  </a:lnTo>
                  <a:lnTo>
                    <a:pt x="134277" y="1574990"/>
                  </a:lnTo>
                  <a:lnTo>
                    <a:pt x="193763" y="1580972"/>
                  </a:lnTo>
                  <a:lnTo>
                    <a:pt x="243344" y="1579003"/>
                  </a:lnTo>
                  <a:lnTo>
                    <a:pt x="287261" y="1574139"/>
                  </a:lnTo>
                  <a:lnTo>
                    <a:pt x="329755" y="1571396"/>
                  </a:lnTo>
                  <a:lnTo>
                    <a:pt x="376593" y="1587919"/>
                  </a:lnTo>
                  <a:lnTo>
                    <a:pt x="406438" y="1624672"/>
                  </a:lnTo>
                  <a:lnTo>
                    <a:pt x="423125" y="1701444"/>
                  </a:lnTo>
                  <a:lnTo>
                    <a:pt x="426326" y="1745475"/>
                  </a:lnTo>
                  <a:lnTo>
                    <a:pt x="425513" y="1789557"/>
                  </a:lnTo>
                  <a:lnTo>
                    <a:pt x="419773" y="1819033"/>
                  </a:lnTo>
                  <a:lnTo>
                    <a:pt x="413626" y="1840953"/>
                  </a:lnTo>
                  <a:lnTo>
                    <a:pt x="406679" y="1859216"/>
                  </a:lnTo>
                  <a:lnTo>
                    <a:pt x="400100" y="1874151"/>
                  </a:lnTo>
                  <a:lnTo>
                    <a:pt x="1091133" y="1874151"/>
                  </a:lnTo>
                  <a:lnTo>
                    <a:pt x="1068844" y="1818754"/>
                  </a:lnTo>
                  <a:lnTo>
                    <a:pt x="1048664" y="1763979"/>
                  </a:lnTo>
                  <a:lnTo>
                    <a:pt x="1031900" y="1712823"/>
                  </a:lnTo>
                  <a:lnTo>
                    <a:pt x="1018463" y="1664716"/>
                  </a:lnTo>
                  <a:lnTo>
                    <a:pt x="1008189" y="1619021"/>
                  </a:lnTo>
                  <a:lnTo>
                    <a:pt x="1000988" y="1575168"/>
                  </a:lnTo>
                  <a:lnTo>
                    <a:pt x="996708" y="1532559"/>
                  </a:lnTo>
                  <a:lnTo>
                    <a:pt x="995248" y="1490586"/>
                  </a:lnTo>
                  <a:lnTo>
                    <a:pt x="996480" y="1448638"/>
                  </a:lnTo>
                  <a:lnTo>
                    <a:pt x="1017041" y="1378623"/>
                  </a:lnTo>
                  <a:lnTo>
                    <a:pt x="1038948" y="1337462"/>
                  </a:lnTo>
                  <a:lnTo>
                    <a:pt x="1069200" y="1291310"/>
                  </a:lnTo>
                  <a:lnTo>
                    <a:pt x="1091831" y="1258328"/>
                  </a:lnTo>
                  <a:lnTo>
                    <a:pt x="1116012" y="1216558"/>
                  </a:lnTo>
                  <a:lnTo>
                    <a:pt x="1140447" y="1168019"/>
                  </a:lnTo>
                  <a:lnTo>
                    <a:pt x="1163840" y="1114717"/>
                  </a:lnTo>
                  <a:lnTo>
                    <a:pt x="1184922" y="1058672"/>
                  </a:lnTo>
                  <a:lnTo>
                    <a:pt x="1202397" y="1001903"/>
                  </a:lnTo>
                  <a:lnTo>
                    <a:pt x="1214996" y="946429"/>
                  </a:lnTo>
                  <a:lnTo>
                    <a:pt x="1218501" y="894626"/>
                  </a:lnTo>
                  <a:close/>
                </a:path>
                <a:path w="2071370" h="1874520">
                  <a:moveTo>
                    <a:pt x="2071281" y="236677"/>
                  </a:moveTo>
                  <a:lnTo>
                    <a:pt x="2067153" y="188010"/>
                  </a:lnTo>
                  <a:lnTo>
                    <a:pt x="2057323" y="141998"/>
                  </a:lnTo>
                  <a:lnTo>
                    <a:pt x="2042883" y="98933"/>
                  </a:lnTo>
                  <a:lnTo>
                    <a:pt x="2024900" y="59067"/>
                  </a:lnTo>
                  <a:lnTo>
                    <a:pt x="2004479" y="22669"/>
                  </a:lnTo>
                  <a:lnTo>
                    <a:pt x="1999424" y="17005"/>
                  </a:lnTo>
                  <a:lnTo>
                    <a:pt x="1995385" y="11341"/>
                  </a:lnTo>
                  <a:lnTo>
                    <a:pt x="1992020" y="5676"/>
                  </a:lnTo>
                  <a:lnTo>
                    <a:pt x="1988997" y="0"/>
                  </a:lnTo>
                  <a:lnTo>
                    <a:pt x="1199870" y="724319"/>
                  </a:lnTo>
                  <a:lnTo>
                    <a:pt x="1241183" y="748499"/>
                  </a:lnTo>
                  <a:lnTo>
                    <a:pt x="1284427" y="769188"/>
                  </a:lnTo>
                  <a:lnTo>
                    <a:pt x="1328407" y="785634"/>
                  </a:lnTo>
                  <a:lnTo>
                    <a:pt x="1371955" y="797039"/>
                  </a:lnTo>
                  <a:lnTo>
                    <a:pt x="1420228" y="803249"/>
                  </a:lnTo>
                  <a:lnTo>
                    <a:pt x="1469847" y="804202"/>
                  </a:lnTo>
                  <a:lnTo>
                    <a:pt x="1520228" y="800011"/>
                  </a:lnTo>
                  <a:lnTo>
                    <a:pt x="1570774" y="790829"/>
                  </a:lnTo>
                  <a:lnTo>
                    <a:pt x="1620875" y="776757"/>
                  </a:lnTo>
                  <a:lnTo>
                    <a:pt x="1669948" y="757948"/>
                  </a:lnTo>
                  <a:lnTo>
                    <a:pt x="1717395" y="734504"/>
                  </a:lnTo>
                  <a:lnTo>
                    <a:pt x="1762620" y="706577"/>
                  </a:lnTo>
                  <a:lnTo>
                    <a:pt x="1805038" y="674268"/>
                  </a:lnTo>
                  <a:lnTo>
                    <a:pt x="1846986" y="638632"/>
                  </a:lnTo>
                  <a:lnTo>
                    <a:pt x="1885696" y="603084"/>
                  </a:lnTo>
                  <a:lnTo>
                    <a:pt x="1921040" y="567448"/>
                  </a:lnTo>
                  <a:lnTo>
                    <a:pt x="1952967" y="531533"/>
                  </a:lnTo>
                  <a:lnTo>
                    <a:pt x="1981377" y="495134"/>
                  </a:lnTo>
                  <a:lnTo>
                    <a:pt x="2006180" y="458063"/>
                  </a:lnTo>
                  <a:lnTo>
                    <a:pt x="2027288" y="420141"/>
                  </a:lnTo>
                  <a:lnTo>
                    <a:pt x="2044623" y="381152"/>
                  </a:lnTo>
                  <a:lnTo>
                    <a:pt x="2058111" y="340918"/>
                  </a:lnTo>
                  <a:lnTo>
                    <a:pt x="2068626" y="287743"/>
                  </a:lnTo>
                  <a:lnTo>
                    <a:pt x="2071281" y="236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77960" y="2881448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83959" y="0"/>
                  </a:moveTo>
                  <a:lnTo>
                    <a:pt x="141833" y="0"/>
                  </a:lnTo>
                  <a:lnTo>
                    <a:pt x="141833" y="115201"/>
                  </a:lnTo>
                  <a:lnTo>
                    <a:pt x="61556" y="34556"/>
                  </a:lnTo>
                  <a:lnTo>
                    <a:pt x="34556" y="61556"/>
                  </a:lnTo>
                  <a:lnTo>
                    <a:pt x="115201" y="142201"/>
                  </a:lnTo>
                  <a:lnTo>
                    <a:pt x="0" y="142201"/>
                  </a:lnTo>
                  <a:lnTo>
                    <a:pt x="0" y="183959"/>
                  </a:lnTo>
                  <a:lnTo>
                    <a:pt x="115201" y="183959"/>
                  </a:lnTo>
                  <a:lnTo>
                    <a:pt x="34556" y="264604"/>
                  </a:lnTo>
                  <a:lnTo>
                    <a:pt x="61556" y="291236"/>
                  </a:lnTo>
                  <a:lnTo>
                    <a:pt x="141833" y="210959"/>
                  </a:lnTo>
                  <a:lnTo>
                    <a:pt x="141833" y="326161"/>
                  </a:lnTo>
                  <a:lnTo>
                    <a:pt x="183959" y="326161"/>
                  </a:lnTo>
                  <a:lnTo>
                    <a:pt x="183959" y="210959"/>
                  </a:lnTo>
                  <a:lnTo>
                    <a:pt x="264604" y="291236"/>
                  </a:lnTo>
                  <a:lnTo>
                    <a:pt x="291236" y="264604"/>
                  </a:lnTo>
                  <a:lnTo>
                    <a:pt x="210959" y="183959"/>
                  </a:lnTo>
                  <a:lnTo>
                    <a:pt x="325805" y="183959"/>
                  </a:lnTo>
                  <a:lnTo>
                    <a:pt x="325805" y="142201"/>
                  </a:lnTo>
                  <a:lnTo>
                    <a:pt x="210959" y="142201"/>
                  </a:lnTo>
                  <a:lnTo>
                    <a:pt x="291236" y="61556"/>
                  </a:lnTo>
                  <a:lnTo>
                    <a:pt x="264604" y="34556"/>
                  </a:lnTo>
                  <a:lnTo>
                    <a:pt x="183959" y="115201"/>
                  </a:lnTo>
                  <a:lnTo>
                    <a:pt x="183959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48117" y="2709007"/>
              <a:ext cx="1275715" cy="797560"/>
            </a:xfrm>
            <a:custGeom>
              <a:avLst/>
              <a:gdLst/>
              <a:ahLst/>
              <a:cxnLst/>
              <a:rect l="l" t="t" r="r" b="b"/>
              <a:pathLst>
                <a:path w="1275714" h="797560">
                  <a:moveTo>
                    <a:pt x="272161" y="337324"/>
                  </a:moveTo>
                  <a:lnTo>
                    <a:pt x="0" y="337324"/>
                  </a:lnTo>
                  <a:lnTo>
                    <a:pt x="0" y="352806"/>
                  </a:lnTo>
                  <a:lnTo>
                    <a:pt x="118795" y="517677"/>
                  </a:lnTo>
                  <a:lnTo>
                    <a:pt x="0" y="670687"/>
                  </a:lnTo>
                  <a:lnTo>
                    <a:pt x="0" y="693724"/>
                  </a:lnTo>
                  <a:lnTo>
                    <a:pt x="272161" y="693724"/>
                  </a:lnTo>
                  <a:lnTo>
                    <a:pt x="272161" y="617397"/>
                  </a:lnTo>
                  <a:lnTo>
                    <a:pt x="230047" y="651598"/>
                  </a:lnTo>
                  <a:lnTo>
                    <a:pt x="80276" y="651598"/>
                  </a:lnTo>
                  <a:lnTo>
                    <a:pt x="80276" y="636485"/>
                  </a:lnTo>
                  <a:lnTo>
                    <a:pt x="183959" y="494284"/>
                  </a:lnTo>
                  <a:lnTo>
                    <a:pt x="80276" y="364324"/>
                  </a:lnTo>
                  <a:lnTo>
                    <a:pt x="230047" y="364324"/>
                  </a:lnTo>
                  <a:lnTo>
                    <a:pt x="272161" y="417957"/>
                  </a:lnTo>
                  <a:lnTo>
                    <a:pt x="272161" y="337324"/>
                  </a:lnTo>
                  <a:close/>
                </a:path>
                <a:path w="1275714" h="797560">
                  <a:moveTo>
                    <a:pt x="835202" y="513359"/>
                  </a:moveTo>
                  <a:lnTo>
                    <a:pt x="783628" y="473278"/>
                  </a:lnTo>
                  <a:lnTo>
                    <a:pt x="735838" y="461048"/>
                  </a:lnTo>
                  <a:lnTo>
                    <a:pt x="735838" y="517677"/>
                  </a:lnTo>
                  <a:lnTo>
                    <a:pt x="735838" y="532803"/>
                  </a:lnTo>
                  <a:lnTo>
                    <a:pt x="731888" y="536765"/>
                  </a:lnTo>
                  <a:lnTo>
                    <a:pt x="716762" y="536765"/>
                  </a:lnTo>
                  <a:lnTo>
                    <a:pt x="709206" y="532803"/>
                  </a:lnTo>
                  <a:lnTo>
                    <a:pt x="709206" y="517677"/>
                  </a:lnTo>
                  <a:lnTo>
                    <a:pt x="716762" y="513359"/>
                  </a:lnTo>
                  <a:lnTo>
                    <a:pt x="731888" y="513359"/>
                  </a:lnTo>
                  <a:lnTo>
                    <a:pt x="735838" y="517677"/>
                  </a:lnTo>
                  <a:lnTo>
                    <a:pt x="735838" y="461048"/>
                  </a:lnTo>
                  <a:lnTo>
                    <a:pt x="724319" y="459727"/>
                  </a:lnTo>
                  <a:lnTo>
                    <a:pt x="720356" y="456120"/>
                  </a:lnTo>
                  <a:lnTo>
                    <a:pt x="712800" y="448564"/>
                  </a:lnTo>
                  <a:lnTo>
                    <a:pt x="691083" y="431101"/>
                  </a:lnTo>
                  <a:lnTo>
                    <a:pt x="671131" y="418731"/>
                  </a:lnTo>
                  <a:lnTo>
                    <a:pt x="651852" y="410756"/>
                  </a:lnTo>
                  <a:lnTo>
                    <a:pt x="632167" y="406438"/>
                  </a:lnTo>
                  <a:lnTo>
                    <a:pt x="628561" y="406438"/>
                  </a:lnTo>
                  <a:lnTo>
                    <a:pt x="620636" y="410044"/>
                  </a:lnTo>
                  <a:lnTo>
                    <a:pt x="620636" y="413639"/>
                  </a:lnTo>
                  <a:lnTo>
                    <a:pt x="624967" y="421563"/>
                  </a:lnTo>
                  <a:lnTo>
                    <a:pt x="634314" y="435889"/>
                  </a:lnTo>
                  <a:lnTo>
                    <a:pt x="640168" y="450240"/>
                  </a:lnTo>
                  <a:lnTo>
                    <a:pt x="643178" y="464654"/>
                  </a:lnTo>
                  <a:lnTo>
                    <a:pt x="644042" y="479158"/>
                  </a:lnTo>
                  <a:lnTo>
                    <a:pt x="644042" y="483120"/>
                  </a:lnTo>
                  <a:lnTo>
                    <a:pt x="640080" y="483120"/>
                  </a:lnTo>
                  <a:lnTo>
                    <a:pt x="636117" y="486714"/>
                  </a:lnTo>
                  <a:lnTo>
                    <a:pt x="632167" y="486714"/>
                  </a:lnTo>
                  <a:lnTo>
                    <a:pt x="628561" y="490677"/>
                  </a:lnTo>
                  <a:lnTo>
                    <a:pt x="614426" y="506349"/>
                  </a:lnTo>
                  <a:lnTo>
                    <a:pt x="601332" y="524217"/>
                  </a:lnTo>
                  <a:lnTo>
                    <a:pt x="590334" y="543483"/>
                  </a:lnTo>
                  <a:lnTo>
                    <a:pt x="582485" y="563397"/>
                  </a:lnTo>
                  <a:lnTo>
                    <a:pt x="560768" y="546150"/>
                  </a:lnTo>
                  <a:lnTo>
                    <a:pt x="540804" y="533844"/>
                  </a:lnTo>
                  <a:lnTo>
                    <a:pt x="521525" y="525792"/>
                  </a:lnTo>
                  <a:lnTo>
                    <a:pt x="501840" y="521284"/>
                  </a:lnTo>
                  <a:lnTo>
                    <a:pt x="498246" y="525246"/>
                  </a:lnTo>
                  <a:lnTo>
                    <a:pt x="490677" y="528840"/>
                  </a:lnTo>
                  <a:lnTo>
                    <a:pt x="494284" y="532803"/>
                  </a:lnTo>
                  <a:lnTo>
                    <a:pt x="498246" y="536765"/>
                  </a:lnTo>
                  <a:lnTo>
                    <a:pt x="503999" y="547547"/>
                  </a:lnTo>
                  <a:lnTo>
                    <a:pt x="509257" y="557644"/>
                  </a:lnTo>
                  <a:lnTo>
                    <a:pt x="513778" y="567753"/>
                  </a:lnTo>
                  <a:lnTo>
                    <a:pt x="517321" y="578523"/>
                  </a:lnTo>
                  <a:lnTo>
                    <a:pt x="520915" y="582841"/>
                  </a:lnTo>
                  <a:lnTo>
                    <a:pt x="520915" y="613079"/>
                  </a:lnTo>
                  <a:lnTo>
                    <a:pt x="517321" y="624598"/>
                  </a:lnTo>
                  <a:lnTo>
                    <a:pt x="513715" y="634022"/>
                  </a:lnTo>
                  <a:lnTo>
                    <a:pt x="508762" y="644004"/>
                  </a:lnTo>
                  <a:lnTo>
                    <a:pt x="502335" y="653923"/>
                  </a:lnTo>
                  <a:lnTo>
                    <a:pt x="494284" y="663117"/>
                  </a:lnTo>
                  <a:lnTo>
                    <a:pt x="494284" y="667080"/>
                  </a:lnTo>
                  <a:lnTo>
                    <a:pt x="490677" y="670687"/>
                  </a:lnTo>
                  <a:lnTo>
                    <a:pt x="494284" y="678243"/>
                  </a:lnTo>
                  <a:lnTo>
                    <a:pt x="498246" y="678243"/>
                  </a:lnTo>
                  <a:lnTo>
                    <a:pt x="501840" y="682561"/>
                  </a:lnTo>
                  <a:lnTo>
                    <a:pt x="509765" y="682561"/>
                  </a:lnTo>
                  <a:lnTo>
                    <a:pt x="525856" y="677964"/>
                  </a:lnTo>
                  <a:lnTo>
                    <a:pt x="540842" y="670280"/>
                  </a:lnTo>
                  <a:lnTo>
                    <a:pt x="556577" y="659028"/>
                  </a:lnTo>
                  <a:lnTo>
                    <a:pt x="574916" y="643686"/>
                  </a:lnTo>
                  <a:lnTo>
                    <a:pt x="578878" y="643686"/>
                  </a:lnTo>
                  <a:lnTo>
                    <a:pt x="578878" y="640080"/>
                  </a:lnTo>
                  <a:lnTo>
                    <a:pt x="582485" y="636485"/>
                  </a:lnTo>
                  <a:lnTo>
                    <a:pt x="592607" y="661403"/>
                  </a:lnTo>
                  <a:lnTo>
                    <a:pt x="605967" y="684276"/>
                  </a:lnTo>
                  <a:lnTo>
                    <a:pt x="622973" y="704329"/>
                  </a:lnTo>
                  <a:lnTo>
                    <a:pt x="644042" y="720725"/>
                  </a:lnTo>
                  <a:lnTo>
                    <a:pt x="644042" y="724319"/>
                  </a:lnTo>
                  <a:lnTo>
                    <a:pt x="643178" y="738644"/>
                  </a:lnTo>
                  <a:lnTo>
                    <a:pt x="640168" y="752995"/>
                  </a:lnTo>
                  <a:lnTo>
                    <a:pt x="634314" y="767410"/>
                  </a:lnTo>
                  <a:lnTo>
                    <a:pt x="624967" y="781926"/>
                  </a:lnTo>
                  <a:lnTo>
                    <a:pt x="620636" y="789482"/>
                  </a:lnTo>
                  <a:lnTo>
                    <a:pt x="620636" y="793445"/>
                  </a:lnTo>
                  <a:lnTo>
                    <a:pt x="624967" y="797039"/>
                  </a:lnTo>
                  <a:lnTo>
                    <a:pt x="644042" y="797039"/>
                  </a:lnTo>
                  <a:lnTo>
                    <a:pt x="651243" y="793445"/>
                  </a:lnTo>
                  <a:lnTo>
                    <a:pt x="655561" y="793445"/>
                  </a:lnTo>
                  <a:lnTo>
                    <a:pt x="669353" y="786980"/>
                  </a:lnTo>
                  <a:lnTo>
                    <a:pt x="682828" y="778687"/>
                  </a:lnTo>
                  <a:lnTo>
                    <a:pt x="696963" y="768235"/>
                  </a:lnTo>
                  <a:lnTo>
                    <a:pt x="712800" y="755281"/>
                  </a:lnTo>
                  <a:lnTo>
                    <a:pt x="712800" y="751319"/>
                  </a:lnTo>
                  <a:lnTo>
                    <a:pt x="716762" y="751319"/>
                  </a:lnTo>
                  <a:lnTo>
                    <a:pt x="720356" y="747356"/>
                  </a:lnTo>
                  <a:lnTo>
                    <a:pt x="724319" y="743407"/>
                  </a:lnTo>
                  <a:lnTo>
                    <a:pt x="755053" y="739952"/>
                  </a:lnTo>
                  <a:lnTo>
                    <a:pt x="783628" y="730046"/>
                  </a:lnTo>
                  <a:lnTo>
                    <a:pt x="809358" y="714400"/>
                  </a:lnTo>
                  <a:lnTo>
                    <a:pt x="831596" y="693724"/>
                  </a:lnTo>
                  <a:lnTo>
                    <a:pt x="835202" y="689762"/>
                  </a:lnTo>
                  <a:lnTo>
                    <a:pt x="835202" y="686155"/>
                  </a:lnTo>
                  <a:lnTo>
                    <a:pt x="831596" y="686155"/>
                  </a:lnTo>
                  <a:lnTo>
                    <a:pt x="831596" y="682561"/>
                  </a:lnTo>
                  <a:lnTo>
                    <a:pt x="828001" y="682561"/>
                  </a:lnTo>
                  <a:lnTo>
                    <a:pt x="824039" y="678243"/>
                  </a:lnTo>
                  <a:lnTo>
                    <a:pt x="820077" y="674636"/>
                  </a:lnTo>
                  <a:lnTo>
                    <a:pt x="816127" y="674636"/>
                  </a:lnTo>
                  <a:lnTo>
                    <a:pt x="805395" y="668350"/>
                  </a:lnTo>
                  <a:lnTo>
                    <a:pt x="795680" y="661276"/>
                  </a:lnTo>
                  <a:lnTo>
                    <a:pt x="786650" y="654138"/>
                  </a:lnTo>
                  <a:lnTo>
                    <a:pt x="777963" y="647636"/>
                  </a:lnTo>
                  <a:lnTo>
                    <a:pt x="774357" y="643686"/>
                  </a:lnTo>
                  <a:lnTo>
                    <a:pt x="766445" y="640080"/>
                  </a:lnTo>
                  <a:lnTo>
                    <a:pt x="762838" y="636485"/>
                  </a:lnTo>
                  <a:lnTo>
                    <a:pt x="747649" y="625068"/>
                  </a:lnTo>
                  <a:lnTo>
                    <a:pt x="736422" y="614756"/>
                  </a:lnTo>
                  <a:lnTo>
                    <a:pt x="728764" y="606666"/>
                  </a:lnTo>
                  <a:lnTo>
                    <a:pt x="724319" y="601916"/>
                  </a:lnTo>
                  <a:lnTo>
                    <a:pt x="727087" y="596811"/>
                  </a:lnTo>
                  <a:lnTo>
                    <a:pt x="734936" y="588340"/>
                  </a:lnTo>
                  <a:lnTo>
                    <a:pt x="747090" y="577011"/>
                  </a:lnTo>
                  <a:lnTo>
                    <a:pt x="762838" y="563397"/>
                  </a:lnTo>
                  <a:lnTo>
                    <a:pt x="766445" y="559435"/>
                  </a:lnTo>
                  <a:lnTo>
                    <a:pt x="770039" y="559435"/>
                  </a:lnTo>
                  <a:lnTo>
                    <a:pt x="777963" y="551878"/>
                  </a:lnTo>
                  <a:lnTo>
                    <a:pt x="786701" y="546150"/>
                  </a:lnTo>
                  <a:lnTo>
                    <a:pt x="800811" y="536765"/>
                  </a:lnTo>
                  <a:lnTo>
                    <a:pt x="803871" y="534733"/>
                  </a:lnTo>
                  <a:lnTo>
                    <a:pt x="812520" y="528840"/>
                  </a:lnTo>
                  <a:lnTo>
                    <a:pt x="820077" y="525246"/>
                  </a:lnTo>
                  <a:lnTo>
                    <a:pt x="824039" y="525246"/>
                  </a:lnTo>
                  <a:lnTo>
                    <a:pt x="828001" y="521284"/>
                  </a:lnTo>
                  <a:lnTo>
                    <a:pt x="831596" y="521284"/>
                  </a:lnTo>
                  <a:lnTo>
                    <a:pt x="831596" y="517677"/>
                  </a:lnTo>
                  <a:lnTo>
                    <a:pt x="835202" y="517677"/>
                  </a:lnTo>
                  <a:lnTo>
                    <a:pt x="835202" y="513359"/>
                  </a:lnTo>
                  <a:close/>
                </a:path>
                <a:path w="1275714" h="797560">
                  <a:moveTo>
                    <a:pt x="1275118" y="25019"/>
                  </a:moveTo>
                  <a:lnTo>
                    <a:pt x="1268641" y="7823"/>
                  </a:lnTo>
                  <a:lnTo>
                    <a:pt x="1249197" y="0"/>
                  </a:lnTo>
                  <a:lnTo>
                    <a:pt x="1073162" y="0"/>
                  </a:lnTo>
                  <a:lnTo>
                    <a:pt x="1065237" y="15481"/>
                  </a:lnTo>
                  <a:lnTo>
                    <a:pt x="980998" y="272161"/>
                  </a:lnTo>
                  <a:lnTo>
                    <a:pt x="934923" y="164884"/>
                  </a:lnTo>
                  <a:lnTo>
                    <a:pt x="927366" y="149758"/>
                  </a:lnTo>
                  <a:lnTo>
                    <a:pt x="862203" y="149758"/>
                  </a:lnTo>
                  <a:lnTo>
                    <a:pt x="842962" y="156908"/>
                  </a:lnTo>
                  <a:lnTo>
                    <a:pt x="836549" y="172618"/>
                  </a:lnTo>
                  <a:lnTo>
                    <a:pt x="842962" y="188341"/>
                  </a:lnTo>
                  <a:lnTo>
                    <a:pt x="862203" y="195478"/>
                  </a:lnTo>
                  <a:lnTo>
                    <a:pt x="893165" y="195478"/>
                  </a:lnTo>
                  <a:lnTo>
                    <a:pt x="984961" y="398881"/>
                  </a:lnTo>
                  <a:lnTo>
                    <a:pt x="1029550" y="272161"/>
                  </a:lnTo>
                  <a:lnTo>
                    <a:pt x="1107719" y="50038"/>
                  </a:lnTo>
                  <a:lnTo>
                    <a:pt x="1249197" y="50038"/>
                  </a:lnTo>
                  <a:lnTo>
                    <a:pt x="1268641" y="42227"/>
                  </a:lnTo>
                  <a:lnTo>
                    <a:pt x="1275118" y="25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6081" y="3237848"/>
              <a:ext cx="161277" cy="145796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712762" y="3039987"/>
            <a:ext cx="320155" cy="385415"/>
          </a:xfrm>
          <a:custGeom>
            <a:avLst/>
            <a:gdLst/>
            <a:ahLst/>
            <a:cxnLst/>
            <a:rect l="l" t="t" r="r" b="b"/>
            <a:pathLst>
              <a:path w="264794" h="318769">
                <a:moveTo>
                  <a:pt x="80644" y="0"/>
                </a:moveTo>
                <a:lnTo>
                  <a:pt x="80644" y="206997"/>
                </a:lnTo>
                <a:lnTo>
                  <a:pt x="74290" y="202009"/>
                </a:lnTo>
                <a:lnTo>
                  <a:pt x="66787" y="198404"/>
                </a:lnTo>
                <a:lnTo>
                  <a:pt x="14849" y="206098"/>
                </a:lnTo>
                <a:lnTo>
                  <a:pt x="0" y="233997"/>
                </a:lnTo>
                <a:lnTo>
                  <a:pt x="4015" y="249529"/>
                </a:lnTo>
                <a:lnTo>
                  <a:pt x="14849" y="261585"/>
                </a:lnTo>
                <a:lnTo>
                  <a:pt x="30678" y="269387"/>
                </a:lnTo>
                <a:lnTo>
                  <a:pt x="49682" y="272161"/>
                </a:lnTo>
                <a:lnTo>
                  <a:pt x="65084" y="269387"/>
                </a:lnTo>
                <a:lnTo>
                  <a:pt x="80011" y="261585"/>
                </a:lnTo>
                <a:lnTo>
                  <a:pt x="91292" y="249529"/>
                </a:lnTo>
                <a:lnTo>
                  <a:pt x="95757" y="233997"/>
                </a:lnTo>
                <a:lnTo>
                  <a:pt x="95757" y="57238"/>
                </a:lnTo>
                <a:lnTo>
                  <a:pt x="133849" y="68230"/>
                </a:lnTo>
                <a:lnTo>
                  <a:pt x="211238" y="88728"/>
                </a:lnTo>
                <a:lnTo>
                  <a:pt x="249123" y="99720"/>
                </a:lnTo>
                <a:lnTo>
                  <a:pt x="249123" y="253085"/>
                </a:lnTo>
                <a:lnTo>
                  <a:pt x="242712" y="248034"/>
                </a:lnTo>
                <a:lnTo>
                  <a:pt x="234816" y="244303"/>
                </a:lnTo>
                <a:lnTo>
                  <a:pt x="183016" y="253484"/>
                </a:lnTo>
                <a:lnTo>
                  <a:pt x="172489" y="295610"/>
                </a:lnTo>
                <a:lnTo>
                  <a:pt x="214566" y="318236"/>
                </a:lnTo>
                <a:lnTo>
                  <a:pt x="232254" y="316020"/>
                </a:lnTo>
                <a:lnTo>
                  <a:pt x="248358" y="309148"/>
                </a:lnTo>
                <a:lnTo>
                  <a:pt x="260075" y="297282"/>
                </a:lnTo>
                <a:lnTo>
                  <a:pt x="264604" y="280085"/>
                </a:lnTo>
                <a:lnTo>
                  <a:pt x="264604" y="50037"/>
                </a:lnTo>
                <a:lnTo>
                  <a:pt x="218647" y="36349"/>
                </a:lnTo>
                <a:lnTo>
                  <a:pt x="172624" y="23671"/>
                </a:lnTo>
                <a:lnTo>
                  <a:pt x="126601" y="11667"/>
                </a:lnTo>
                <a:lnTo>
                  <a:pt x="806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0" name="object 20"/>
          <p:cNvSpPr/>
          <p:nvPr/>
        </p:nvSpPr>
        <p:spPr>
          <a:xfrm>
            <a:off x="3070787" y="1242343"/>
            <a:ext cx="421499" cy="421499"/>
          </a:xfrm>
          <a:custGeom>
            <a:avLst/>
            <a:gdLst/>
            <a:ahLst/>
            <a:cxnLst/>
            <a:rect l="l" t="t" r="r" b="b"/>
            <a:pathLst>
              <a:path w="348614" h="348615">
                <a:moveTo>
                  <a:pt x="129959" y="0"/>
                </a:moveTo>
                <a:lnTo>
                  <a:pt x="0" y="0"/>
                </a:lnTo>
                <a:lnTo>
                  <a:pt x="0" y="130327"/>
                </a:lnTo>
                <a:lnTo>
                  <a:pt x="129959" y="130327"/>
                </a:lnTo>
                <a:lnTo>
                  <a:pt x="129959" y="0"/>
                </a:lnTo>
                <a:close/>
              </a:path>
              <a:path w="348614" h="348615">
                <a:moveTo>
                  <a:pt x="348488" y="348475"/>
                </a:moveTo>
                <a:lnTo>
                  <a:pt x="233641" y="152996"/>
                </a:lnTo>
                <a:lnTo>
                  <a:pt x="122402" y="348475"/>
                </a:lnTo>
                <a:lnTo>
                  <a:pt x="348488" y="348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8936" y="1492187"/>
            <a:ext cx="189774" cy="19499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547841" y="2873276"/>
            <a:ext cx="333975" cy="339349"/>
          </a:xfrm>
          <a:custGeom>
            <a:avLst/>
            <a:gdLst/>
            <a:ahLst/>
            <a:cxnLst/>
            <a:rect l="l" t="t" r="r" b="b"/>
            <a:pathLst>
              <a:path w="276225" h="280669">
                <a:moveTo>
                  <a:pt x="38519" y="110883"/>
                </a:moveTo>
                <a:lnTo>
                  <a:pt x="27000" y="110883"/>
                </a:lnTo>
                <a:lnTo>
                  <a:pt x="27000" y="218528"/>
                </a:lnTo>
                <a:lnTo>
                  <a:pt x="34373" y="242256"/>
                </a:lnTo>
                <a:lnTo>
                  <a:pt x="51433" y="253396"/>
                </a:lnTo>
                <a:lnTo>
                  <a:pt x="70586" y="256640"/>
                </a:lnTo>
                <a:lnTo>
                  <a:pt x="84239" y="256679"/>
                </a:lnTo>
                <a:lnTo>
                  <a:pt x="84239" y="245301"/>
                </a:lnTo>
                <a:lnTo>
                  <a:pt x="73907" y="245301"/>
                </a:lnTo>
                <a:lnTo>
                  <a:pt x="58545" y="243317"/>
                </a:lnTo>
                <a:lnTo>
                  <a:pt x="44600" y="235597"/>
                </a:lnTo>
                <a:lnTo>
                  <a:pt x="38519" y="218528"/>
                </a:lnTo>
                <a:lnTo>
                  <a:pt x="38519" y="110883"/>
                </a:lnTo>
                <a:close/>
              </a:path>
              <a:path w="276225" h="280669">
                <a:moveTo>
                  <a:pt x="84239" y="245160"/>
                </a:moveTo>
                <a:lnTo>
                  <a:pt x="73907" y="245301"/>
                </a:lnTo>
                <a:lnTo>
                  <a:pt x="84239" y="245301"/>
                </a:lnTo>
                <a:lnTo>
                  <a:pt x="84239" y="245160"/>
                </a:lnTo>
                <a:close/>
              </a:path>
              <a:path w="276225" h="280669">
                <a:moveTo>
                  <a:pt x="30594" y="84239"/>
                </a:moveTo>
                <a:lnTo>
                  <a:pt x="3594" y="115201"/>
                </a:lnTo>
                <a:lnTo>
                  <a:pt x="11518" y="126365"/>
                </a:lnTo>
                <a:lnTo>
                  <a:pt x="27000" y="110883"/>
                </a:lnTo>
                <a:lnTo>
                  <a:pt x="57238" y="110883"/>
                </a:lnTo>
                <a:lnTo>
                  <a:pt x="30594" y="84239"/>
                </a:lnTo>
                <a:close/>
              </a:path>
              <a:path w="276225" h="280669">
                <a:moveTo>
                  <a:pt x="57238" y="110883"/>
                </a:moveTo>
                <a:lnTo>
                  <a:pt x="38519" y="110883"/>
                </a:lnTo>
                <a:lnTo>
                  <a:pt x="53644" y="126365"/>
                </a:lnTo>
                <a:lnTo>
                  <a:pt x="61556" y="115201"/>
                </a:lnTo>
                <a:lnTo>
                  <a:pt x="57238" y="110883"/>
                </a:lnTo>
                <a:close/>
              </a:path>
              <a:path w="276225" h="280669">
                <a:moveTo>
                  <a:pt x="168478" y="69126"/>
                </a:moveTo>
                <a:lnTo>
                  <a:pt x="111239" y="69126"/>
                </a:lnTo>
                <a:lnTo>
                  <a:pt x="111239" y="126365"/>
                </a:lnTo>
                <a:lnTo>
                  <a:pt x="168478" y="126365"/>
                </a:lnTo>
                <a:lnTo>
                  <a:pt x="168478" y="115201"/>
                </a:lnTo>
                <a:lnTo>
                  <a:pt x="122758" y="115201"/>
                </a:lnTo>
                <a:lnTo>
                  <a:pt x="122758" y="80645"/>
                </a:lnTo>
                <a:lnTo>
                  <a:pt x="168478" y="80645"/>
                </a:lnTo>
                <a:lnTo>
                  <a:pt x="168478" y="69126"/>
                </a:lnTo>
                <a:close/>
              </a:path>
              <a:path w="276225" h="280669">
                <a:moveTo>
                  <a:pt x="168478" y="80645"/>
                </a:moveTo>
                <a:lnTo>
                  <a:pt x="157314" y="80645"/>
                </a:lnTo>
                <a:lnTo>
                  <a:pt x="157314" y="115201"/>
                </a:lnTo>
                <a:lnTo>
                  <a:pt x="168478" y="115201"/>
                </a:lnTo>
                <a:lnTo>
                  <a:pt x="168478" y="80645"/>
                </a:lnTo>
                <a:close/>
              </a:path>
              <a:path w="276225" h="280669">
                <a:moveTo>
                  <a:pt x="168478" y="134277"/>
                </a:moveTo>
                <a:lnTo>
                  <a:pt x="111239" y="134277"/>
                </a:lnTo>
                <a:lnTo>
                  <a:pt x="111239" y="191528"/>
                </a:lnTo>
                <a:lnTo>
                  <a:pt x="168478" y="191528"/>
                </a:lnTo>
                <a:lnTo>
                  <a:pt x="168478" y="180365"/>
                </a:lnTo>
                <a:lnTo>
                  <a:pt x="122758" y="180365"/>
                </a:lnTo>
                <a:lnTo>
                  <a:pt x="122758" y="145440"/>
                </a:lnTo>
                <a:lnTo>
                  <a:pt x="168478" y="145440"/>
                </a:lnTo>
                <a:lnTo>
                  <a:pt x="168478" y="134277"/>
                </a:lnTo>
                <a:close/>
              </a:path>
              <a:path w="276225" h="280669">
                <a:moveTo>
                  <a:pt x="168478" y="145440"/>
                </a:moveTo>
                <a:lnTo>
                  <a:pt x="157314" y="145440"/>
                </a:lnTo>
                <a:lnTo>
                  <a:pt x="157314" y="180365"/>
                </a:lnTo>
                <a:lnTo>
                  <a:pt x="168478" y="180365"/>
                </a:lnTo>
                <a:lnTo>
                  <a:pt x="168478" y="145440"/>
                </a:lnTo>
                <a:close/>
              </a:path>
              <a:path w="276225" h="280669">
                <a:moveTo>
                  <a:pt x="168478" y="0"/>
                </a:moveTo>
                <a:lnTo>
                  <a:pt x="111239" y="0"/>
                </a:lnTo>
                <a:lnTo>
                  <a:pt x="111239" y="57238"/>
                </a:lnTo>
                <a:lnTo>
                  <a:pt x="168478" y="57238"/>
                </a:lnTo>
                <a:lnTo>
                  <a:pt x="168478" y="46088"/>
                </a:lnTo>
                <a:lnTo>
                  <a:pt x="122758" y="46088"/>
                </a:lnTo>
                <a:lnTo>
                  <a:pt x="122758" y="11163"/>
                </a:lnTo>
                <a:lnTo>
                  <a:pt x="168478" y="11163"/>
                </a:lnTo>
                <a:lnTo>
                  <a:pt x="168478" y="0"/>
                </a:lnTo>
                <a:close/>
              </a:path>
              <a:path w="276225" h="280669">
                <a:moveTo>
                  <a:pt x="168478" y="11163"/>
                </a:moveTo>
                <a:lnTo>
                  <a:pt x="157314" y="11163"/>
                </a:lnTo>
                <a:lnTo>
                  <a:pt x="157314" y="46088"/>
                </a:lnTo>
                <a:lnTo>
                  <a:pt x="168478" y="46088"/>
                </a:lnTo>
                <a:lnTo>
                  <a:pt x="168478" y="11163"/>
                </a:lnTo>
                <a:close/>
              </a:path>
              <a:path w="276225" h="280669">
                <a:moveTo>
                  <a:pt x="138239" y="218528"/>
                </a:moveTo>
                <a:lnTo>
                  <a:pt x="126927" y="221182"/>
                </a:lnTo>
                <a:lnTo>
                  <a:pt x="117136" y="228153"/>
                </a:lnTo>
                <a:lnTo>
                  <a:pt x="110248" y="237961"/>
                </a:lnTo>
                <a:lnTo>
                  <a:pt x="107645" y="249123"/>
                </a:lnTo>
                <a:lnTo>
                  <a:pt x="110248" y="262008"/>
                </a:lnTo>
                <a:lnTo>
                  <a:pt x="117136" y="271757"/>
                </a:lnTo>
                <a:lnTo>
                  <a:pt x="126927" y="277930"/>
                </a:lnTo>
                <a:lnTo>
                  <a:pt x="138239" y="280085"/>
                </a:lnTo>
                <a:lnTo>
                  <a:pt x="151011" y="277930"/>
                </a:lnTo>
                <a:lnTo>
                  <a:pt x="160512" y="271757"/>
                </a:lnTo>
                <a:lnTo>
                  <a:pt x="166435" y="262008"/>
                </a:lnTo>
                <a:lnTo>
                  <a:pt x="168478" y="249123"/>
                </a:lnTo>
                <a:lnTo>
                  <a:pt x="166435" y="237961"/>
                </a:lnTo>
                <a:lnTo>
                  <a:pt x="160512" y="228153"/>
                </a:lnTo>
                <a:lnTo>
                  <a:pt x="151011" y="221182"/>
                </a:lnTo>
                <a:lnTo>
                  <a:pt x="138239" y="218528"/>
                </a:lnTo>
                <a:close/>
              </a:path>
              <a:path w="276225" h="280669">
                <a:moveTo>
                  <a:pt x="191884" y="245160"/>
                </a:moveTo>
                <a:lnTo>
                  <a:pt x="191884" y="256679"/>
                </a:lnTo>
                <a:lnTo>
                  <a:pt x="207765" y="256640"/>
                </a:lnTo>
                <a:lnTo>
                  <a:pt x="227968" y="253396"/>
                </a:lnTo>
                <a:lnTo>
                  <a:pt x="240589" y="245301"/>
                </a:lnTo>
                <a:lnTo>
                  <a:pt x="202277" y="245301"/>
                </a:lnTo>
                <a:lnTo>
                  <a:pt x="191884" y="245160"/>
                </a:lnTo>
                <a:close/>
              </a:path>
              <a:path w="276225" h="280669">
                <a:moveTo>
                  <a:pt x="252717" y="110883"/>
                </a:moveTo>
                <a:lnTo>
                  <a:pt x="241554" y="110883"/>
                </a:lnTo>
                <a:lnTo>
                  <a:pt x="241554" y="218528"/>
                </a:lnTo>
                <a:lnTo>
                  <a:pt x="233189" y="235597"/>
                </a:lnTo>
                <a:lnTo>
                  <a:pt x="218071" y="243317"/>
                </a:lnTo>
                <a:lnTo>
                  <a:pt x="202277" y="245301"/>
                </a:lnTo>
                <a:lnTo>
                  <a:pt x="240589" y="245301"/>
                </a:lnTo>
                <a:lnTo>
                  <a:pt x="245337" y="242256"/>
                </a:lnTo>
                <a:lnTo>
                  <a:pt x="252717" y="218528"/>
                </a:lnTo>
                <a:lnTo>
                  <a:pt x="252717" y="110883"/>
                </a:lnTo>
                <a:close/>
              </a:path>
              <a:path w="276225" h="280669">
                <a:moveTo>
                  <a:pt x="245516" y="84239"/>
                </a:moveTo>
                <a:lnTo>
                  <a:pt x="214553" y="115201"/>
                </a:lnTo>
                <a:lnTo>
                  <a:pt x="226441" y="126365"/>
                </a:lnTo>
                <a:lnTo>
                  <a:pt x="241554" y="110883"/>
                </a:lnTo>
                <a:lnTo>
                  <a:pt x="271854" y="110883"/>
                </a:lnTo>
                <a:lnTo>
                  <a:pt x="245516" y="84239"/>
                </a:lnTo>
                <a:close/>
              </a:path>
              <a:path w="276225" h="280669">
                <a:moveTo>
                  <a:pt x="271854" y="110883"/>
                </a:moveTo>
                <a:lnTo>
                  <a:pt x="252717" y="110883"/>
                </a:lnTo>
                <a:lnTo>
                  <a:pt x="268198" y="126365"/>
                </a:lnTo>
                <a:lnTo>
                  <a:pt x="276123" y="115201"/>
                </a:lnTo>
                <a:lnTo>
                  <a:pt x="271854" y="110883"/>
                </a:lnTo>
                <a:close/>
              </a:path>
              <a:path w="276225" h="280669">
                <a:moveTo>
                  <a:pt x="245516" y="19088"/>
                </a:moveTo>
                <a:lnTo>
                  <a:pt x="234147" y="21241"/>
                </a:lnTo>
                <a:lnTo>
                  <a:pt x="224229" y="27409"/>
                </a:lnTo>
                <a:lnTo>
                  <a:pt x="217214" y="37154"/>
                </a:lnTo>
                <a:lnTo>
                  <a:pt x="214553" y="50038"/>
                </a:lnTo>
                <a:lnTo>
                  <a:pt x="217214" y="61201"/>
                </a:lnTo>
                <a:lnTo>
                  <a:pt x="224229" y="71013"/>
                </a:lnTo>
                <a:lnTo>
                  <a:pt x="234147" y="77989"/>
                </a:lnTo>
                <a:lnTo>
                  <a:pt x="245516" y="80645"/>
                </a:lnTo>
                <a:lnTo>
                  <a:pt x="258351" y="77989"/>
                </a:lnTo>
                <a:lnTo>
                  <a:pt x="267977" y="71013"/>
                </a:lnTo>
                <a:lnTo>
                  <a:pt x="274025" y="61201"/>
                </a:lnTo>
                <a:lnTo>
                  <a:pt x="276123" y="50038"/>
                </a:lnTo>
                <a:lnTo>
                  <a:pt x="274025" y="37154"/>
                </a:lnTo>
                <a:lnTo>
                  <a:pt x="267977" y="27409"/>
                </a:lnTo>
                <a:lnTo>
                  <a:pt x="258351" y="21241"/>
                </a:lnTo>
                <a:lnTo>
                  <a:pt x="245516" y="19088"/>
                </a:lnTo>
                <a:close/>
              </a:path>
              <a:path w="276225" h="280669">
                <a:moveTo>
                  <a:pt x="30594" y="19088"/>
                </a:moveTo>
                <a:lnTo>
                  <a:pt x="19438" y="21241"/>
                </a:lnTo>
                <a:lnTo>
                  <a:pt x="9629" y="27409"/>
                </a:lnTo>
                <a:lnTo>
                  <a:pt x="2655" y="37154"/>
                </a:lnTo>
                <a:lnTo>
                  <a:pt x="0" y="50038"/>
                </a:lnTo>
                <a:lnTo>
                  <a:pt x="2655" y="61201"/>
                </a:lnTo>
                <a:lnTo>
                  <a:pt x="9629" y="71013"/>
                </a:lnTo>
                <a:lnTo>
                  <a:pt x="19438" y="77989"/>
                </a:lnTo>
                <a:lnTo>
                  <a:pt x="30594" y="80645"/>
                </a:lnTo>
                <a:lnTo>
                  <a:pt x="43484" y="77989"/>
                </a:lnTo>
                <a:lnTo>
                  <a:pt x="53233" y="71013"/>
                </a:lnTo>
                <a:lnTo>
                  <a:pt x="59403" y="61201"/>
                </a:lnTo>
                <a:lnTo>
                  <a:pt x="61556" y="50038"/>
                </a:lnTo>
                <a:lnTo>
                  <a:pt x="59403" y="37154"/>
                </a:lnTo>
                <a:lnTo>
                  <a:pt x="53233" y="27409"/>
                </a:lnTo>
                <a:lnTo>
                  <a:pt x="43484" y="21241"/>
                </a:lnTo>
                <a:lnTo>
                  <a:pt x="30594" y="19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3" name="object 23"/>
          <p:cNvSpPr/>
          <p:nvPr/>
        </p:nvSpPr>
        <p:spPr>
          <a:xfrm>
            <a:off x="2264687" y="2449442"/>
            <a:ext cx="389253" cy="437622"/>
          </a:xfrm>
          <a:custGeom>
            <a:avLst/>
            <a:gdLst/>
            <a:ahLst/>
            <a:cxnLst/>
            <a:rect l="l" t="t" r="r" b="b"/>
            <a:pathLst>
              <a:path w="321944" h="361950">
                <a:moveTo>
                  <a:pt x="152996" y="201142"/>
                </a:moveTo>
                <a:lnTo>
                  <a:pt x="11150" y="101434"/>
                </a:lnTo>
                <a:lnTo>
                  <a:pt x="3594" y="101434"/>
                </a:lnTo>
                <a:lnTo>
                  <a:pt x="0" y="105384"/>
                </a:lnTo>
                <a:lnTo>
                  <a:pt x="0" y="258394"/>
                </a:lnTo>
                <a:lnTo>
                  <a:pt x="145072" y="358114"/>
                </a:lnTo>
                <a:lnTo>
                  <a:pt x="145072" y="361708"/>
                </a:lnTo>
                <a:lnTo>
                  <a:pt x="149390" y="361708"/>
                </a:lnTo>
                <a:lnTo>
                  <a:pt x="149390" y="358114"/>
                </a:lnTo>
                <a:lnTo>
                  <a:pt x="152996" y="358114"/>
                </a:lnTo>
                <a:lnTo>
                  <a:pt x="152996" y="201142"/>
                </a:lnTo>
                <a:close/>
              </a:path>
              <a:path w="321944" h="361950">
                <a:moveTo>
                  <a:pt x="309956" y="82346"/>
                </a:moveTo>
                <a:lnTo>
                  <a:pt x="306349" y="82346"/>
                </a:lnTo>
                <a:lnTo>
                  <a:pt x="306349" y="78384"/>
                </a:lnTo>
                <a:lnTo>
                  <a:pt x="176034" y="5664"/>
                </a:lnTo>
                <a:lnTo>
                  <a:pt x="169113" y="1422"/>
                </a:lnTo>
                <a:lnTo>
                  <a:pt x="160680" y="0"/>
                </a:lnTo>
                <a:lnTo>
                  <a:pt x="152184" y="1422"/>
                </a:lnTo>
                <a:lnTo>
                  <a:pt x="145072" y="5664"/>
                </a:lnTo>
                <a:lnTo>
                  <a:pt x="15113" y="78384"/>
                </a:lnTo>
                <a:lnTo>
                  <a:pt x="15113" y="82346"/>
                </a:lnTo>
                <a:lnTo>
                  <a:pt x="11150" y="82346"/>
                </a:lnTo>
                <a:lnTo>
                  <a:pt x="11150" y="89903"/>
                </a:lnTo>
                <a:lnTo>
                  <a:pt x="15113" y="89903"/>
                </a:lnTo>
                <a:lnTo>
                  <a:pt x="15113" y="93510"/>
                </a:lnTo>
                <a:lnTo>
                  <a:pt x="149390" y="170548"/>
                </a:lnTo>
                <a:lnTo>
                  <a:pt x="156959" y="174155"/>
                </a:lnTo>
                <a:lnTo>
                  <a:pt x="164515" y="174155"/>
                </a:lnTo>
                <a:lnTo>
                  <a:pt x="172072" y="170548"/>
                </a:lnTo>
                <a:lnTo>
                  <a:pt x="306349" y="93510"/>
                </a:lnTo>
                <a:lnTo>
                  <a:pt x="306349" y="89903"/>
                </a:lnTo>
                <a:lnTo>
                  <a:pt x="309956" y="89903"/>
                </a:lnTo>
                <a:lnTo>
                  <a:pt x="309956" y="82346"/>
                </a:lnTo>
                <a:close/>
              </a:path>
              <a:path w="321944" h="361950">
                <a:moveTo>
                  <a:pt x="321830" y="105384"/>
                </a:moveTo>
                <a:lnTo>
                  <a:pt x="317881" y="101434"/>
                </a:lnTo>
                <a:lnTo>
                  <a:pt x="309956" y="101434"/>
                </a:lnTo>
                <a:lnTo>
                  <a:pt x="179628" y="177749"/>
                </a:lnTo>
                <a:lnTo>
                  <a:pt x="168478" y="201142"/>
                </a:lnTo>
                <a:lnTo>
                  <a:pt x="168478" y="358114"/>
                </a:lnTo>
                <a:lnTo>
                  <a:pt x="172072" y="358114"/>
                </a:lnTo>
                <a:lnTo>
                  <a:pt x="172072" y="361708"/>
                </a:lnTo>
                <a:lnTo>
                  <a:pt x="176034" y="361708"/>
                </a:lnTo>
                <a:lnTo>
                  <a:pt x="176034" y="358114"/>
                </a:lnTo>
                <a:lnTo>
                  <a:pt x="313626" y="281279"/>
                </a:lnTo>
                <a:lnTo>
                  <a:pt x="318414" y="274866"/>
                </a:lnTo>
                <a:lnTo>
                  <a:pt x="321030" y="266966"/>
                </a:lnTo>
                <a:lnTo>
                  <a:pt x="321830" y="258394"/>
                </a:lnTo>
                <a:lnTo>
                  <a:pt x="321830" y="105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4" name="object 24"/>
          <p:cNvSpPr/>
          <p:nvPr/>
        </p:nvSpPr>
        <p:spPr>
          <a:xfrm>
            <a:off x="3250581" y="2164235"/>
            <a:ext cx="473707" cy="385415"/>
          </a:xfrm>
          <a:custGeom>
            <a:avLst/>
            <a:gdLst/>
            <a:ahLst/>
            <a:cxnLst/>
            <a:rect l="l" t="t" r="r" b="b"/>
            <a:pathLst>
              <a:path w="391794" h="318769">
                <a:moveTo>
                  <a:pt x="291934" y="38519"/>
                </a:moveTo>
                <a:lnTo>
                  <a:pt x="284378" y="30962"/>
                </a:lnTo>
                <a:lnTo>
                  <a:pt x="268897" y="30962"/>
                </a:lnTo>
                <a:lnTo>
                  <a:pt x="264934" y="38519"/>
                </a:lnTo>
                <a:lnTo>
                  <a:pt x="264934" y="53644"/>
                </a:lnTo>
                <a:lnTo>
                  <a:pt x="268897" y="57594"/>
                </a:lnTo>
                <a:lnTo>
                  <a:pt x="276453" y="57594"/>
                </a:lnTo>
                <a:lnTo>
                  <a:pt x="284378" y="57594"/>
                </a:lnTo>
                <a:lnTo>
                  <a:pt x="291934" y="53644"/>
                </a:lnTo>
                <a:lnTo>
                  <a:pt x="291934" y="38519"/>
                </a:lnTo>
                <a:close/>
              </a:path>
              <a:path w="391794" h="318769">
                <a:moveTo>
                  <a:pt x="391655" y="84594"/>
                </a:moveTo>
                <a:lnTo>
                  <a:pt x="385356" y="80873"/>
                </a:lnTo>
                <a:lnTo>
                  <a:pt x="378282" y="76593"/>
                </a:lnTo>
                <a:lnTo>
                  <a:pt x="371144" y="72453"/>
                </a:lnTo>
                <a:lnTo>
                  <a:pt x="364655" y="69113"/>
                </a:lnTo>
                <a:lnTo>
                  <a:pt x="360692" y="69113"/>
                </a:lnTo>
                <a:lnTo>
                  <a:pt x="360692" y="65519"/>
                </a:lnTo>
                <a:lnTo>
                  <a:pt x="360692" y="61201"/>
                </a:lnTo>
                <a:lnTo>
                  <a:pt x="357098" y="57594"/>
                </a:lnTo>
                <a:lnTo>
                  <a:pt x="354279" y="51879"/>
                </a:lnTo>
                <a:lnTo>
                  <a:pt x="348386" y="40284"/>
                </a:lnTo>
                <a:lnTo>
                  <a:pt x="345579" y="34556"/>
                </a:lnTo>
                <a:lnTo>
                  <a:pt x="337083" y="26593"/>
                </a:lnTo>
                <a:lnTo>
                  <a:pt x="332613" y="23037"/>
                </a:lnTo>
                <a:lnTo>
                  <a:pt x="328434" y="19710"/>
                </a:lnTo>
                <a:lnTo>
                  <a:pt x="319709" y="13500"/>
                </a:lnTo>
                <a:lnTo>
                  <a:pt x="311023" y="7556"/>
                </a:lnTo>
                <a:lnTo>
                  <a:pt x="299504" y="3911"/>
                </a:lnTo>
                <a:lnTo>
                  <a:pt x="299504" y="45720"/>
                </a:lnTo>
                <a:lnTo>
                  <a:pt x="297573" y="53835"/>
                </a:lnTo>
                <a:lnTo>
                  <a:pt x="292430" y="60083"/>
                </a:lnTo>
                <a:lnTo>
                  <a:pt x="285064" y="64096"/>
                </a:lnTo>
                <a:lnTo>
                  <a:pt x="276453" y="65519"/>
                </a:lnTo>
                <a:lnTo>
                  <a:pt x="270281" y="64096"/>
                </a:lnTo>
                <a:lnTo>
                  <a:pt x="264071" y="60083"/>
                </a:lnTo>
                <a:lnTo>
                  <a:pt x="259295" y="53835"/>
                </a:lnTo>
                <a:lnTo>
                  <a:pt x="257378" y="45720"/>
                </a:lnTo>
                <a:lnTo>
                  <a:pt x="258737" y="37477"/>
                </a:lnTo>
                <a:lnTo>
                  <a:pt x="262585" y="30200"/>
                </a:lnTo>
                <a:lnTo>
                  <a:pt x="268605" y="25019"/>
                </a:lnTo>
                <a:lnTo>
                  <a:pt x="276453" y="23037"/>
                </a:lnTo>
                <a:lnTo>
                  <a:pt x="285064" y="25019"/>
                </a:lnTo>
                <a:lnTo>
                  <a:pt x="292430" y="30200"/>
                </a:lnTo>
                <a:lnTo>
                  <a:pt x="297573" y="37477"/>
                </a:lnTo>
                <a:lnTo>
                  <a:pt x="299504" y="45720"/>
                </a:lnTo>
                <a:lnTo>
                  <a:pt x="299504" y="3911"/>
                </a:lnTo>
                <a:lnTo>
                  <a:pt x="297268" y="3200"/>
                </a:lnTo>
                <a:lnTo>
                  <a:pt x="284187" y="952"/>
                </a:lnTo>
                <a:lnTo>
                  <a:pt x="271119" y="127"/>
                </a:lnTo>
                <a:lnTo>
                  <a:pt x="257378" y="0"/>
                </a:lnTo>
                <a:lnTo>
                  <a:pt x="249351" y="2921"/>
                </a:lnTo>
                <a:lnTo>
                  <a:pt x="234797" y="8610"/>
                </a:lnTo>
                <a:lnTo>
                  <a:pt x="226783" y="11518"/>
                </a:lnTo>
                <a:lnTo>
                  <a:pt x="196507" y="40284"/>
                </a:lnTo>
                <a:lnTo>
                  <a:pt x="192849" y="46075"/>
                </a:lnTo>
                <a:lnTo>
                  <a:pt x="189852" y="51879"/>
                </a:lnTo>
                <a:lnTo>
                  <a:pt x="188620" y="57594"/>
                </a:lnTo>
                <a:lnTo>
                  <a:pt x="185686" y="64096"/>
                </a:lnTo>
                <a:lnTo>
                  <a:pt x="183172" y="71107"/>
                </a:lnTo>
                <a:lnTo>
                  <a:pt x="181368" y="78155"/>
                </a:lnTo>
                <a:lnTo>
                  <a:pt x="180695" y="84594"/>
                </a:lnTo>
                <a:lnTo>
                  <a:pt x="180695" y="91795"/>
                </a:lnTo>
                <a:lnTo>
                  <a:pt x="173139" y="91795"/>
                </a:lnTo>
                <a:lnTo>
                  <a:pt x="165214" y="88201"/>
                </a:lnTo>
                <a:lnTo>
                  <a:pt x="157657" y="88201"/>
                </a:lnTo>
                <a:lnTo>
                  <a:pt x="154063" y="84594"/>
                </a:lnTo>
                <a:lnTo>
                  <a:pt x="142506" y="80873"/>
                </a:lnTo>
                <a:lnTo>
                  <a:pt x="131013" y="76593"/>
                </a:lnTo>
                <a:lnTo>
                  <a:pt x="119519" y="72453"/>
                </a:lnTo>
                <a:lnTo>
                  <a:pt x="107975" y="69113"/>
                </a:lnTo>
                <a:lnTo>
                  <a:pt x="98653" y="63868"/>
                </a:lnTo>
                <a:lnTo>
                  <a:pt x="88214" y="59448"/>
                </a:lnTo>
                <a:lnTo>
                  <a:pt x="77038" y="55105"/>
                </a:lnTo>
                <a:lnTo>
                  <a:pt x="65493" y="50038"/>
                </a:lnTo>
                <a:lnTo>
                  <a:pt x="58293" y="50038"/>
                </a:lnTo>
                <a:lnTo>
                  <a:pt x="46418" y="91795"/>
                </a:lnTo>
                <a:lnTo>
                  <a:pt x="698" y="91795"/>
                </a:lnTo>
                <a:lnTo>
                  <a:pt x="4025" y="135178"/>
                </a:lnTo>
                <a:lnTo>
                  <a:pt x="27343" y="183959"/>
                </a:lnTo>
                <a:lnTo>
                  <a:pt x="75793" y="232067"/>
                </a:lnTo>
                <a:lnTo>
                  <a:pt x="138582" y="256679"/>
                </a:lnTo>
                <a:lnTo>
                  <a:pt x="138582" y="299161"/>
                </a:lnTo>
                <a:lnTo>
                  <a:pt x="130657" y="299161"/>
                </a:lnTo>
                <a:lnTo>
                  <a:pt x="127063" y="302755"/>
                </a:lnTo>
                <a:lnTo>
                  <a:pt x="123456" y="310324"/>
                </a:lnTo>
                <a:lnTo>
                  <a:pt x="123456" y="318236"/>
                </a:lnTo>
                <a:lnTo>
                  <a:pt x="169545" y="318236"/>
                </a:lnTo>
                <a:lnTo>
                  <a:pt x="169545" y="314274"/>
                </a:lnTo>
                <a:lnTo>
                  <a:pt x="165214" y="314274"/>
                </a:lnTo>
                <a:lnTo>
                  <a:pt x="165150" y="306590"/>
                </a:lnTo>
                <a:lnTo>
                  <a:pt x="161620" y="299161"/>
                </a:lnTo>
                <a:lnTo>
                  <a:pt x="154063" y="299161"/>
                </a:lnTo>
                <a:lnTo>
                  <a:pt x="154063" y="295198"/>
                </a:lnTo>
                <a:lnTo>
                  <a:pt x="150456" y="295198"/>
                </a:lnTo>
                <a:lnTo>
                  <a:pt x="150456" y="256679"/>
                </a:lnTo>
                <a:lnTo>
                  <a:pt x="154063" y="256679"/>
                </a:lnTo>
                <a:lnTo>
                  <a:pt x="162547" y="256628"/>
                </a:lnTo>
                <a:lnTo>
                  <a:pt x="171513" y="256235"/>
                </a:lnTo>
                <a:lnTo>
                  <a:pt x="181279" y="255168"/>
                </a:lnTo>
                <a:lnTo>
                  <a:pt x="192214" y="253072"/>
                </a:lnTo>
                <a:lnTo>
                  <a:pt x="192214" y="299161"/>
                </a:lnTo>
                <a:lnTo>
                  <a:pt x="184658" y="299161"/>
                </a:lnTo>
                <a:lnTo>
                  <a:pt x="176733" y="306717"/>
                </a:lnTo>
                <a:lnTo>
                  <a:pt x="176733" y="318236"/>
                </a:lnTo>
                <a:lnTo>
                  <a:pt x="219214" y="318236"/>
                </a:lnTo>
                <a:lnTo>
                  <a:pt x="219938" y="312369"/>
                </a:lnTo>
                <a:lnTo>
                  <a:pt x="217144" y="306590"/>
                </a:lnTo>
                <a:lnTo>
                  <a:pt x="211518" y="300875"/>
                </a:lnTo>
                <a:lnTo>
                  <a:pt x="203733" y="295198"/>
                </a:lnTo>
                <a:lnTo>
                  <a:pt x="203733" y="253072"/>
                </a:lnTo>
                <a:lnTo>
                  <a:pt x="207695" y="253072"/>
                </a:lnTo>
                <a:lnTo>
                  <a:pt x="211302" y="249478"/>
                </a:lnTo>
                <a:lnTo>
                  <a:pt x="217233" y="246926"/>
                </a:lnTo>
                <a:lnTo>
                  <a:pt x="223443" y="245249"/>
                </a:lnTo>
                <a:lnTo>
                  <a:pt x="230327" y="243713"/>
                </a:lnTo>
                <a:lnTo>
                  <a:pt x="238302" y="241554"/>
                </a:lnTo>
                <a:lnTo>
                  <a:pt x="268897" y="218516"/>
                </a:lnTo>
                <a:lnTo>
                  <a:pt x="298627" y="183959"/>
                </a:lnTo>
                <a:lnTo>
                  <a:pt x="312902" y="159080"/>
                </a:lnTo>
                <a:lnTo>
                  <a:pt x="315810" y="151942"/>
                </a:lnTo>
                <a:lnTo>
                  <a:pt x="322541" y="137883"/>
                </a:lnTo>
                <a:lnTo>
                  <a:pt x="322541" y="126352"/>
                </a:lnTo>
                <a:lnTo>
                  <a:pt x="326504" y="126352"/>
                </a:lnTo>
                <a:lnTo>
                  <a:pt x="330098" y="122758"/>
                </a:lnTo>
                <a:lnTo>
                  <a:pt x="334416" y="122758"/>
                </a:lnTo>
                <a:lnTo>
                  <a:pt x="341617" y="118795"/>
                </a:lnTo>
                <a:lnTo>
                  <a:pt x="349173" y="118795"/>
                </a:lnTo>
                <a:lnTo>
                  <a:pt x="353504" y="115201"/>
                </a:lnTo>
                <a:lnTo>
                  <a:pt x="360692" y="107276"/>
                </a:lnTo>
                <a:lnTo>
                  <a:pt x="360692" y="103682"/>
                </a:lnTo>
                <a:lnTo>
                  <a:pt x="368858" y="100660"/>
                </a:lnTo>
                <a:lnTo>
                  <a:pt x="375805" y="97294"/>
                </a:lnTo>
                <a:lnTo>
                  <a:pt x="381952" y="93256"/>
                </a:lnTo>
                <a:lnTo>
                  <a:pt x="387692" y="88201"/>
                </a:lnTo>
                <a:lnTo>
                  <a:pt x="391655" y="88201"/>
                </a:lnTo>
                <a:lnTo>
                  <a:pt x="391655" y="84594"/>
                </a:lnTo>
                <a:close/>
              </a:path>
            </a:pathLst>
          </a:custGeom>
          <a:solidFill>
            <a:srgbClr val="EC1B23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7579" y="2744509"/>
            <a:ext cx="391524" cy="462189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245968" y="1733325"/>
            <a:ext cx="472939" cy="495971"/>
          </a:xfrm>
          <a:custGeom>
            <a:avLst/>
            <a:gdLst/>
            <a:ahLst/>
            <a:cxnLst/>
            <a:rect l="l" t="t" r="r" b="b"/>
            <a:pathLst>
              <a:path w="391160" h="410210">
                <a:moveTo>
                  <a:pt x="390601" y="0"/>
                </a:moveTo>
                <a:lnTo>
                  <a:pt x="318002" y="25819"/>
                </a:lnTo>
                <a:lnTo>
                  <a:pt x="268198" y="34201"/>
                </a:lnTo>
                <a:lnTo>
                  <a:pt x="215218" y="39043"/>
                </a:lnTo>
                <a:lnTo>
                  <a:pt x="167033" y="48375"/>
                </a:lnTo>
                <a:lnTo>
                  <a:pt x="125330" y="64120"/>
                </a:lnTo>
                <a:lnTo>
                  <a:pt x="91795" y="88201"/>
                </a:lnTo>
                <a:lnTo>
                  <a:pt x="60631" y="127289"/>
                </a:lnTo>
                <a:lnTo>
                  <a:pt x="40682" y="169521"/>
                </a:lnTo>
                <a:lnTo>
                  <a:pt x="32105" y="212513"/>
                </a:lnTo>
                <a:lnTo>
                  <a:pt x="35053" y="253879"/>
                </a:lnTo>
                <a:lnTo>
                  <a:pt x="49682" y="291236"/>
                </a:lnTo>
                <a:lnTo>
                  <a:pt x="95701" y="244777"/>
                </a:lnTo>
                <a:lnTo>
                  <a:pt x="159746" y="198721"/>
                </a:lnTo>
                <a:lnTo>
                  <a:pt x="216638" y="163465"/>
                </a:lnTo>
                <a:lnTo>
                  <a:pt x="241198" y="149402"/>
                </a:lnTo>
                <a:lnTo>
                  <a:pt x="196739" y="182960"/>
                </a:lnTo>
                <a:lnTo>
                  <a:pt x="157609" y="215285"/>
                </a:lnTo>
                <a:lnTo>
                  <a:pt x="122611" y="247522"/>
                </a:lnTo>
                <a:lnTo>
                  <a:pt x="90548" y="280817"/>
                </a:lnTo>
                <a:lnTo>
                  <a:pt x="60223" y="316317"/>
                </a:lnTo>
                <a:lnTo>
                  <a:pt x="30439" y="355167"/>
                </a:lnTo>
                <a:lnTo>
                  <a:pt x="0" y="398513"/>
                </a:lnTo>
                <a:lnTo>
                  <a:pt x="34556" y="410044"/>
                </a:lnTo>
                <a:lnTo>
                  <a:pt x="39691" y="401302"/>
                </a:lnTo>
                <a:lnTo>
                  <a:pt x="52689" y="380342"/>
                </a:lnTo>
                <a:lnTo>
                  <a:pt x="69939" y="355063"/>
                </a:lnTo>
                <a:lnTo>
                  <a:pt x="87833" y="333362"/>
                </a:lnTo>
                <a:lnTo>
                  <a:pt x="127913" y="352335"/>
                </a:lnTo>
                <a:lnTo>
                  <a:pt x="172349" y="358313"/>
                </a:lnTo>
                <a:lnTo>
                  <a:pt x="218238" y="351346"/>
                </a:lnTo>
                <a:lnTo>
                  <a:pt x="262675" y="331489"/>
                </a:lnTo>
                <a:lnTo>
                  <a:pt x="302755" y="298792"/>
                </a:lnTo>
                <a:lnTo>
                  <a:pt x="345488" y="223099"/>
                </a:lnTo>
                <a:lnTo>
                  <a:pt x="372462" y="123612"/>
                </a:lnTo>
                <a:lnTo>
                  <a:pt x="386544" y="37017"/>
                </a:lnTo>
                <a:lnTo>
                  <a:pt x="390601" y="0"/>
                </a:lnTo>
                <a:close/>
              </a:path>
            </a:pathLst>
          </a:custGeom>
          <a:solidFill>
            <a:srgbClr val="8CC53E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7" name="object 27"/>
          <p:cNvSpPr/>
          <p:nvPr/>
        </p:nvSpPr>
        <p:spPr>
          <a:xfrm>
            <a:off x="1559992" y="2400583"/>
            <a:ext cx="333975" cy="315549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137871" y="0"/>
                </a:moveTo>
                <a:lnTo>
                  <a:pt x="134277" y="0"/>
                </a:lnTo>
                <a:lnTo>
                  <a:pt x="130314" y="3962"/>
                </a:lnTo>
                <a:lnTo>
                  <a:pt x="99720" y="73075"/>
                </a:lnTo>
                <a:lnTo>
                  <a:pt x="88201" y="84239"/>
                </a:lnTo>
                <a:lnTo>
                  <a:pt x="80632" y="84239"/>
                </a:lnTo>
                <a:lnTo>
                  <a:pt x="7556" y="95758"/>
                </a:lnTo>
                <a:lnTo>
                  <a:pt x="0" y="95758"/>
                </a:lnTo>
                <a:lnTo>
                  <a:pt x="0" y="99720"/>
                </a:lnTo>
                <a:lnTo>
                  <a:pt x="57238" y="157314"/>
                </a:lnTo>
                <a:lnTo>
                  <a:pt x="61201" y="160921"/>
                </a:lnTo>
                <a:lnTo>
                  <a:pt x="65151" y="172440"/>
                </a:lnTo>
                <a:lnTo>
                  <a:pt x="65151" y="176403"/>
                </a:lnTo>
                <a:lnTo>
                  <a:pt x="50038" y="252717"/>
                </a:lnTo>
                <a:lnTo>
                  <a:pt x="50038" y="257035"/>
                </a:lnTo>
                <a:lnTo>
                  <a:pt x="53632" y="260642"/>
                </a:lnTo>
                <a:lnTo>
                  <a:pt x="61201" y="257035"/>
                </a:lnTo>
                <a:lnTo>
                  <a:pt x="134277" y="218160"/>
                </a:lnTo>
                <a:lnTo>
                  <a:pt x="141833" y="218160"/>
                </a:lnTo>
                <a:lnTo>
                  <a:pt x="145796" y="222478"/>
                </a:lnTo>
                <a:lnTo>
                  <a:pt x="214922" y="257035"/>
                </a:lnTo>
                <a:lnTo>
                  <a:pt x="218516" y="260642"/>
                </a:lnTo>
                <a:lnTo>
                  <a:pt x="222110" y="257035"/>
                </a:lnTo>
                <a:lnTo>
                  <a:pt x="222110" y="252717"/>
                </a:lnTo>
                <a:lnTo>
                  <a:pt x="210591" y="176403"/>
                </a:lnTo>
                <a:lnTo>
                  <a:pt x="206997" y="172440"/>
                </a:lnTo>
                <a:lnTo>
                  <a:pt x="210591" y="160921"/>
                </a:lnTo>
                <a:lnTo>
                  <a:pt x="214922" y="157314"/>
                </a:lnTo>
                <a:lnTo>
                  <a:pt x="268198" y="103682"/>
                </a:lnTo>
                <a:lnTo>
                  <a:pt x="275755" y="99720"/>
                </a:lnTo>
                <a:lnTo>
                  <a:pt x="272161" y="95758"/>
                </a:lnTo>
                <a:lnTo>
                  <a:pt x="268198" y="95758"/>
                </a:lnTo>
                <a:lnTo>
                  <a:pt x="191516" y="84239"/>
                </a:lnTo>
                <a:lnTo>
                  <a:pt x="183959" y="84239"/>
                </a:lnTo>
                <a:lnTo>
                  <a:pt x="176034" y="80276"/>
                </a:lnTo>
                <a:lnTo>
                  <a:pt x="176034" y="73075"/>
                </a:lnTo>
                <a:lnTo>
                  <a:pt x="141833" y="3962"/>
                </a:lnTo>
                <a:lnTo>
                  <a:pt x="137871" y="0"/>
                </a:lnTo>
                <a:close/>
              </a:path>
            </a:pathLst>
          </a:custGeom>
          <a:solidFill>
            <a:srgbClr val="F6931C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41982" y="2673935"/>
            <a:ext cx="218579" cy="3616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678258" y="1495104"/>
            <a:ext cx="280999" cy="642629"/>
          </a:xfrm>
          <a:prstGeom prst="rect">
            <a:avLst/>
          </a:prstGeom>
        </p:spPr>
        <p:txBody>
          <a:bodyPr vert="horz" wrap="square" lIns="0" tIns="19194" rIns="0" bIns="0" rtlCol="0">
            <a:spAutoFit/>
          </a:bodyPr>
          <a:lstStyle/>
          <a:p>
            <a:pPr marL="15356">
              <a:spcBef>
                <a:spcPts val="151"/>
              </a:spcBef>
            </a:pPr>
            <a:r>
              <a:rPr sz="4050" spc="-163" dirty="0">
                <a:latin typeface="Trebuchet MS"/>
                <a:cs typeface="Trebuchet MS"/>
              </a:rPr>
              <a:t>a</a:t>
            </a:r>
            <a:endParaRPr sz="40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6681" y="2780025"/>
            <a:ext cx="230327" cy="485349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3023" spc="-18" dirty="0">
                <a:latin typeface="Trebuchet MS"/>
                <a:cs typeface="Trebuchet MS"/>
              </a:rPr>
              <a:t>4</a:t>
            </a:r>
            <a:endParaRPr sz="302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374880" y="3110498"/>
            <a:ext cx="3133989" cy="609600"/>
          </a:xfrm>
          <a:custGeom>
            <a:avLst/>
            <a:gdLst/>
            <a:ahLst/>
            <a:cxnLst/>
            <a:rect l="l" t="t" r="r" b="b"/>
            <a:pathLst>
              <a:path w="2592070" h="504189">
                <a:moveTo>
                  <a:pt x="2592006" y="0"/>
                </a:moveTo>
                <a:lnTo>
                  <a:pt x="0" y="0"/>
                </a:lnTo>
                <a:lnTo>
                  <a:pt x="0" y="503999"/>
                </a:lnTo>
                <a:lnTo>
                  <a:pt x="1295996" y="503999"/>
                </a:lnTo>
                <a:lnTo>
                  <a:pt x="2592006" y="503999"/>
                </a:lnTo>
                <a:lnTo>
                  <a:pt x="2592006" y="0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" name="object 4"/>
          <p:cNvSpPr/>
          <p:nvPr/>
        </p:nvSpPr>
        <p:spPr>
          <a:xfrm>
            <a:off x="2370453" y="3110498"/>
            <a:ext cx="3133989" cy="609600"/>
          </a:xfrm>
          <a:custGeom>
            <a:avLst/>
            <a:gdLst/>
            <a:ahLst/>
            <a:cxnLst/>
            <a:rect l="l" t="t" r="r" b="b"/>
            <a:pathLst>
              <a:path w="2592070" h="504189">
                <a:moveTo>
                  <a:pt x="2591993" y="0"/>
                </a:moveTo>
                <a:lnTo>
                  <a:pt x="0" y="0"/>
                </a:lnTo>
                <a:lnTo>
                  <a:pt x="0" y="503999"/>
                </a:lnTo>
                <a:lnTo>
                  <a:pt x="1295996" y="503999"/>
                </a:lnTo>
                <a:lnTo>
                  <a:pt x="2591993" y="503999"/>
                </a:lnTo>
                <a:lnTo>
                  <a:pt x="259199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" name="object 5"/>
          <p:cNvSpPr txBox="1"/>
          <p:nvPr/>
        </p:nvSpPr>
        <p:spPr>
          <a:xfrm>
            <a:off x="7235276" y="2891120"/>
            <a:ext cx="2273332" cy="1242591"/>
          </a:xfrm>
          <a:prstGeom prst="rect">
            <a:avLst/>
          </a:prstGeom>
        </p:spPr>
        <p:txBody>
          <a:bodyPr vert="horz" wrap="square" lIns="0" tIns="254896" rIns="0" bIns="0" rtlCol="0">
            <a:spAutoFit/>
          </a:bodyPr>
          <a:lstStyle/>
          <a:p>
            <a:pPr marL="15356">
              <a:spcBef>
                <a:spcPts val="2007"/>
              </a:spcBef>
            </a:pPr>
            <a:r>
              <a:rPr sz="2902" spc="-169" dirty="0">
                <a:solidFill>
                  <a:srgbClr val="FFFFFF"/>
                </a:solidFill>
                <a:latin typeface="Trebuchet MS"/>
                <a:cs typeface="Trebuchet MS"/>
              </a:rPr>
              <a:t>Symbolic</a:t>
            </a:r>
            <a:endParaRPr sz="2902">
              <a:latin typeface="Trebuchet MS"/>
              <a:cs typeface="Trebuchet MS"/>
            </a:endParaRPr>
          </a:p>
          <a:p>
            <a:pPr marL="978150" marR="6142" indent="257974">
              <a:lnSpc>
                <a:spcPts val="1451"/>
              </a:lnSpc>
              <a:spcBef>
                <a:spcPts val="1227"/>
              </a:spcBef>
            </a:pPr>
            <a:r>
              <a:rPr sz="1451" i="1" spc="-169" dirty="0">
                <a:latin typeface="Arial"/>
                <a:cs typeface="Arial"/>
              </a:rPr>
              <a:t>M</a:t>
            </a:r>
            <a:r>
              <a:rPr sz="1451" i="1" spc="-115" dirty="0">
                <a:latin typeface="Arial"/>
                <a:cs typeface="Arial"/>
              </a:rPr>
              <a:t>ak</a:t>
            </a:r>
            <a:r>
              <a:rPr sz="1451" i="1" spc="-24" dirty="0">
                <a:latin typeface="Arial"/>
                <a:cs typeface="Arial"/>
              </a:rPr>
              <a:t>i</a:t>
            </a:r>
            <a:r>
              <a:rPr sz="1451" i="1" spc="-103" dirty="0">
                <a:latin typeface="Arial"/>
                <a:cs typeface="Arial"/>
              </a:rPr>
              <a:t>ng</a:t>
            </a:r>
            <a:r>
              <a:rPr sz="1451" i="1" spc="-163" dirty="0">
                <a:latin typeface="Arial"/>
                <a:cs typeface="Arial"/>
              </a:rPr>
              <a:t> </a:t>
            </a:r>
            <a:r>
              <a:rPr sz="1451" i="1" spc="-115" dirty="0">
                <a:latin typeface="Arial"/>
                <a:cs typeface="Arial"/>
              </a:rPr>
              <a:t>a</a:t>
            </a:r>
            <a:r>
              <a:rPr sz="1451" i="1" spc="-163" dirty="0">
                <a:latin typeface="Arial"/>
                <a:cs typeface="Arial"/>
              </a:rPr>
              <a:t> </a:t>
            </a:r>
            <a:r>
              <a:rPr sz="1451" i="1" spc="-138" dirty="0">
                <a:latin typeface="Arial"/>
                <a:cs typeface="Arial"/>
              </a:rPr>
              <a:t>m</a:t>
            </a:r>
            <a:r>
              <a:rPr sz="1451" i="1" spc="-24" dirty="0">
                <a:latin typeface="Arial"/>
                <a:cs typeface="Arial"/>
              </a:rPr>
              <a:t>i</a:t>
            </a:r>
            <a:r>
              <a:rPr sz="1451" i="1" spc="-79" dirty="0">
                <a:latin typeface="Arial"/>
                <a:cs typeface="Arial"/>
              </a:rPr>
              <a:t>nd  </a:t>
            </a:r>
            <a:r>
              <a:rPr sz="1451" i="1" spc="-314" dirty="0">
                <a:solidFill>
                  <a:srgbClr val="7F7F7F"/>
                </a:solidFill>
                <a:latin typeface="Arial"/>
                <a:cs typeface="Arial"/>
              </a:rPr>
              <a:t>F</a:t>
            </a:r>
            <a:r>
              <a:rPr sz="1451" i="1" spc="-121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451" i="1" spc="-67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451" i="1" spc="-115" dirty="0">
                <a:solidFill>
                  <a:srgbClr val="7F7F7F"/>
                </a:solidFill>
                <a:latin typeface="Arial"/>
                <a:cs typeface="Arial"/>
              </a:rPr>
              <a:t>g</a:t>
            </a:r>
            <a:r>
              <a:rPr sz="1451" i="1" spc="-212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451" i="1" spc="-54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451" i="1" spc="-16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51" i="1" spc="-97" dirty="0">
                <a:solidFill>
                  <a:srgbClr val="7F7F7F"/>
                </a:solidFill>
                <a:latin typeface="Arial"/>
                <a:cs typeface="Arial"/>
              </a:rPr>
              <a:t>u</a:t>
            </a:r>
            <a:r>
              <a:rPr sz="1451" i="1" spc="-151" dirty="0">
                <a:solidFill>
                  <a:srgbClr val="7F7F7F"/>
                </a:solidFill>
                <a:latin typeface="Arial"/>
                <a:cs typeface="Arial"/>
              </a:rPr>
              <a:t>ne</a:t>
            </a:r>
            <a:r>
              <a:rPr sz="1451" i="1" spc="-15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51" i="1" spc="-121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451" i="1" spc="-85" dirty="0">
                <a:solidFill>
                  <a:srgbClr val="7F7F7F"/>
                </a:solidFill>
                <a:latin typeface="Arial"/>
                <a:cs typeface="Arial"/>
              </a:rPr>
              <a:t>p</a:t>
            </a:r>
            <a:r>
              <a:rPr sz="1451" i="1" spc="-48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451" i="1" spc="-79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r>
              <a:rPr sz="1451" i="1" spc="-42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451" i="1" spc="-109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451" i="1" spc="-97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sz="145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0225" y="3247051"/>
            <a:ext cx="22802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09" dirty="0">
                <a:latin typeface="Trebuchet MS"/>
                <a:cs typeface="Trebuchet MS"/>
              </a:rPr>
              <a:t>v</a:t>
            </a:r>
            <a:r>
              <a:rPr sz="1935" spc="-85" dirty="0">
                <a:latin typeface="Trebuchet MS"/>
                <a:cs typeface="Trebuchet MS"/>
              </a:rPr>
              <a:t>s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19599" y="970"/>
            <a:ext cx="0" cy="2698670"/>
          </a:xfrm>
          <a:custGeom>
            <a:avLst/>
            <a:gdLst/>
            <a:ahLst/>
            <a:cxnLst/>
            <a:rect l="l" t="t" r="r" b="b"/>
            <a:pathLst>
              <a:path h="2232025">
                <a:moveTo>
                  <a:pt x="0" y="0"/>
                </a:moveTo>
                <a:lnTo>
                  <a:pt x="0" y="2231999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" name="object 8"/>
          <p:cNvSpPr txBox="1"/>
          <p:nvPr/>
        </p:nvSpPr>
        <p:spPr>
          <a:xfrm>
            <a:off x="7120128" y="567905"/>
            <a:ext cx="3867966" cy="1768514"/>
          </a:xfrm>
          <a:prstGeom prst="rect">
            <a:avLst/>
          </a:prstGeom>
        </p:spPr>
        <p:txBody>
          <a:bodyPr vert="horz" wrap="square" lIns="0" tIns="52975" rIns="0" bIns="0" rtlCol="0">
            <a:spAutoFit/>
          </a:bodyPr>
          <a:lstStyle/>
          <a:p>
            <a:pPr marL="1205412">
              <a:spcBef>
                <a:spcPts val="417"/>
              </a:spcBef>
            </a:pPr>
            <a:r>
              <a:rPr sz="1935" i="1" spc="-230" dirty="0">
                <a:latin typeface="Arial"/>
                <a:cs typeface="Arial"/>
              </a:rPr>
              <a:t>M</a:t>
            </a:r>
            <a:r>
              <a:rPr sz="1935" i="1" spc="-163" dirty="0">
                <a:latin typeface="Arial"/>
                <a:cs typeface="Arial"/>
              </a:rPr>
              <a:t>a</a:t>
            </a:r>
            <a:r>
              <a:rPr sz="1935" i="1" spc="-133" dirty="0">
                <a:latin typeface="Arial"/>
                <a:cs typeface="Arial"/>
              </a:rPr>
              <a:t>k</a:t>
            </a:r>
            <a:r>
              <a:rPr sz="1935" i="1" spc="-36" dirty="0">
                <a:latin typeface="Arial"/>
                <a:cs typeface="Arial"/>
              </a:rPr>
              <a:t>i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151" dirty="0">
                <a:latin typeface="Arial"/>
                <a:cs typeface="Arial"/>
              </a:rPr>
              <a:t>g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51" dirty="0">
                <a:latin typeface="Arial"/>
                <a:cs typeface="Arial"/>
              </a:rPr>
              <a:t>a</a:t>
            </a:r>
            <a:r>
              <a:rPr sz="1935" i="1" spc="-212" dirty="0">
                <a:latin typeface="Arial"/>
                <a:cs typeface="Arial"/>
              </a:rPr>
              <a:t> </a:t>
            </a:r>
            <a:r>
              <a:rPr sz="1935" i="1" spc="-151" dirty="0">
                <a:latin typeface="Arial"/>
                <a:cs typeface="Arial"/>
              </a:rPr>
              <a:t>m</a:t>
            </a:r>
            <a:r>
              <a:rPr sz="1935" i="1" spc="-60" dirty="0">
                <a:latin typeface="Arial"/>
                <a:cs typeface="Arial"/>
              </a:rPr>
              <a:t>i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145" dirty="0">
                <a:latin typeface="Arial"/>
                <a:cs typeface="Arial"/>
              </a:rPr>
              <a:t>d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45" dirty="0">
                <a:latin typeface="Arial"/>
                <a:cs typeface="Arial"/>
              </a:rPr>
              <a:t>:</a:t>
            </a:r>
            <a:endParaRPr sz="1935">
              <a:latin typeface="Arial"/>
              <a:cs typeface="Arial"/>
            </a:endParaRPr>
          </a:p>
          <a:p>
            <a:pPr marL="59887" marR="36853" indent="-14588" algn="just">
              <a:lnSpc>
                <a:spcPct val="83600"/>
              </a:lnSpc>
              <a:spcBef>
                <a:spcPts val="683"/>
              </a:spcBef>
            </a:pPr>
            <a:r>
              <a:rPr sz="1935" spc="-242" dirty="0">
                <a:latin typeface="Trebuchet MS"/>
                <a:cs typeface="Trebuchet MS"/>
              </a:rPr>
              <a:t>«</a:t>
            </a:r>
            <a:r>
              <a:rPr sz="1935" spc="-224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Pe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103" dirty="0">
                <a:latin typeface="Trebuchet MS"/>
                <a:cs typeface="Trebuchet MS"/>
              </a:rPr>
              <a:t>s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272" dirty="0">
                <a:latin typeface="Trebuchet MS"/>
                <a:cs typeface="Trebuchet MS"/>
              </a:rPr>
              <a:t>r</a:t>
            </a:r>
            <a:r>
              <a:rPr sz="1935" spc="-320" dirty="0">
                <a:latin typeface="Trebuchet MS"/>
                <a:cs typeface="Trebuchet MS"/>
              </a:rPr>
              <a:t>,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57" dirty="0">
                <a:latin typeface="Trebuchet MS"/>
                <a:cs typeface="Trebuchet MS"/>
              </a:rPr>
              <a:t>c</a:t>
            </a:r>
            <a:r>
              <a:rPr sz="1935" spc="-490" dirty="0">
                <a:latin typeface="Trebuchet MS"/>
                <a:cs typeface="Trebuchet MS"/>
              </a:rPr>
              <a:t>’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c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181" dirty="0">
                <a:latin typeface="Trebuchet MS"/>
                <a:cs typeface="Trebuchet MS"/>
              </a:rPr>
              <a:t>c</a:t>
            </a:r>
            <a:r>
              <a:rPr sz="1935" spc="-97" dirty="0">
                <a:latin typeface="Trebuchet MS"/>
                <a:cs typeface="Trebuchet MS"/>
              </a:rPr>
              <a:t>u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69" dirty="0">
                <a:latin typeface="Trebuchet MS"/>
                <a:cs typeface="Trebuchet MS"/>
              </a:rPr>
              <a:t>r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03" dirty="0">
                <a:latin typeface="Trebuchet MS"/>
                <a:cs typeface="Trebuchet MS"/>
              </a:rPr>
              <a:t>d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s</a:t>
            </a:r>
            <a:r>
              <a:rPr sz="1935" spc="-181" dirty="0">
                <a:latin typeface="Trebuchet MS"/>
                <a:cs typeface="Trebuchet MS"/>
              </a:rPr>
              <a:t> </a:t>
            </a:r>
            <a:r>
              <a:rPr sz="1935" spc="-18" dirty="0">
                <a:latin typeface="Trebuchet MS"/>
                <a:cs typeface="Trebuchet MS"/>
              </a:rPr>
              <a:t>s</a:t>
            </a:r>
            <a:r>
              <a:rPr sz="1935" spc="-42" dirty="0">
                <a:latin typeface="Trebuchet MS"/>
                <a:cs typeface="Trebuchet MS"/>
              </a:rPr>
              <a:t>y</a:t>
            </a:r>
            <a:r>
              <a:rPr sz="1935" spc="-36" dirty="0">
                <a:latin typeface="Trebuchet MS"/>
                <a:cs typeface="Trebuchet MS"/>
              </a:rPr>
              <a:t>m</a:t>
            </a:r>
            <a:r>
              <a:rPr sz="1935" spc="-42" dirty="0">
                <a:latin typeface="Trebuchet MS"/>
                <a:cs typeface="Trebuchet MS"/>
              </a:rPr>
              <a:t>b</a:t>
            </a:r>
            <a:r>
              <a:rPr sz="1935" spc="-6" dirty="0">
                <a:latin typeface="Trebuchet MS"/>
                <a:cs typeface="Trebuchet MS"/>
              </a:rPr>
              <a:t>o</a:t>
            </a:r>
            <a:r>
              <a:rPr sz="1935" spc="-73" dirty="0">
                <a:latin typeface="Trebuchet MS"/>
                <a:cs typeface="Trebuchet MS"/>
              </a:rPr>
              <a:t>l</a:t>
            </a:r>
            <a:r>
              <a:rPr sz="1935" spc="-109" dirty="0">
                <a:latin typeface="Trebuchet MS"/>
                <a:cs typeface="Trebuchet MS"/>
              </a:rPr>
              <a:t>e</a:t>
            </a:r>
            <a:r>
              <a:rPr sz="1935" spc="-12" dirty="0">
                <a:latin typeface="Trebuchet MS"/>
                <a:cs typeface="Trebuchet MS"/>
              </a:rPr>
              <a:t>s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09" dirty="0">
                <a:latin typeface="Trebuchet MS"/>
                <a:cs typeface="Trebuchet MS"/>
              </a:rPr>
              <a:t>q</a:t>
            </a:r>
            <a:r>
              <a:rPr sz="1935" spc="-91" dirty="0">
                <a:latin typeface="Trebuchet MS"/>
                <a:cs typeface="Trebuchet MS"/>
              </a:rPr>
              <a:t>ui  </a:t>
            </a:r>
            <a:r>
              <a:rPr sz="1935" spc="-121" dirty="0">
                <a:latin typeface="Trebuchet MS"/>
                <a:cs typeface="Trebuchet MS"/>
              </a:rPr>
              <a:t>ont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57" dirty="0">
                <a:latin typeface="Trebuchet MS"/>
                <a:cs typeface="Trebuchet MS"/>
              </a:rPr>
              <a:t>à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51" dirty="0">
                <a:latin typeface="Trebuchet MS"/>
                <a:cs typeface="Trebuchet MS"/>
              </a:rPr>
              <a:t>la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27" dirty="0">
                <a:latin typeface="Trebuchet MS"/>
                <a:cs typeface="Trebuchet MS"/>
              </a:rPr>
              <a:t>fois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15" dirty="0">
                <a:latin typeface="Trebuchet MS"/>
                <a:cs typeface="Trebuchet MS"/>
              </a:rPr>
              <a:t>une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69" dirty="0">
                <a:latin typeface="Trebuchet MS"/>
                <a:cs typeface="Trebuchet MS"/>
              </a:rPr>
              <a:t>réalité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63" dirty="0">
                <a:latin typeface="Trebuchet MS"/>
                <a:cs typeface="Trebuchet MS"/>
              </a:rPr>
              <a:t>matérielle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75" dirty="0">
                <a:latin typeface="Trebuchet MS"/>
                <a:cs typeface="Trebuchet MS"/>
              </a:rPr>
              <a:t>et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15" dirty="0">
                <a:latin typeface="Trebuchet MS"/>
                <a:cs typeface="Trebuchet MS"/>
              </a:rPr>
              <a:t>une </a:t>
            </a:r>
            <a:r>
              <a:rPr sz="1935" spc="-568" dirty="0">
                <a:latin typeface="Trebuchet MS"/>
                <a:cs typeface="Trebuchet MS"/>
              </a:rPr>
              <a:t> </a:t>
            </a:r>
            <a:r>
              <a:rPr sz="1935" spc="-145" dirty="0">
                <a:latin typeface="Trebuchet MS"/>
                <a:cs typeface="Trebuchet MS"/>
              </a:rPr>
              <a:t>valeur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33" dirty="0">
                <a:latin typeface="Trebuchet MS"/>
                <a:cs typeface="Trebuchet MS"/>
              </a:rPr>
              <a:t>sémantique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33" dirty="0">
                <a:latin typeface="Trebuchet MS"/>
                <a:cs typeface="Trebuchet MS"/>
              </a:rPr>
              <a:t>de</a:t>
            </a:r>
            <a:r>
              <a:rPr sz="1935" spc="-212" dirty="0">
                <a:latin typeface="Trebuchet MS"/>
                <a:cs typeface="Trebuchet MS"/>
              </a:rPr>
              <a:t> </a:t>
            </a:r>
            <a:r>
              <a:rPr sz="1935" spc="-145" dirty="0">
                <a:latin typeface="Trebuchet MS"/>
                <a:cs typeface="Trebuchet MS"/>
              </a:rPr>
              <a:t>représentation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27" dirty="0">
                <a:latin typeface="Trebuchet MS"/>
                <a:cs typeface="Trebuchet MS"/>
              </a:rPr>
              <a:t>»</a:t>
            </a:r>
            <a:r>
              <a:rPr sz="1632" spc="-190" baseline="33950" dirty="0">
                <a:latin typeface="Trebuchet MS"/>
                <a:cs typeface="Trebuchet MS"/>
              </a:rPr>
              <a:t>1</a:t>
            </a:r>
            <a:endParaRPr sz="1632" baseline="33950">
              <a:latin typeface="Trebuchet MS"/>
              <a:cs typeface="Trebuchet MS"/>
            </a:endParaRPr>
          </a:p>
          <a:p>
            <a:pPr marL="584278" marR="558943" indent="-19962" algn="just">
              <a:lnSpc>
                <a:spcPts val="1935"/>
              </a:lnSpc>
              <a:spcBef>
                <a:spcPts val="677"/>
              </a:spcBef>
            </a:pPr>
            <a:r>
              <a:rPr sz="1935" spc="-339" dirty="0">
                <a:latin typeface="Trebuchet MS"/>
                <a:cs typeface="Trebuchet MS"/>
              </a:rPr>
              <a:t>L</a:t>
            </a:r>
            <a:r>
              <a:rPr sz="1935" spc="-417" dirty="0">
                <a:latin typeface="Trebuchet MS"/>
                <a:cs typeface="Trebuchet MS"/>
              </a:rPr>
              <a:t>’</a:t>
            </a:r>
            <a:r>
              <a:rPr sz="1935" spc="-103" dirty="0">
                <a:latin typeface="Trebuchet MS"/>
                <a:cs typeface="Trebuchet MS"/>
              </a:rPr>
              <a:t>in</a:t>
            </a:r>
            <a:r>
              <a:rPr sz="1935" spc="-212" dirty="0">
                <a:latin typeface="Trebuchet MS"/>
                <a:cs typeface="Trebuchet MS"/>
              </a:rPr>
              <a:t>f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175" dirty="0">
                <a:latin typeface="Trebuchet MS"/>
                <a:cs typeface="Trebuchet MS"/>
              </a:rPr>
              <a:t>r</a:t>
            </a:r>
            <a:r>
              <a:rPr sz="1935" spc="-138" dirty="0">
                <a:latin typeface="Trebuchet MS"/>
                <a:cs typeface="Trebuchet MS"/>
              </a:rPr>
              <a:t>m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81" dirty="0">
                <a:latin typeface="Trebuchet MS"/>
                <a:cs typeface="Trebuchet MS"/>
              </a:rPr>
              <a:t>t</a:t>
            </a:r>
            <a:r>
              <a:rPr sz="1935" spc="-73" dirty="0">
                <a:latin typeface="Trebuchet MS"/>
                <a:cs typeface="Trebuchet MS"/>
              </a:rPr>
              <a:t>i</a:t>
            </a:r>
            <a:r>
              <a:rPr sz="1935" spc="-145" dirty="0">
                <a:latin typeface="Trebuchet MS"/>
                <a:cs typeface="Trebuchet MS"/>
              </a:rPr>
              <a:t>o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79" dirty="0">
                <a:latin typeface="Trebuchet MS"/>
                <a:cs typeface="Trebuchet MS"/>
              </a:rPr>
              <a:t>u</a:t>
            </a:r>
            <a:r>
              <a:rPr sz="1935" spc="-91" dirty="0">
                <a:latin typeface="Trebuchet MS"/>
                <a:cs typeface="Trebuchet MS"/>
              </a:rPr>
              <a:t>n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03" dirty="0">
                <a:latin typeface="Trebuchet MS"/>
                <a:cs typeface="Trebuchet MS"/>
              </a:rPr>
              <a:t>d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73" dirty="0">
                <a:latin typeface="Trebuchet MS"/>
                <a:cs typeface="Trebuchet MS"/>
              </a:rPr>
              <a:t>nn</a:t>
            </a:r>
            <a:r>
              <a:rPr sz="1935" spc="-181" dirty="0">
                <a:latin typeface="Trebuchet MS"/>
                <a:cs typeface="Trebuchet MS"/>
              </a:rPr>
              <a:t>é</a:t>
            </a:r>
            <a:r>
              <a:rPr sz="1935" spc="-121" dirty="0">
                <a:latin typeface="Trebuchet MS"/>
                <a:cs typeface="Trebuchet MS"/>
              </a:rPr>
              <a:t>e  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21" dirty="0">
                <a:latin typeface="Trebuchet MS"/>
                <a:cs typeface="Trebuchet MS"/>
              </a:rPr>
              <a:t>y</a:t>
            </a:r>
            <a:r>
              <a:rPr sz="1935" spc="-138" dirty="0">
                <a:latin typeface="Trebuchet MS"/>
                <a:cs typeface="Trebuchet MS"/>
              </a:rPr>
              <a:t>m</a:t>
            </a:r>
            <a:r>
              <a:rPr sz="1935" spc="-79" dirty="0">
                <a:latin typeface="Trebuchet MS"/>
                <a:cs typeface="Trebuchet MS"/>
              </a:rPr>
              <a:t>b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79" dirty="0">
                <a:latin typeface="Trebuchet MS"/>
                <a:cs typeface="Trebuchet MS"/>
              </a:rPr>
              <a:t>i</a:t>
            </a:r>
            <a:r>
              <a:rPr sz="1935" spc="-151" dirty="0">
                <a:latin typeface="Trebuchet MS"/>
                <a:cs typeface="Trebuchet MS"/>
              </a:rPr>
              <a:t>q</a:t>
            </a:r>
            <a:r>
              <a:rPr sz="1935" spc="-97" dirty="0">
                <a:latin typeface="Trebuchet MS"/>
                <a:cs typeface="Trebuchet MS"/>
              </a:rPr>
              <a:t>u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d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00" dirty="0">
                <a:latin typeface="Trebuchet MS"/>
                <a:cs typeface="Trebuchet MS"/>
              </a:rPr>
              <a:t> </a:t>
            </a:r>
            <a:r>
              <a:rPr sz="1935" dirty="0">
                <a:latin typeface="Trebuchet MS"/>
                <a:cs typeface="Trebuchet MS"/>
              </a:rPr>
              <a:t>h</a:t>
            </a:r>
            <a:r>
              <a:rPr sz="1935" spc="-67" dirty="0">
                <a:latin typeface="Trebuchet MS"/>
                <a:cs typeface="Trebuchet MS"/>
              </a:rPr>
              <a:t>a</a:t>
            </a:r>
            <a:r>
              <a:rPr sz="1935" spc="-24" dirty="0">
                <a:latin typeface="Trebuchet MS"/>
                <a:cs typeface="Trebuchet MS"/>
              </a:rPr>
              <a:t>u</a:t>
            </a:r>
            <a:r>
              <a:rPr sz="1935" spc="-91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dirty="0">
                <a:latin typeface="Trebuchet MS"/>
                <a:cs typeface="Trebuchet MS"/>
              </a:rPr>
              <a:t>n</a:t>
            </a:r>
            <a:r>
              <a:rPr sz="1935" spc="-73" dirty="0">
                <a:latin typeface="Trebuchet MS"/>
                <a:cs typeface="Trebuchet MS"/>
              </a:rPr>
              <a:t>i</a:t>
            </a:r>
            <a:r>
              <a:rPr sz="1935" spc="-36" dirty="0">
                <a:latin typeface="Trebuchet MS"/>
                <a:cs typeface="Trebuchet MS"/>
              </a:rPr>
              <a:t>v</a:t>
            </a:r>
            <a:r>
              <a:rPr sz="1935" spc="-109" dirty="0">
                <a:latin typeface="Trebuchet MS"/>
                <a:cs typeface="Trebuchet MS"/>
              </a:rPr>
              <a:t>e</a:t>
            </a:r>
            <a:r>
              <a:rPr sz="1935" spc="-67" dirty="0">
                <a:latin typeface="Trebuchet MS"/>
                <a:cs typeface="Trebuchet MS"/>
              </a:rPr>
              <a:t>a</a:t>
            </a:r>
            <a:r>
              <a:rPr sz="1935" spc="6" dirty="0">
                <a:latin typeface="Trebuchet MS"/>
                <a:cs typeface="Trebuchet MS"/>
              </a:rPr>
              <a:t>u</a:t>
            </a:r>
            <a:r>
              <a:rPr sz="1935" spc="-320" dirty="0">
                <a:latin typeface="Trebuchet MS"/>
                <a:cs typeface="Trebuchet MS"/>
              </a:rPr>
              <a:t>.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8527" y="2891120"/>
            <a:ext cx="2770072" cy="1242591"/>
          </a:xfrm>
          <a:prstGeom prst="rect">
            <a:avLst/>
          </a:prstGeom>
        </p:spPr>
        <p:txBody>
          <a:bodyPr vert="horz" wrap="square" lIns="0" tIns="254896" rIns="0" bIns="0" rtlCol="0">
            <a:spAutoFit/>
          </a:bodyPr>
          <a:lstStyle/>
          <a:p>
            <a:pPr marL="15356">
              <a:spcBef>
                <a:spcPts val="2007"/>
              </a:spcBef>
            </a:pPr>
            <a:r>
              <a:rPr sz="2902" spc="-169" dirty="0">
                <a:solidFill>
                  <a:srgbClr val="FFFFFF"/>
                </a:solidFill>
                <a:latin typeface="Trebuchet MS"/>
                <a:cs typeface="Trebuchet MS"/>
              </a:rPr>
              <a:t>Connectionnism</a:t>
            </a:r>
            <a:endParaRPr sz="2902">
              <a:latin typeface="Trebuchet MS"/>
              <a:cs typeface="Trebuchet MS"/>
            </a:endParaRPr>
          </a:p>
          <a:p>
            <a:pPr marL="1379698" marR="6142" indent="52209">
              <a:lnSpc>
                <a:spcPts val="1451"/>
              </a:lnSpc>
              <a:spcBef>
                <a:spcPts val="1227"/>
              </a:spcBef>
            </a:pPr>
            <a:r>
              <a:rPr sz="1451" i="1" spc="-163" dirty="0">
                <a:latin typeface="Arial"/>
                <a:cs typeface="Arial"/>
              </a:rPr>
              <a:t>M</a:t>
            </a:r>
            <a:r>
              <a:rPr sz="1451" i="1" spc="-121" dirty="0">
                <a:latin typeface="Arial"/>
                <a:cs typeface="Arial"/>
              </a:rPr>
              <a:t>o</a:t>
            </a:r>
            <a:r>
              <a:rPr sz="1451" i="1" spc="-157" dirty="0">
                <a:latin typeface="Arial"/>
                <a:cs typeface="Arial"/>
              </a:rPr>
              <a:t>d</a:t>
            </a:r>
            <a:r>
              <a:rPr sz="1451" i="1" spc="-163" dirty="0">
                <a:latin typeface="Arial"/>
                <a:cs typeface="Arial"/>
              </a:rPr>
              <a:t>e</a:t>
            </a:r>
            <a:r>
              <a:rPr sz="1451" i="1" spc="-24" dirty="0">
                <a:latin typeface="Arial"/>
                <a:cs typeface="Arial"/>
              </a:rPr>
              <a:t>l</a:t>
            </a:r>
            <a:r>
              <a:rPr sz="1451" i="1" spc="-12" dirty="0">
                <a:latin typeface="Arial"/>
                <a:cs typeface="Arial"/>
              </a:rPr>
              <a:t>l</a:t>
            </a:r>
            <a:r>
              <a:rPr sz="1451" i="1" spc="-24" dirty="0">
                <a:latin typeface="Arial"/>
                <a:cs typeface="Arial"/>
              </a:rPr>
              <a:t>i</a:t>
            </a:r>
            <a:r>
              <a:rPr sz="1451" i="1" spc="-103" dirty="0">
                <a:latin typeface="Arial"/>
                <a:cs typeface="Arial"/>
              </a:rPr>
              <a:t>ng</a:t>
            </a:r>
            <a:r>
              <a:rPr sz="1451" i="1" spc="-175" dirty="0">
                <a:latin typeface="Arial"/>
                <a:cs typeface="Arial"/>
              </a:rPr>
              <a:t> </a:t>
            </a:r>
            <a:r>
              <a:rPr sz="1451" i="1" spc="-97" dirty="0">
                <a:latin typeface="Arial"/>
                <a:cs typeface="Arial"/>
              </a:rPr>
              <a:t>the</a:t>
            </a:r>
            <a:r>
              <a:rPr sz="1451" i="1" spc="-157" dirty="0">
                <a:latin typeface="Arial"/>
                <a:cs typeface="Arial"/>
              </a:rPr>
              <a:t> </a:t>
            </a:r>
            <a:r>
              <a:rPr sz="1451" i="1" spc="-121" dirty="0">
                <a:latin typeface="Arial"/>
                <a:cs typeface="Arial"/>
              </a:rPr>
              <a:t>b</a:t>
            </a:r>
            <a:r>
              <a:rPr sz="1451" i="1" spc="-79" dirty="0">
                <a:latin typeface="Arial"/>
                <a:cs typeface="Arial"/>
              </a:rPr>
              <a:t>r</a:t>
            </a:r>
            <a:r>
              <a:rPr sz="1451" i="1" spc="-115" dirty="0">
                <a:latin typeface="Arial"/>
                <a:cs typeface="Arial"/>
              </a:rPr>
              <a:t>a</a:t>
            </a:r>
            <a:r>
              <a:rPr sz="1451" i="1" spc="-24" dirty="0">
                <a:latin typeface="Arial"/>
                <a:cs typeface="Arial"/>
              </a:rPr>
              <a:t>i</a:t>
            </a:r>
            <a:r>
              <a:rPr sz="1451" i="1" spc="-67" dirty="0">
                <a:latin typeface="Arial"/>
                <a:cs typeface="Arial"/>
              </a:rPr>
              <a:t>n  </a:t>
            </a:r>
            <a:r>
              <a:rPr sz="1451" i="1" spc="-169" dirty="0">
                <a:solidFill>
                  <a:srgbClr val="7F7F7F"/>
                </a:solidFill>
                <a:latin typeface="Arial"/>
                <a:cs typeface="Arial"/>
              </a:rPr>
              <a:t>M</a:t>
            </a:r>
            <a:r>
              <a:rPr sz="1451" i="1" spc="-109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451" i="1" spc="-121" dirty="0">
                <a:solidFill>
                  <a:srgbClr val="7F7F7F"/>
                </a:solidFill>
                <a:latin typeface="Arial"/>
                <a:cs typeface="Arial"/>
              </a:rPr>
              <a:t>d</a:t>
            </a:r>
            <a:r>
              <a:rPr sz="1451" i="1" spc="-200" dirty="0">
                <a:solidFill>
                  <a:srgbClr val="7F7F7F"/>
                </a:solidFill>
                <a:latin typeface="Arial"/>
                <a:cs typeface="Arial"/>
              </a:rPr>
              <a:t>é</a:t>
            </a:r>
            <a:r>
              <a:rPr sz="1451" i="1" spc="-24" dirty="0">
                <a:solidFill>
                  <a:srgbClr val="7F7F7F"/>
                </a:solidFill>
                <a:latin typeface="Arial"/>
                <a:cs typeface="Arial"/>
              </a:rPr>
              <a:t>li</a:t>
            </a:r>
            <a:r>
              <a:rPr sz="1451" i="1" spc="-230" dirty="0">
                <a:solidFill>
                  <a:srgbClr val="7F7F7F"/>
                </a:solidFill>
                <a:latin typeface="Arial"/>
                <a:cs typeface="Arial"/>
              </a:rPr>
              <a:t>s</a:t>
            </a:r>
            <a:r>
              <a:rPr sz="1451" i="1" spc="-212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451" i="1" spc="-54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451" i="1" spc="-15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51" i="1" spc="-24" dirty="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sz="1451" i="1" spc="-206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451" i="1" spc="-15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51" i="1" spc="-200" dirty="0">
                <a:solidFill>
                  <a:srgbClr val="7F7F7F"/>
                </a:solidFill>
                <a:latin typeface="Arial"/>
                <a:cs typeface="Arial"/>
              </a:rPr>
              <a:t>ce</a:t>
            </a:r>
            <a:r>
              <a:rPr sz="1451" i="1" spc="-30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451" i="1" spc="-138" dirty="0">
                <a:solidFill>
                  <a:srgbClr val="7F7F7F"/>
                </a:solidFill>
                <a:latin typeface="Arial"/>
                <a:cs typeface="Arial"/>
              </a:rPr>
              <a:t>v</a:t>
            </a:r>
            <a:r>
              <a:rPr sz="1451" i="1" spc="-200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451" i="1" spc="-127" dirty="0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sz="1451" i="1" spc="-103" dirty="0">
                <a:solidFill>
                  <a:srgbClr val="7F7F7F"/>
                </a:solidFill>
                <a:latin typeface="Arial"/>
                <a:cs typeface="Arial"/>
              </a:rPr>
              <a:t>u</a:t>
            </a:r>
            <a:endParaRPr sz="1451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17761" y="580615"/>
            <a:ext cx="1881775" cy="312503"/>
          </a:xfrm>
          <a:prstGeom prst="rect">
            <a:avLst/>
          </a:prstGeom>
        </p:spPr>
        <p:txBody>
          <a:bodyPr vert="horz" wrap="square" lIns="0" tIns="14587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15"/>
              </a:spcBef>
            </a:pPr>
            <a:r>
              <a:rPr sz="1935" i="1" spc="-230" dirty="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sz="1935" i="1" spc="-163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935" i="1" spc="-151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sz="1935" i="1" spc="-206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935" i="1" spc="-91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935" i="1" spc="-36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935" i="1" spc="-24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935" i="1" spc="-138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1935" i="1" spc="-151" dirty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sz="1935" i="1" spc="-2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935" i="1" spc="2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935" i="1" spc="-138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935" i="1" spc="-272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935" i="1" spc="-20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935" i="1" spc="-15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935" i="1" spc="-121" dirty="0">
                <a:solidFill>
                  <a:srgbClr val="000000"/>
                </a:solidFill>
                <a:latin typeface="Arial"/>
                <a:cs typeface="Arial"/>
              </a:rPr>
              <a:t>ra</a:t>
            </a:r>
            <a:r>
              <a:rPr sz="1935" i="1" spc="-67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935" i="1" spc="-127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1935" i="1" spc="-2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935" i="1" spc="-145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endParaRPr sz="193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4578" y="907078"/>
            <a:ext cx="3486390" cy="1399724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2303" algn="ctr">
              <a:lnSpc>
                <a:spcPts val="2122"/>
              </a:lnSpc>
              <a:spcBef>
                <a:spcPts val="115"/>
              </a:spcBef>
            </a:pPr>
            <a:r>
              <a:rPr sz="1935" spc="-242" dirty="0">
                <a:latin typeface="Trebuchet MS"/>
                <a:cs typeface="Trebuchet MS"/>
              </a:rPr>
              <a:t>«</a:t>
            </a:r>
            <a:r>
              <a:rPr sz="1935" spc="-212" dirty="0">
                <a:latin typeface="Trebuchet MS"/>
                <a:cs typeface="Trebuchet MS"/>
              </a:rPr>
              <a:t> </a:t>
            </a:r>
            <a:r>
              <a:rPr sz="1935" spc="-193" dirty="0">
                <a:latin typeface="Trebuchet MS"/>
                <a:cs typeface="Trebuchet MS"/>
              </a:rPr>
              <a:t>P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n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69" dirty="0">
                <a:latin typeface="Trebuchet MS"/>
                <a:cs typeface="Trebuchet MS"/>
              </a:rPr>
              <a:t>r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03" dirty="0">
                <a:latin typeface="Trebuchet MS"/>
                <a:cs typeface="Trebuchet MS"/>
              </a:rPr>
              <a:t>s</a:t>
            </a:r>
            <a:r>
              <a:rPr sz="1935" spc="-393" dirty="0">
                <a:latin typeface="Trebuchet MS"/>
                <a:cs typeface="Trebuchet MS"/>
              </a:rPr>
              <a:t>’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09" dirty="0">
                <a:latin typeface="Trebuchet MS"/>
                <a:cs typeface="Trebuchet MS"/>
              </a:rPr>
              <a:t>pp</a:t>
            </a:r>
            <a:r>
              <a:rPr sz="1935" spc="-127" dirty="0">
                <a:latin typeface="Trebuchet MS"/>
                <a:cs typeface="Trebuchet MS"/>
              </a:rPr>
              <a:t>a</a:t>
            </a:r>
            <a:r>
              <a:rPr sz="1935" spc="-187" dirty="0">
                <a:latin typeface="Trebuchet MS"/>
                <a:cs typeface="Trebuchet MS"/>
              </a:rPr>
              <a:t>r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n</a:t>
            </a:r>
            <a:r>
              <a:rPr sz="1935" spc="-193" dirty="0">
                <a:latin typeface="Trebuchet MS"/>
                <a:cs typeface="Trebuchet MS"/>
              </a:rPr>
              <a:t>t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endParaRPr sz="1935">
              <a:latin typeface="Trebuchet MS"/>
              <a:cs typeface="Trebuchet MS"/>
            </a:endParaRPr>
          </a:p>
          <a:p>
            <a:pPr algn="ctr">
              <a:lnSpc>
                <a:spcPts val="1929"/>
              </a:lnSpc>
            </a:pPr>
            <a:r>
              <a:rPr sz="1935" spc="-157" dirty="0">
                <a:latin typeface="Trebuchet MS"/>
                <a:cs typeface="Trebuchet MS"/>
              </a:rPr>
              <a:t>à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97" dirty="0">
                <a:latin typeface="Trebuchet MS"/>
                <a:cs typeface="Trebuchet MS"/>
              </a:rPr>
              <a:t>u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c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193" dirty="0">
                <a:latin typeface="Trebuchet MS"/>
                <a:cs typeface="Trebuchet MS"/>
              </a:rPr>
              <a:t>c</a:t>
            </a:r>
            <a:r>
              <a:rPr sz="1935" spc="-115" dirty="0">
                <a:latin typeface="Trebuchet MS"/>
                <a:cs typeface="Trebuchet MS"/>
              </a:rPr>
              <a:t>ul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27" dirty="0">
                <a:latin typeface="Trebuchet MS"/>
                <a:cs typeface="Trebuchet MS"/>
              </a:rPr>
              <a:t>m</a:t>
            </a:r>
            <a:r>
              <a:rPr sz="1935" spc="-181" dirty="0">
                <a:latin typeface="Trebuchet MS"/>
                <a:cs typeface="Trebuchet MS"/>
              </a:rPr>
              <a:t>a</a:t>
            </a:r>
            <a:r>
              <a:rPr sz="1935" spc="-91" dirty="0">
                <a:latin typeface="Trebuchet MS"/>
                <a:cs typeface="Trebuchet MS"/>
              </a:rPr>
              <a:t>ss</a:t>
            </a:r>
            <a:r>
              <a:rPr sz="1935" spc="-151" dirty="0">
                <a:latin typeface="Trebuchet MS"/>
                <a:cs typeface="Trebuchet MS"/>
              </a:rPr>
              <a:t>i</a:t>
            </a:r>
            <a:r>
              <a:rPr sz="1935" spc="-121" dirty="0">
                <a:latin typeface="Trebuchet MS"/>
                <a:cs typeface="Trebuchet MS"/>
              </a:rPr>
              <a:t>v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38" dirty="0">
                <a:latin typeface="Trebuchet MS"/>
                <a:cs typeface="Trebuchet MS"/>
              </a:rPr>
              <a:t>m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n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21" dirty="0">
                <a:latin typeface="Trebuchet MS"/>
                <a:cs typeface="Trebuchet MS"/>
              </a:rPr>
              <a:t>pa</a:t>
            </a:r>
            <a:r>
              <a:rPr sz="1935" spc="-175" dirty="0">
                <a:latin typeface="Trebuchet MS"/>
                <a:cs typeface="Trebuchet MS"/>
              </a:rPr>
              <a:t>r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45" dirty="0">
                <a:latin typeface="Trebuchet MS"/>
                <a:cs typeface="Trebuchet MS"/>
              </a:rPr>
              <a:t>ll</a:t>
            </a:r>
            <a:r>
              <a:rPr sz="1935" spc="-181" dirty="0">
                <a:latin typeface="Trebuchet MS"/>
                <a:cs typeface="Trebuchet MS"/>
              </a:rPr>
              <a:t>è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d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endParaRPr sz="1935">
              <a:latin typeface="Trebuchet MS"/>
              <a:cs typeface="Trebuchet MS"/>
            </a:endParaRPr>
          </a:p>
          <a:p>
            <a:pPr marL="1536" algn="ctr">
              <a:lnSpc>
                <a:spcPts val="2128"/>
              </a:lnSpc>
            </a:pPr>
            <a:r>
              <a:rPr sz="1935" spc="-54" dirty="0">
                <a:latin typeface="Trebuchet MS"/>
                <a:cs typeface="Trebuchet MS"/>
              </a:rPr>
              <a:t>fonctions</a:t>
            </a:r>
            <a:r>
              <a:rPr sz="1935" spc="-224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élémentaires.</a:t>
            </a:r>
            <a:endParaRPr sz="1935">
              <a:latin typeface="Trebuchet MS"/>
              <a:cs typeface="Trebuchet MS"/>
            </a:endParaRPr>
          </a:p>
          <a:p>
            <a:pPr marL="201926" marR="188874" algn="ctr">
              <a:lnSpc>
                <a:spcPts val="1959"/>
              </a:lnSpc>
              <a:spcBef>
                <a:spcPts val="659"/>
              </a:spcBef>
            </a:pPr>
            <a:r>
              <a:rPr sz="1935" spc="-339" dirty="0">
                <a:latin typeface="Trebuchet MS"/>
                <a:cs typeface="Trebuchet MS"/>
              </a:rPr>
              <a:t>L</a:t>
            </a:r>
            <a:r>
              <a:rPr sz="1935" spc="-417" dirty="0">
                <a:latin typeface="Trebuchet MS"/>
                <a:cs typeface="Trebuchet MS"/>
              </a:rPr>
              <a:t>’</a:t>
            </a:r>
            <a:r>
              <a:rPr sz="1935" spc="-103" dirty="0">
                <a:latin typeface="Trebuchet MS"/>
                <a:cs typeface="Trebuchet MS"/>
              </a:rPr>
              <a:t>in</a:t>
            </a:r>
            <a:r>
              <a:rPr sz="1935" spc="-212" dirty="0">
                <a:latin typeface="Trebuchet MS"/>
                <a:cs typeface="Trebuchet MS"/>
              </a:rPr>
              <a:t>f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175" dirty="0">
                <a:latin typeface="Trebuchet MS"/>
                <a:cs typeface="Trebuchet MS"/>
              </a:rPr>
              <a:t>r</a:t>
            </a:r>
            <a:r>
              <a:rPr sz="1935" spc="-127" dirty="0">
                <a:latin typeface="Trebuchet MS"/>
                <a:cs typeface="Trebuchet MS"/>
              </a:rPr>
              <a:t>m</a:t>
            </a:r>
            <a:r>
              <a:rPr sz="1935" spc="-181" dirty="0">
                <a:latin typeface="Trebuchet MS"/>
                <a:cs typeface="Trebuchet MS"/>
              </a:rPr>
              <a:t>at</a:t>
            </a:r>
            <a:r>
              <a:rPr sz="1935" spc="-73" dirty="0">
                <a:latin typeface="Trebuchet MS"/>
                <a:cs typeface="Trebuchet MS"/>
              </a:rPr>
              <a:t>i</a:t>
            </a:r>
            <a:r>
              <a:rPr sz="1935" spc="-145" dirty="0">
                <a:latin typeface="Trebuchet MS"/>
                <a:cs typeface="Trebuchet MS"/>
              </a:rPr>
              <a:t>o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79" dirty="0">
                <a:latin typeface="Trebuchet MS"/>
                <a:cs typeface="Trebuchet MS"/>
              </a:rPr>
              <a:t>un</a:t>
            </a:r>
            <a:r>
              <a:rPr sz="1935" spc="-187" dirty="0">
                <a:latin typeface="Trebuchet MS"/>
                <a:cs typeface="Trebuchet MS"/>
              </a:rPr>
              <a:t> </a:t>
            </a:r>
            <a:r>
              <a:rPr sz="1935" spc="-30" dirty="0">
                <a:latin typeface="Trebuchet MS"/>
                <a:cs typeface="Trebuchet MS"/>
              </a:rPr>
              <a:t>s</a:t>
            </a:r>
            <a:r>
              <a:rPr sz="1935" spc="-60" dirty="0">
                <a:latin typeface="Trebuchet MS"/>
                <a:cs typeface="Trebuchet MS"/>
              </a:rPr>
              <a:t>i</a:t>
            </a:r>
            <a:r>
              <a:rPr sz="1935" spc="67" dirty="0">
                <a:latin typeface="Trebuchet MS"/>
                <a:cs typeface="Trebuchet MS"/>
              </a:rPr>
              <a:t>g</a:t>
            </a:r>
            <a:r>
              <a:rPr sz="1935" dirty="0">
                <a:latin typeface="Trebuchet MS"/>
                <a:cs typeface="Trebuchet MS"/>
              </a:rPr>
              <a:t>n</a:t>
            </a:r>
            <a:r>
              <a:rPr sz="1935" spc="-67" dirty="0">
                <a:latin typeface="Trebuchet MS"/>
                <a:cs typeface="Trebuchet MS"/>
              </a:rPr>
              <a:t>a</a:t>
            </a:r>
            <a:r>
              <a:rPr sz="1935" spc="-73" dirty="0">
                <a:latin typeface="Trebuchet MS"/>
                <a:cs typeface="Trebuchet MS"/>
              </a:rPr>
              <a:t>l</a:t>
            </a:r>
            <a:r>
              <a:rPr sz="1935" spc="-187" dirty="0">
                <a:latin typeface="Trebuchet MS"/>
                <a:cs typeface="Trebuchet MS"/>
              </a:rPr>
              <a:t> </a:t>
            </a:r>
            <a:r>
              <a:rPr sz="1935" spc="-193" dirty="0">
                <a:latin typeface="Trebuchet MS"/>
                <a:cs typeface="Trebuchet MS"/>
              </a:rPr>
              <a:t>a</a:t>
            </a:r>
            <a:r>
              <a:rPr sz="1935" spc="-109" dirty="0">
                <a:latin typeface="Trebuchet MS"/>
                <a:cs typeface="Trebuchet MS"/>
              </a:rPr>
              <a:t>v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97" dirty="0">
                <a:latin typeface="Trebuchet MS"/>
                <a:cs typeface="Trebuchet MS"/>
              </a:rPr>
              <a:t>n</a:t>
            </a:r>
            <a:r>
              <a:rPr sz="1935" spc="-145" dirty="0">
                <a:latin typeface="Trebuchet MS"/>
                <a:cs typeface="Trebuchet MS"/>
              </a:rPr>
              <a:t>t  </a:t>
            </a:r>
            <a:r>
              <a:rPr sz="1935" spc="-91" dirty="0">
                <a:latin typeface="Trebuchet MS"/>
                <a:cs typeface="Trebuchet MS"/>
              </a:rPr>
              <a:t>d</a:t>
            </a:r>
            <a:r>
              <a:rPr sz="1935" spc="-478" dirty="0">
                <a:latin typeface="Trebuchet MS"/>
                <a:cs typeface="Trebuchet MS"/>
              </a:rPr>
              <a:t>’</a:t>
            </a:r>
            <a:r>
              <a:rPr sz="1935" spc="-181" dirty="0">
                <a:latin typeface="Trebuchet MS"/>
                <a:cs typeface="Trebuchet MS"/>
              </a:rPr>
              <a:t>êt</a:t>
            </a:r>
            <a:r>
              <a:rPr sz="1935" spc="-187" dirty="0">
                <a:latin typeface="Trebuchet MS"/>
                <a:cs typeface="Trebuchet MS"/>
              </a:rPr>
              <a:t>r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79" dirty="0">
                <a:latin typeface="Trebuchet MS"/>
                <a:cs typeface="Trebuchet MS"/>
              </a:rPr>
              <a:t>un</a:t>
            </a:r>
            <a:r>
              <a:rPr sz="1935" spc="-212" dirty="0">
                <a:latin typeface="Trebuchet MS"/>
                <a:cs typeface="Trebuchet MS"/>
              </a:rPr>
              <a:t> </a:t>
            </a:r>
            <a:r>
              <a:rPr sz="1935" spc="-206" dirty="0">
                <a:latin typeface="Trebuchet MS"/>
                <a:cs typeface="Trebuchet MS"/>
              </a:rPr>
              <a:t>c</a:t>
            </a:r>
            <a:r>
              <a:rPr sz="1935" spc="-91" dirty="0">
                <a:latin typeface="Trebuchet MS"/>
                <a:cs typeface="Trebuchet MS"/>
              </a:rPr>
              <a:t>od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230" dirty="0">
                <a:latin typeface="Trebuchet MS"/>
                <a:cs typeface="Trebuchet MS"/>
              </a:rPr>
              <a:t>»</a:t>
            </a:r>
            <a:r>
              <a:rPr sz="1632" spc="-63" baseline="33950" dirty="0">
                <a:latin typeface="Trebuchet MS"/>
                <a:cs typeface="Trebuchet MS"/>
              </a:rPr>
              <a:t>1</a:t>
            </a:r>
            <a:endParaRPr sz="1632" baseline="339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25638" y="2481981"/>
            <a:ext cx="174281" cy="392324"/>
          </a:xfrm>
          <a:custGeom>
            <a:avLst/>
            <a:gdLst/>
            <a:ahLst/>
            <a:cxnLst/>
            <a:rect l="l" t="t" r="r" b="b"/>
            <a:pathLst>
              <a:path w="144144" h="324485">
                <a:moveTo>
                  <a:pt x="0" y="0"/>
                </a:moveTo>
                <a:lnTo>
                  <a:pt x="144005" y="324002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3" name="object 13"/>
          <p:cNvSpPr txBox="1"/>
          <p:nvPr/>
        </p:nvSpPr>
        <p:spPr>
          <a:xfrm>
            <a:off x="6974116" y="4659926"/>
            <a:ext cx="4010000" cy="1016210"/>
          </a:xfrm>
          <a:prstGeom prst="rect">
            <a:avLst/>
          </a:prstGeom>
        </p:spPr>
        <p:txBody>
          <a:bodyPr vert="horz" wrap="square" lIns="0" tIns="38388" rIns="0" bIns="0" rtlCol="0">
            <a:spAutoFit/>
          </a:bodyPr>
          <a:lstStyle/>
          <a:p>
            <a:pPr marL="162769" marR="153556" algn="ctr">
              <a:lnSpc>
                <a:spcPts val="2188"/>
              </a:lnSpc>
              <a:spcBef>
                <a:spcPts val="302"/>
              </a:spcBef>
            </a:pPr>
            <a:r>
              <a:rPr sz="1935" b="1" spc="-6" dirty="0">
                <a:latin typeface="Courier New"/>
                <a:cs typeface="Courier New"/>
              </a:rPr>
              <a:t>Tout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[homme] </a:t>
            </a:r>
            <a:r>
              <a:rPr sz="1935" b="1" spc="-6" dirty="0">
                <a:latin typeface="Courier New"/>
                <a:cs typeface="Courier New"/>
              </a:rPr>
              <a:t>est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[mortel] </a:t>
            </a:r>
            <a:r>
              <a:rPr sz="1935" b="1" spc="-1149" dirty="0">
                <a:solidFill>
                  <a:srgbClr val="C8201D"/>
                </a:solidFill>
                <a:latin typeface="Courier New"/>
                <a:cs typeface="Courier New"/>
              </a:rPr>
              <a:t>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[Socrate]</a:t>
            </a:r>
            <a:r>
              <a:rPr sz="1935" b="1" spc="-6" dirty="0">
                <a:solidFill>
                  <a:srgbClr val="C8201D"/>
                </a:solidFill>
                <a:latin typeface="Courier New"/>
                <a:cs typeface="Courier New"/>
              </a:rPr>
              <a:t> </a:t>
            </a:r>
            <a:r>
              <a:rPr sz="1935" b="1" spc="-6" dirty="0">
                <a:latin typeface="Courier New"/>
                <a:cs typeface="Courier New"/>
              </a:rPr>
              <a:t>est</a:t>
            </a:r>
            <a:r>
              <a:rPr sz="1935" b="1" spc="-12" dirty="0">
                <a:latin typeface="Courier New"/>
                <a:cs typeface="Courier New"/>
              </a:rPr>
              <a:t> </a:t>
            </a:r>
            <a:r>
              <a:rPr sz="1935" b="1" spc="-6" dirty="0">
                <a:latin typeface="Courier New"/>
                <a:cs typeface="Courier New"/>
              </a:rPr>
              <a:t>un</a:t>
            </a:r>
            <a:r>
              <a:rPr sz="1935" b="1" dirty="0">
                <a:latin typeface="Courier New"/>
                <a:cs typeface="Courier New"/>
              </a:rPr>
              <a:t>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[homme]</a:t>
            </a:r>
            <a:endParaRPr sz="1935">
              <a:latin typeface="Courier New"/>
              <a:cs typeface="Courier New"/>
            </a:endParaRPr>
          </a:p>
          <a:p>
            <a:pPr algn="ctr">
              <a:spcBef>
                <a:spcPts val="852"/>
              </a:spcBef>
            </a:pPr>
            <a:r>
              <a:rPr sz="1935" b="1" spc="-6" dirty="0">
                <a:latin typeface="Courier New"/>
                <a:cs typeface="Courier New"/>
              </a:rPr>
              <a:t>Donc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[Socrate]</a:t>
            </a:r>
            <a:r>
              <a:rPr sz="1935" b="1" dirty="0">
                <a:solidFill>
                  <a:srgbClr val="C8201D"/>
                </a:solidFill>
                <a:latin typeface="Courier New"/>
                <a:cs typeface="Courier New"/>
              </a:rPr>
              <a:t> </a:t>
            </a:r>
            <a:r>
              <a:rPr sz="1935" b="1" spc="-6" dirty="0">
                <a:latin typeface="Courier New"/>
                <a:cs typeface="Courier New"/>
              </a:rPr>
              <a:t>est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[mortel]</a:t>
            </a:r>
            <a:endParaRPr sz="1935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84904" y="4440670"/>
            <a:ext cx="3301360" cy="1395017"/>
            <a:chOff x="1062723" y="3672010"/>
            <a:chExt cx="2730500" cy="115379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723" y="3672010"/>
              <a:ext cx="2729877" cy="11537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6284" y="4075210"/>
              <a:ext cx="2642870" cy="330835"/>
            </a:xfrm>
            <a:custGeom>
              <a:avLst/>
              <a:gdLst/>
              <a:ahLst/>
              <a:cxnLst/>
              <a:rect l="l" t="t" r="r" b="b"/>
              <a:pathLst>
                <a:path w="2642870" h="330835">
                  <a:moveTo>
                    <a:pt x="13309" y="323634"/>
                  </a:moveTo>
                  <a:lnTo>
                    <a:pt x="12954" y="323278"/>
                  </a:lnTo>
                  <a:lnTo>
                    <a:pt x="12954" y="321843"/>
                  </a:lnTo>
                  <a:lnTo>
                    <a:pt x="12598" y="321843"/>
                  </a:lnTo>
                  <a:lnTo>
                    <a:pt x="12598" y="321119"/>
                  </a:lnTo>
                  <a:lnTo>
                    <a:pt x="12230" y="320763"/>
                  </a:lnTo>
                  <a:lnTo>
                    <a:pt x="12230" y="320395"/>
                  </a:lnTo>
                  <a:lnTo>
                    <a:pt x="11518" y="319684"/>
                  </a:lnTo>
                  <a:lnTo>
                    <a:pt x="11518" y="319316"/>
                  </a:lnTo>
                  <a:lnTo>
                    <a:pt x="11150" y="319316"/>
                  </a:lnTo>
                  <a:lnTo>
                    <a:pt x="10795" y="318960"/>
                  </a:lnTo>
                  <a:lnTo>
                    <a:pt x="10795" y="318604"/>
                  </a:lnTo>
                  <a:lnTo>
                    <a:pt x="10439" y="318604"/>
                  </a:lnTo>
                  <a:lnTo>
                    <a:pt x="10071" y="318236"/>
                  </a:lnTo>
                  <a:lnTo>
                    <a:pt x="9715" y="318236"/>
                  </a:lnTo>
                  <a:lnTo>
                    <a:pt x="9715" y="317881"/>
                  </a:lnTo>
                  <a:lnTo>
                    <a:pt x="8991" y="317881"/>
                  </a:lnTo>
                  <a:lnTo>
                    <a:pt x="8636" y="317512"/>
                  </a:lnTo>
                  <a:lnTo>
                    <a:pt x="8280" y="317512"/>
                  </a:lnTo>
                  <a:lnTo>
                    <a:pt x="7912" y="317157"/>
                  </a:lnTo>
                  <a:lnTo>
                    <a:pt x="5397" y="317157"/>
                  </a:lnTo>
                  <a:lnTo>
                    <a:pt x="4318" y="317512"/>
                  </a:lnTo>
                  <a:lnTo>
                    <a:pt x="3238" y="318236"/>
                  </a:lnTo>
                  <a:lnTo>
                    <a:pt x="2159" y="318604"/>
                  </a:lnTo>
                  <a:lnTo>
                    <a:pt x="1435" y="319684"/>
                  </a:lnTo>
                  <a:lnTo>
                    <a:pt x="711" y="320395"/>
                  </a:lnTo>
                  <a:lnTo>
                    <a:pt x="0" y="322554"/>
                  </a:lnTo>
                  <a:lnTo>
                    <a:pt x="0" y="325081"/>
                  </a:lnTo>
                  <a:lnTo>
                    <a:pt x="711" y="327240"/>
                  </a:lnTo>
                  <a:lnTo>
                    <a:pt x="1435" y="327964"/>
                  </a:lnTo>
                  <a:lnTo>
                    <a:pt x="2159" y="329044"/>
                  </a:lnTo>
                  <a:lnTo>
                    <a:pt x="3238" y="329399"/>
                  </a:lnTo>
                  <a:lnTo>
                    <a:pt x="4318" y="330123"/>
                  </a:lnTo>
                  <a:lnTo>
                    <a:pt x="5397" y="330479"/>
                  </a:lnTo>
                  <a:lnTo>
                    <a:pt x="7556" y="330479"/>
                  </a:lnTo>
                  <a:lnTo>
                    <a:pt x="8636" y="330123"/>
                  </a:lnTo>
                  <a:lnTo>
                    <a:pt x="9715" y="329399"/>
                  </a:lnTo>
                  <a:lnTo>
                    <a:pt x="10795" y="329044"/>
                  </a:lnTo>
                  <a:lnTo>
                    <a:pt x="12230" y="326872"/>
                  </a:lnTo>
                  <a:lnTo>
                    <a:pt x="12954" y="326161"/>
                  </a:lnTo>
                  <a:lnTo>
                    <a:pt x="12954" y="325081"/>
                  </a:lnTo>
                  <a:lnTo>
                    <a:pt x="13309" y="324002"/>
                  </a:lnTo>
                  <a:lnTo>
                    <a:pt x="13309" y="323634"/>
                  </a:lnTo>
                  <a:close/>
                </a:path>
                <a:path w="2642870" h="330835">
                  <a:moveTo>
                    <a:pt x="13309" y="276479"/>
                  </a:moveTo>
                  <a:lnTo>
                    <a:pt x="12954" y="276123"/>
                  </a:lnTo>
                  <a:lnTo>
                    <a:pt x="12954" y="274675"/>
                  </a:lnTo>
                  <a:lnTo>
                    <a:pt x="12598" y="274320"/>
                  </a:lnTo>
                  <a:lnTo>
                    <a:pt x="12598" y="273596"/>
                  </a:lnTo>
                  <a:lnTo>
                    <a:pt x="12230" y="273596"/>
                  </a:lnTo>
                  <a:lnTo>
                    <a:pt x="12230" y="273240"/>
                  </a:lnTo>
                  <a:lnTo>
                    <a:pt x="11874" y="272884"/>
                  </a:lnTo>
                  <a:lnTo>
                    <a:pt x="11874" y="272516"/>
                  </a:lnTo>
                  <a:lnTo>
                    <a:pt x="11518" y="272516"/>
                  </a:lnTo>
                  <a:lnTo>
                    <a:pt x="11518" y="272161"/>
                  </a:lnTo>
                  <a:lnTo>
                    <a:pt x="11150" y="271792"/>
                  </a:lnTo>
                  <a:lnTo>
                    <a:pt x="10795" y="271792"/>
                  </a:lnTo>
                  <a:lnTo>
                    <a:pt x="10795" y="271437"/>
                  </a:lnTo>
                  <a:lnTo>
                    <a:pt x="10439" y="271081"/>
                  </a:lnTo>
                  <a:lnTo>
                    <a:pt x="10071" y="271081"/>
                  </a:lnTo>
                  <a:lnTo>
                    <a:pt x="9359" y="270357"/>
                  </a:lnTo>
                  <a:lnTo>
                    <a:pt x="8636" y="270357"/>
                  </a:lnTo>
                  <a:lnTo>
                    <a:pt x="8280" y="270002"/>
                  </a:lnTo>
                  <a:lnTo>
                    <a:pt x="5397" y="270002"/>
                  </a:lnTo>
                  <a:lnTo>
                    <a:pt x="0" y="275399"/>
                  </a:lnTo>
                  <a:lnTo>
                    <a:pt x="0" y="277558"/>
                  </a:lnTo>
                  <a:lnTo>
                    <a:pt x="5397" y="282956"/>
                  </a:lnTo>
                  <a:lnTo>
                    <a:pt x="7556" y="282956"/>
                  </a:lnTo>
                  <a:lnTo>
                    <a:pt x="9715" y="282244"/>
                  </a:lnTo>
                  <a:lnTo>
                    <a:pt x="10795" y="281520"/>
                  </a:lnTo>
                  <a:lnTo>
                    <a:pt x="11518" y="280797"/>
                  </a:lnTo>
                  <a:lnTo>
                    <a:pt x="12954" y="278638"/>
                  </a:lnTo>
                  <a:lnTo>
                    <a:pt x="12954" y="277558"/>
                  </a:lnTo>
                  <a:lnTo>
                    <a:pt x="13309" y="276479"/>
                  </a:lnTo>
                  <a:close/>
                </a:path>
                <a:path w="2642870" h="330835">
                  <a:moveTo>
                    <a:pt x="13309" y="228955"/>
                  </a:moveTo>
                  <a:lnTo>
                    <a:pt x="12954" y="228600"/>
                  </a:lnTo>
                  <a:lnTo>
                    <a:pt x="12954" y="227164"/>
                  </a:lnTo>
                  <a:lnTo>
                    <a:pt x="12598" y="227164"/>
                  </a:lnTo>
                  <a:lnTo>
                    <a:pt x="12598" y="226441"/>
                  </a:lnTo>
                  <a:lnTo>
                    <a:pt x="12230" y="226072"/>
                  </a:lnTo>
                  <a:lnTo>
                    <a:pt x="12230" y="225717"/>
                  </a:lnTo>
                  <a:lnTo>
                    <a:pt x="11518" y="224993"/>
                  </a:lnTo>
                  <a:lnTo>
                    <a:pt x="11518" y="224637"/>
                  </a:lnTo>
                  <a:lnTo>
                    <a:pt x="11150" y="224637"/>
                  </a:lnTo>
                  <a:lnTo>
                    <a:pt x="10795" y="224282"/>
                  </a:lnTo>
                  <a:lnTo>
                    <a:pt x="10795" y="223913"/>
                  </a:lnTo>
                  <a:lnTo>
                    <a:pt x="10071" y="223913"/>
                  </a:lnTo>
                  <a:lnTo>
                    <a:pt x="9359" y="223202"/>
                  </a:lnTo>
                  <a:lnTo>
                    <a:pt x="8636" y="223202"/>
                  </a:lnTo>
                  <a:lnTo>
                    <a:pt x="8280" y="222834"/>
                  </a:lnTo>
                  <a:lnTo>
                    <a:pt x="7200" y="222834"/>
                  </a:lnTo>
                  <a:lnTo>
                    <a:pt x="6832" y="222478"/>
                  </a:lnTo>
                  <a:lnTo>
                    <a:pt x="5397" y="222478"/>
                  </a:lnTo>
                  <a:lnTo>
                    <a:pt x="4318" y="222834"/>
                  </a:lnTo>
                  <a:lnTo>
                    <a:pt x="3238" y="223558"/>
                  </a:lnTo>
                  <a:lnTo>
                    <a:pt x="2159" y="223913"/>
                  </a:lnTo>
                  <a:lnTo>
                    <a:pt x="1435" y="224993"/>
                  </a:lnTo>
                  <a:lnTo>
                    <a:pt x="711" y="225717"/>
                  </a:lnTo>
                  <a:lnTo>
                    <a:pt x="0" y="227876"/>
                  </a:lnTo>
                  <a:lnTo>
                    <a:pt x="0" y="230403"/>
                  </a:lnTo>
                  <a:lnTo>
                    <a:pt x="711" y="232562"/>
                  </a:lnTo>
                  <a:lnTo>
                    <a:pt x="1435" y="233273"/>
                  </a:lnTo>
                  <a:lnTo>
                    <a:pt x="2159" y="234353"/>
                  </a:lnTo>
                  <a:lnTo>
                    <a:pt x="3238" y="234721"/>
                  </a:lnTo>
                  <a:lnTo>
                    <a:pt x="3949" y="235432"/>
                  </a:lnTo>
                  <a:lnTo>
                    <a:pt x="8991" y="235432"/>
                  </a:lnTo>
                  <a:lnTo>
                    <a:pt x="9715" y="234721"/>
                  </a:lnTo>
                  <a:lnTo>
                    <a:pt x="10795" y="233997"/>
                  </a:lnTo>
                  <a:lnTo>
                    <a:pt x="11518" y="233273"/>
                  </a:lnTo>
                  <a:lnTo>
                    <a:pt x="12230" y="232194"/>
                  </a:lnTo>
                  <a:lnTo>
                    <a:pt x="12954" y="231482"/>
                  </a:lnTo>
                  <a:lnTo>
                    <a:pt x="12954" y="230403"/>
                  </a:lnTo>
                  <a:lnTo>
                    <a:pt x="13309" y="229323"/>
                  </a:lnTo>
                  <a:lnTo>
                    <a:pt x="13309" y="228955"/>
                  </a:lnTo>
                  <a:close/>
                </a:path>
                <a:path w="2642870" h="330835">
                  <a:moveTo>
                    <a:pt x="2642400" y="96481"/>
                  </a:moveTo>
                  <a:lnTo>
                    <a:pt x="2642031" y="96113"/>
                  </a:lnTo>
                  <a:lnTo>
                    <a:pt x="2642031" y="95402"/>
                  </a:lnTo>
                  <a:lnTo>
                    <a:pt x="2641320" y="94678"/>
                  </a:lnTo>
                  <a:lnTo>
                    <a:pt x="2641320" y="94322"/>
                  </a:lnTo>
                  <a:lnTo>
                    <a:pt x="2640241" y="93243"/>
                  </a:lnTo>
                  <a:lnTo>
                    <a:pt x="2639872" y="93243"/>
                  </a:lnTo>
                  <a:lnTo>
                    <a:pt x="2639161" y="92519"/>
                  </a:lnTo>
                  <a:lnTo>
                    <a:pt x="2638793" y="92519"/>
                  </a:lnTo>
                  <a:lnTo>
                    <a:pt x="2638793" y="92163"/>
                  </a:lnTo>
                  <a:lnTo>
                    <a:pt x="2638069" y="92163"/>
                  </a:lnTo>
                  <a:lnTo>
                    <a:pt x="2637713" y="91795"/>
                  </a:lnTo>
                  <a:lnTo>
                    <a:pt x="2635199" y="91795"/>
                  </a:lnTo>
                  <a:lnTo>
                    <a:pt x="2633040" y="92519"/>
                  </a:lnTo>
                  <a:lnTo>
                    <a:pt x="2631960" y="93243"/>
                  </a:lnTo>
                  <a:lnTo>
                    <a:pt x="2631236" y="93954"/>
                  </a:lnTo>
                  <a:lnTo>
                    <a:pt x="2630881" y="95034"/>
                  </a:lnTo>
                  <a:lnTo>
                    <a:pt x="2630157" y="95758"/>
                  </a:lnTo>
                  <a:lnTo>
                    <a:pt x="2629916" y="96481"/>
                  </a:lnTo>
                  <a:lnTo>
                    <a:pt x="2629801" y="99364"/>
                  </a:lnTo>
                  <a:lnTo>
                    <a:pt x="2630157" y="100444"/>
                  </a:lnTo>
                  <a:lnTo>
                    <a:pt x="2630881" y="101523"/>
                  </a:lnTo>
                  <a:lnTo>
                    <a:pt x="2631236" y="102235"/>
                  </a:lnTo>
                  <a:lnTo>
                    <a:pt x="2631960" y="102958"/>
                  </a:lnTo>
                  <a:lnTo>
                    <a:pt x="2633040" y="103682"/>
                  </a:lnTo>
                  <a:lnTo>
                    <a:pt x="2634119" y="104038"/>
                  </a:lnTo>
                  <a:lnTo>
                    <a:pt x="2634831" y="104394"/>
                  </a:lnTo>
                  <a:lnTo>
                    <a:pt x="2637358" y="104394"/>
                  </a:lnTo>
                  <a:lnTo>
                    <a:pt x="2638437" y="104038"/>
                  </a:lnTo>
                  <a:lnTo>
                    <a:pt x="2642400" y="99364"/>
                  </a:lnTo>
                  <a:lnTo>
                    <a:pt x="2642400" y="96481"/>
                  </a:lnTo>
                  <a:close/>
                </a:path>
                <a:path w="2642870" h="330835">
                  <a:moveTo>
                    <a:pt x="2642400" y="50393"/>
                  </a:moveTo>
                  <a:lnTo>
                    <a:pt x="2642031" y="50038"/>
                  </a:lnTo>
                  <a:lnTo>
                    <a:pt x="2642031" y="49682"/>
                  </a:lnTo>
                  <a:lnTo>
                    <a:pt x="2641676" y="49314"/>
                  </a:lnTo>
                  <a:lnTo>
                    <a:pt x="2641676" y="48958"/>
                  </a:lnTo>
                  <a:lnTo>
                    <a:pt x="2641320" y="48958"/>
                  </a:lnTo>
                  <a:lnTo>
                    <a:pt x="2641320" y="48602"/>
                  </a:lnTo>
                  <a:lnTo>
                    <a:pt x="2640596" y="47879"/>
                  </a:lnTo>
                  <a:lnTo>
                    <a:pt x="2640596" y="47523"/>
                  </a:lnTo>
                  <a:lnTo>
                    <a:pt x="2640241" y="47523"/>
                  </a:lnTo>
                  <a:lnTo>
                    <a:pt x="2639872" y="47155"/>
                  </a:lnTo>
                  <a:lnTo>
                    <a:pt x="2639517" y="47155"/>
                  </a:lnTo>
                  <a:lnTo>
                    <a:pt x="2639517" y="46799"/>
                  </a:lnTo>
                  <a:lnTo>
                    <a:pt x="2639161" y="46799"/>
                  </a:lnTo>
                  <a:lnTo>
                    <a:pt x="2638793" y="46443"/>
                  </a:lnTo>
                  <a:lnTo>
                    <a:pt x="2638437" y="46443"/>
                  </a:lnTo>
                  <a:lnTo>
                    <a:pt x="2638069" y="46075"/>
                  </a:lnTo>
                  <a:lnTo>
                    <a:pt x="2635199" y="46075"/>
                  </a:lnTo>
                  <a:lnTo>
                    <a:pt x="2633040" y="46799"/>
                  </a:lnTo>
                  <a:lnTo>
                    <a:pt x="2631960" y="47523"/>
                  </a:lnTo>
                  <a:lnTo>
                    <a:pt x="2631236" y="48234"/>
                  </a:lnTo>
                  <a:lnTo>
                    <a:pt x="2630881" y="48958"/>
                  </a:lnTo>
                  <a:lnTo>
                    <a:pt x="2630157" y="50038"/>
                  </a:lnTo>
                  <a:lnTo>
                    <a:pt x="2629801" y="51117"/>
                  </a:lnTo>
                  <a:lnTo>
                    <a:pt x="2629801" y="53644"/>
                  </a:lnTo>
                  <a:lnTo>
                    <a:pt x="2630157" y="54724"/>
                  </a:lnTo>
                  <a:lnTo>
                    <a:pt x="2630881" y="55435"/>
                  </a:lnTo>
                  <a:lnTo>
                    <a:pt x="2631236" y="56515"/>
                  </a:lnTo>
                  <a:lnTo>
                    <a:pt x="2631960" y="57238"/>
                  </a:lnTo>
                  <a:lnTo>
                    <a:pt x="2633040" y="57594"/>
                  </a:lnTo>
                  <a:lnTo>
                    <a:pt x="2634119" y="58318"/>
                  </a:lnTo>
                  <a:lnTo>
                    <a:pt x="2634831" y="58674"/>
                  </a:lnTo>
                  <a:lnTo>
                    <a:pt x="2637358" y="58674"/>
                  </a:lnTo>
                  <a:lnTo>
                    <a:pt x="2638437" y="58318"/>
                  </a:lnTo>
                  <a:lnTo>
                    <a:pt x="2639161" y="57594"/>
                  </a:lnTo>
                  <a:lnTo>
                    <a:pt x="2640241" y="57238"/>
                  </a:lnTo>
                  <a:lnTo>
                    <a:pt x="2640952" y="56515"/>
                  </a:lnTo>
                  <a:lnTo>
                    <a:pt x="2641676" y="55435"/>
                  </a:lnTo>
                  <a:lnTo>
                    <a:pt x="2642273" y="53644"/>
                  </a:lnTo>
                  <a:lnTo>
                    <a:pt x="2642400" y="50393"/>
                  </a:lnTo>
                  <a:close/>
                </a:path>
                <a:path w="2642870" h="330835">
                  <a:moveTo>
                    <a:pt x="2642400" y="4673"/>
                  </a:moveTo>
                  <a:lnTo>
                    <a:pt x="2642031" y="4318"/>
                  </a:lnTo>
                  <a:lnTo>
                    <a:pt x="2642031" y="3962"/>
                  </a:lnTo>
                  <a:lnTo>
                    <a:pt x="2641676" y="3594"/>
                  </a:lnTo>
                  <a:lnTo>
                    <a:pt x="2641676" y="3238"/>
                  </a:lnTo>
                  <a:lnTo>
                    <a:pt x="2640952" y="2514"/>
                  </a:lnTo>
                  <a:lnTo>
                    <a:pt x="2640952" y="2159"/>
                  </a:lnTo>
                  <a:lnTo>
                    <a:pt x="2640596" y="2159"/>
                  </a:lnTo>
                  <a:lnTo>
                    <a:pt x="2640596" y="1803"/>
                  </a:lnTo>
                  <a:lnTo>
                    <a:pt x="2640241" y="1435"/>
                  </a:lnTo>
                  <a:lnTo>
                    <a:pt x="2639872" y="1435"/>
                  </a:lnTo>
                  <a:lnTo>
                    <a:pt x="2639161" y="723"/>
                  </a:lnTo>
                  <a:lnTo>
                    <a:pt x="2638437" y="723"/>
                  </a:lnTo>
                  <a:lnTo>
                    <a:pt x="2638069" y="355"/>
                  </a:lnTo>
                  <a:lnTo>
                    <a:pt x="2636634" y="355"/>
                  </a:lnTo>
                  <a:lnTo>
                    <a:pt x="2636278" y="0"/>
                  </a:lnTo>
                  <a:lnTo>
                    <a:pt x="2635199" y="0"/>
                  </a:lnTo>
                  <a:lnTo>
                    <a:pt x="2634119" y="355"/>
                  </a:lnTo>
                  <a:lnTo>
                    <a:pt x="2633040" y="1079"/>
                  </a:lnTo>
                  <a:lnTo>
                    <a:pt x="2631960" y="1435"/>
                  </a:lnTo>
                  <a:lnTo>
                    <a:pt x="2631236" y="2159"/>
                  </a:lnTo>
                  <a:lnTo>
                    <a:pt x="2630881" y="3238"/>
                  </a:lnTo>
                  <a:lnTo>
                    <a:pt x="2630157" y="4318"/>
                  </a:lnTo>
                  <a:lnTo>
                    <a:pt x="2629801" y="5397"/>
                  </a:lnTo>
                  <a:lnTo>
                    <a:pt x="2629801" y="7556"/>
                  </a:lnTo>
                  <a:lnTo>
                    <a:pt x="2630157" y="8636"/>
                  </a:lnTo>
                  <a:lnTo>
                    <a:pt x="2630881" y="9715"/>
                  </a:lnTo>
                  <a:lnTo>
                    <a:pt x="2631236" y="10439"/>
                  </a:lnTo>
                  <a:lnTo>
                    <a:pt x="2631960" y="11518"/>
                  </a:lnTo>
                  <a:lnTo>
                    <a:pt x="2633040" y="11874"/>
                  </a:lnTo>
                  <a:lnTo>
                    <a:pt x="2633751" y="12598"/>
                  </a:lnTo>
                  <a:lnTo>
                    <a:pt x="2638437" y="12598"/>
                  </a:lnTo>
                  <a:lnTo>
                    <a:pt x="2639517" y="11874"/>
                  </a:lnTo>
                  <a:lnTo>
                    <a:pt x="2641676" y="9715"/>
                  </a:lnTo>
                  <a:lnTo>
                    <a:pt x="2642400" y="7556"/>
                  </a:lnTo>
                  <a:lnTo>
                    <a:pt x="2642400" y="4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1" y="5131868"/>
            <a:ext cx="314688" cy="11143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5694" y="4895091"/>
            <a:ext cx="414374" cy="11272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915683" y="4179510"/>
            <a:ext cx="8445" cy="2677173"/>
          </a:xfrm>
          <a:custGeom>
            <a:avLst/>
            <a:gdLst/>
            <a:ahLst/>
            <a:cxnLst/>
            <a:rect l="l" t="t" r="r" b="b"/>
            <a:pathLst>
              <a:path w="6985" h="2214245">
                <a:moveTo>
                  <a:pt x="6479" y="0"/>
                </a:moveTo>
                <a:lnTo>
                  <a:pt x="0" y="0"/>
                </a:lnTo>
                <a:lnTo>
                  <a:pt x="0" y="2213635"/>
                </a:lnTo>
                <a:lnTo>
                  <a:pt x="6479" y="2213635"/>
                </a:lnTo>
                <a:lnTo>
                  <a:pt x="6479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0" name="object 20"/>
          <p:cNvSpPr/>
          <p:nvPr/>
        </p:nvSpPr>
        <p:spPr>
          <a:xfrm>
            <a:off x="8182967" y="2481981"/>
            <a:ext cx="174281" cy="392324"/>
          </a:xfrm>
          <a:custGeom>
            <a:avLst/>
            <a:gdLst/>
            <a:ahLst/>
            <a:cxnLst/>
            <a:rect l="l" t="t" r="r" b="b"/>
            <a:pathLst>
              <a:path w="144145" h="324485">
                <a:moveTo>
                  <a:pt x="144005" y="0"/>
                </a:moveTo>
                <a:lnTo>
                  <a:pt x="0" y="324002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1" name="object 21"/>
          <p:cNvSpPr txBox="1"/>
          <p:nvPr/>
        </p:nvSpPr>
        <p:spPr>
          <a:xfrm>
            <a:off x="69282" y="6531552"/>
            <a:ext cx="5752044" cy="25743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z="1179" spc="-73" baseline="29914" dirty="0">
                <a:latin typeface="Trebuchet MS"/>
                <a:cs typeface="Trebuchet MS"/>
              </a:rPr>
              <a:t>1</a:t>
            </a:r>
            <a:r>
              <a:rPr sz="1179" spc="36" baseline="29914" dirty="0">
                <a:latin typeface="Trebuchet MS"/>
                <a:cs typeface="Trebuchet MS"/>
              </a:rPr>
              <a:t> </a:t>
            </a:r>
            <a:r>
              <a:rPr sz="1572" spc="-85" dirty="0">
                <a:latin typeface="Trebuchet MS"/>
                <a:cs typeface="Trebuchet MS"/>
              </a:rPr>
              <a:t>Dominique</a:t>
            </a:r>
            <a:r>
              <a:rPr sz="1572" spc="-169" dirty="0">
                <a:latin typeface="Trebuchet MS"/>
                <a:cs typeface="Trebuchet MS"/>
              </a:rPr>
              <a:t> </a:t>
            </a:r>
            <a:r>
              <a:rPr sz="1572" spc="-127" dirty="0">
                <a:latin typeface="Trebuchet MS"/>
                <a:cs typeface="Trebuchet MS"/>
              </a:rPr>
              <a:t>Cardon,</a:t>
            </a:r>
            <a:r>
              <a:rPr sz="1572" spc="-163" dirty="0">
                <a:latin typeface="Trebuchet MS"/>
                <a:cs typeface="Trebuchet MS"/>
              </a:rPr>
              <a:t> </a:t>
            </a:r>
            <a:r>
              <a:rPr sz="1572" spc="-115" dirty="0">
                <a:latin typeface="Trebuchet MS"/>
                <a:cs typeface="Trebuchet MS"/>
              </a:rPr>
              <a:t>Jean-Philippe</a:t>
            </a:r>
            <a:r>
              <a:rPr sz="1572" spc="-157" dirty="0">
                <a:latin typeface="Trebuchet MS"/>
                <a:cs typeface="Trebuchet MS"/>
              </a:rPr>
              <a:t> </a:t>
            </a:r>
            <a:r>
              <a:rPr sz="1572" spc="-133" dirty="0">
                <a:latin typeface="Trebuchet MS"/>
                <a:cs typeface="Trebuchet MS"/>
              </a:rPr>
              <a:t>Cointet,</a:t>
            </a:r>
            <a:r>
              <a:rPr sz="1572" spc="-175" dirty="0">
                <a:latin typeface="Trebuchet MS"/>
                <a:cs typeface="Trebuchet MS"/>
              </a:rPr>
              <a:t> </a:t>
            </a:r>
            <a:r>
              <a:rPr sz="1572" spc="-91" dirty="0">
                <a:latin typeface="Trebuchet MS"/>
                <a:cs typeface="Trebuchet MS"/>
              </a:rPr>
              <a:t>Antoine</a:t>
            </a:r>
            <a:r>
              <a:rPr sz="1572" spc="-157" dirty="0">
                <a:latin typeface="Trebuchet MS"/>
                <a:cs typeface="Trebuchet MS"/>
              </a:rPr>
              <a:t> </a:t>
            </a:r>
            <a:r>
              <a:rPr sz="1572" spc="-103" dirty="0">
                <a:latin typeface="Trebuchet MS"/>
                <a:cs typeface="Trebuchet MS"/>
              </a:rPr>
              <a:t>Mazieres</a:t>
            </a:r>
            <a:r>
              <a:rPr sz="1572" spc="-163" dirty="0">
                <a:latin typeface="Trebuchet MS"/>
                <a:cs typeface="Trebuchet MS"/>
              </a:rPr>
              <a:t> </a:t>
            </a:r>
            <a:r>
              <a:rPr sz="1572" spc="-109" dirty="0">
                <a:latin typeface="Trebuchet MS"/>
                <a:cs typeface="Trebuchet MS"/>
              </a:rPr>
              <a:t>(2018)</a:t>
            </a:r>
            <a:r>
              <a:rPr sz="1572" spc="-212" dirty="0">
                <a:latin typeface="Trebuchet MS"/>
                <a:cs typeface="Trebuchet MS"/>
              </a:rPr>
              <a:t> </a:t>
            </a:r>
            <a:r>
              <a:rPr sz="1330" spc="-91" dirty="0">
                <a:latin typeface="Trebuchet MS"/>
                <a:cs typeface="Trebuchet MS"/>
              </a:rPr>
              <a:t>[LRDN]</a:t>
            </a:r>
            <a:endParaRPr sz="133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7066"/>
            <a:ext cx="1433405" cy="1433405"/>
          </a:xfrm>
          <a:custGeom>
            <a:avLst/>
            <a:gdLst/>
            <a:ahLst/>
            <a:cxnLst/>
            <a:rect l="l" t="t" r="r" b="b"/>
            <a:pathLst>
              <a:path w="1185545" h="1185545">
                <a:moveTo>
                  <a:pt x="1185481" y="0"/>
                </a:moveTo>
                <a:lnTo>
                  <a:pt x="0" y="0"/>
                </a:lnTo>
                <a:lnTo>
                  <a:pt x="0" y="1185481"/>
                </a:lnTo>
                <a:lnTo>
                  <a:pt x="1185481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3" name="object 23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9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466" y="6543745"/>
            <a:ext cx="1620738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85" dirty="0">
                <a:latin typeface="Trebuchet MS"/>
                <a:cs typeface="Trebuchet MS"/>
              </a:rPr>
              <a:t>I</a:t>
            </a:r>
            <a:r>
              <a:rPr sz="1451" spc="-109" dirty="0">
                <a:latin typeface="Trebuchet MS"/>
                <a:cs typeface="Trebuchet MS"/>
              </a:rPr>
              <a:t>l</a:t>
            </a:r>
            <a:r>
              <a:rPr sz="1451" spc="-121" dirty="0">
                <a:latin typeface="Trebuchet MS"/>
                <a:cs typeface="Trebuchet MS"/>
              </a:rPr>
              <a:t>l</a:t>
            </a:r>
            <a:r>
              <a:rPr sz="1451" spc="-48" dirty="0">
                <a:latin typeface="Trebuchet MS"/>
                <a:cs typeface="Trebuchet MS"/>
              </a:rPr>
              <a:t>u</a:t>
            </a:r>
            <a:r>
              <a:rPr sz="1451" spc="-73" dirty="0">
                <a:latin typeface="Trebuchet MS"/>
                <a:cs typeface="Trebuchet MS"/>
              </a:rPr>
              <a:t>s</a:t>
            </a:r>
            <a:r>
              <a:rPr sz="1451" spc="-133" dirty="0">
                <a:latin typeface="Trebuchet MS"/>
                <a:cs typeface="Trebuchet MS"/>
              </a:rPr>
              <a:t>tr</a:t>
            </a:r>
            <a:r>
              <a:rPr sz="1451" spc="-127" dirty="0">
                <a:latin typeface="Trebuchet MS"/>
                <a:cs typeface="Trebuchet MS"/>
              </a:rPr>
              <a:t>a</a:t>
            </a:r>
            <a:r>
              <a:rPr sz="1451" spc="-133" dirty="0">
                <a:latin typeface="Trebuchet MS"/>
                <a:cs typeface="Trebuchet MS"/>
              </a:rPr>
              <a:t>t</a:t>
            </a:r>
            <a:r>
              <a:rPr sz="1451" spc="-103" dirty="0">
                <a:latin typeface="Trebuchet MS"/>
                <a:cs typeface="Trebuchet MS"/>
              </a:rPr>
              <a:t>i</a:t>
            </a:r>
            <a:r>
              <a:rPr sz="1451" spc="-54" dirty="0">
                <a:latin typeface="Trebuchet MS"/>
                <a:cs typeface="Trebuchet MS"/>
              </a:rPr>
              <a:t>on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242" dirty="0">
                <a:latin typeface="Trebuchet MS"/>
                <a:cs typeface="Trebuchet MS"/>
              </a:rPr>
              <a:t>: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133" dirty="0">
                <a:latin typeface="Trebuchet MS"/>
                <a:cs typeface="Trebuchet MS"/>
              </a:rPr>
              <a:t>[</a:t>
            </a:r>
            <a:r>
              <a:rPr sz="1451" spc="-91" dirty="0">
                <a:latin typeface="Trebuchet MS"/>
                <a:cs typeface="Trebuchet MS"/>
              </a:rPr>
              <a:t>NEU</a:t>
            </a:r>
            <a:r>
              <a:rPr sz="1451" spc="-103" dirty="0">
                <a:latin typeface="Trebuchet MS"/>
                <a:cs typeface="Trebuchet MS"/>
              </a:rPr>
              <a:t>RON]</a:t>
            </a:r>
            <a:endParaRPr sz="1451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482" y="1879898"/>
            <a:ext cx="10620459" cy="31701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0C6051-3CAF-47F2-BA54-026ACA78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4377CFF-4584-40D0-87E2-43A5870AC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150" y="1825625"/>
            <a:ext cx="9597700" cy="4351338"/>
          </a:xfrm>
        </p:spPr>
      </p:pic>
    </p:spTree>
    <p:extLst>
      <p:ext uri="{BB962C8B-B14F-4D97-AF65-F5344CB8AC3E}">
        <p14:creationId xmlns:p14="http://schemas.microsoft.com/office/powerpoint/2010/main" val="4121368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374880" y="3110498"/>
            <a:ext cx="3133989" cy="609600"/>
          </a:xfrm>
          <a:custGeom>
            <a:avLst/>
            <a:gdLst/>
            <a:ahLst/>
            <a:cxnLst/>
            <a:rect l="l" t="t" r="r" b="b"/>
            <a:pathLst>
              <a:path w="2592070" h="504189">
                <a:moveTo>
                  <a:pt x="2592006" y="0"/>
                </a:moveTo>
                <a:lnTo>
                  <a:pt x="0" y="0"/>
                </a:lnTo>
                <a:lnTo>
                  <a:pt x="0" y="503999"/>
                </a:lnTo>
                <a:lnTo>
                  <a:pt x="1295996" y="503999"/>
                </a:lnTo>
                <a:lnTo>
                  <a:pt x="2592006" y="503999"/>
                </a:lnTo>
                <a:lnTo>
                  <a:pt x="2592006" y="0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" name="object 4"/>
          <p:cNvSpPr/>
          <p:nvPr/>
        </p:nvSpPr>
        <p:spPr>
          <a:xfrm>
            <a:off x="2370453" y="3110498"/>
            <a:ext cx="3133989" cy="609600"/>
          </a:xfrm>
          <a:custGeom>
            <a:avLst/>
            <a:gdLst/>
            <a:ahLst/>
            <a:cxnLst/>
            <a:rect l="l" t="t" r="r" b="b"/>
            <a:pathLst>
              <a:path w="2592070" h="504189">
                <a:moveTo>
                  <a:pt x="2591993" y="0"/>
                </a:moveTo>
                <a:lnTo>
                  <a:pt x="0" y="0"/>
                </a:lnTo>
                <a:lnTo>
                  <a:pt x="0" y="503999"/>
                </a:lnTo>
                <a:lnTo>
                  <a:pt x="1295996" y="503999"/>
                </a:lnTo>
                <a:lnTo>
                  <a:pt x="2591993" y="503999"/>
                </a:lnTo>
                <a:lnTo>
                  <a:pt x="259199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" name="object 5"/>
          <p:cNvSpPr txBox="1"/>
          <p:nvPr/>
        </p:nvSpPr>
        <p:spPr>
          <a:xfrm>
            <a:off x="7235276" y="2891120"/>
            <a:ext cx="2273332" cy="1242591"/>
          </a:xfrm>
          <a:prstGeom prst="rect">
            <a:avLst/>
          </a:prstGeom>
        </p:spPr>
        <p:txBody>
          <a:bodyPr vert="horz" wrap="square" lIns="0" tIns="254896" rIns="0" bIns="0" rtlCol="0">
            <a:spAutoFit/>
          </a:bodyPr>
          <a:lstStyle/>
          <a:p>
            <a:pPr marL="15356">
              <a:spcBef>
                <a:spcPts val="2007"/>
              </a:spcBef>
            </a:pPr>
            <a:r>
              <a:rPr sz="2902" spc="-169" dirty="0">
                <a:solidFill>
                  <a:srgbClr val="FFFFFF"/>
                </a:solidFill>
                <a:latin typeface="Trebuchet MS"/>
                <a:cs typeface="Trebuchet MS"/>
              </a:rPr>
              <a:t>Symbolic</a:t>
            </a:r>
            <a:endParaRPr sz="2902">
              <a:latin typeface="Trebuchet MS"/>
              <a:cs typeface="Trebuchet MS"/>
            </a:endParaRPr>
          </a:p>
          <a:p>
            <a:pPr marL="978150" marR="6142" indent="257974">
              <a:lnSpc>
                <a:spcPts val="1451"/>
              </a:lnSpc>
              <a:spcBef>
                <a:spcPts val="1227"/>
              </a:spcBef>
            </a:pPr>
            <a:r>
              <a:rPr sz="1451" i="1" spc="-169" dirty="0">
                <a:latin typeface="Arial"/>
                <a:cs typeface="Arial"/>
              </a:rPr>
              <a:t>M</a:t>
            </a:r>
            <a:r>
              <a:rPr sz="1451" i="1" spc="-115" dirty="0">
                <a:latin typeface="Arial"/>
                <a:cs typeface="Arial"/>
              </a:rPr>
              <a:t>ak</a:t>
            </a:r>
            <a:r>
              <a:rPr sz="1451" i="1" spc="-24" dirty="0">
                <a:latin typeface="Arial"/>
                <a:cs typeface="Arial"/>
              </a:rPr>
              <a:t>i</a:t>
            </a:r>
            <a:r>
              <a:rPr sz="1451" i="1" spc="-103" dirty="0">
                <a:latin typeface="Arial"/>
                <a:cs typeface="Arial"/>
              </a:rPr>
              <a:t>ng</a:t>
            </a:r>
            <a:r>
              <a:rPr sz="1451" i="1" spc="-163" dirty="0">
                <a:latin typeface="Arial"/>
                <a:cs typeface="Arial"/>
              </a:rPr>
              <a:t> </a:t>
            </a:r>
            <a:r>
              <a:rPr sz="1451" i="1" spc="-115" dirty="0">
                <a:latin typeface="Arial"/>
                <a:cs typeface="Arial"/>
              </a:rPr>
              <a:t>a</a:t>
            </a:r>
            <a:r>
              <a:rPr sz="1451" i="1" spc="-163" dirty="0">
                <a:latin typeface="Arial"/>
                <a:cs typeface="Arial"/>
              </a:rPr>
              <a:t> </a:t>
            </a:r>
            <a:r>
              <a:rPr sz="1451" i="1" spc="-138" dirty="0">
                <a:latin typeface="Arial"/>
                <a:cs typeface="Arial"/>
              </a:rPr>
              <a:t>m</a:t>
            </a:r>
            <a:r>
              <a:rPr sz="1451" i="1" spc="-24" dirty="0">
                <a:latin typeface="Arial"/>
                <a:cs typeface="Arial"/>
              </a:rPr>
              <a:t>i</a:t>
            </a:r>
            <a:r>
              <a:rPr sz="1451" i="1" spc="-79" dirty="0">
                <a:latin typeface="Arial"/>
                <a:cs typeface="Arial"/>
              </a:rPr>
              <a:t>nd  </a:t>
            </a:r>
            <a:r>
              <a:rPr sz="1451" i="1" spc="-314" dirty="0">
                <a:solidFill>
                  <a:srgbClr val="7F7F7F"/>
                </a:solidFill>
                <a:latin typeface="Arial"/>
                <a:cs typeface="Arial"/>
              </a:rPr>
              <a:t>F</a:t>
            </a:r>
            <a:r>
              <a:rPr sz="1451" i="1" spc="-121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451" i="1" spc="-67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451" i="1" spc="-115" dirty="0">
                <a:solidFill>
                  <a:srgbClr val="7F7F7F"/>
                </a:solidFill>
                <a:latin typeface="Arial"/>
                <a:cs typeface="Arial"/>
              </a:rPr>
              <a:t>g</a:t>
            </a:r>
            <a:r>
              <a:rPr sz="1451" i="1" spc="-212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451" i="1" spc="-54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451" i="1" spc="-16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51" i="1" spc="-97" dirty="0">
                <a:solidFill>
                  <a:srgbClr val="7F7F7F"/>
                </a:solidFill>
                <a:latin typeface="Arial"/>
                <a:cs typeface="Arial"/>
              </a:rPr>
              <a:t>u</a:t>
            </a:r>
            <a:r>
              <a:rPr sz="1451" i="1" spc="-151" dirty="0">
                <a:solidFill>
                  <a:srgbClr val="7F7F7F"/>
                </a:solidFill>
                <a:latin typeface="Arial"/>
                <a:cs typeface="Arial"/>
              </a:rPr>
              <a:t>ne</a:t>
            </a:r>
            <a:r>
              <a:rPr sz="1451" i="1" spc="-15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51" i="1" spc="-121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451" i="1" spc="-85" dirty="0">
                <a:solidFill>
                  <a:srgbClr val="7F7F7F"/>
                </a:solidFill>
                <a:latin typeface="Arial"/>
                <a:cs typeface="Arial"/>
              </a:rPr>
              <a:t>p</a:t>
            </a:r>
            <a:r>
              <a:rPr sz="1451" i="1" spc="-48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451" i="1" spc="-79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r>
              <a:rPr sz="1451" i="1" spc="-42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451" i="1" spc="-109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451" i="1" spc="-97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sz="145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0225" y="3247051"/>
            <a:ext cx="22802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09" dirty="0">
                <a:latin typeface="Trebuchet MS"/>
                <a:cs typeface="Trebuchet MS"/>
              </a:rPr>
              <a:t>v</a:t>
            </a:r>
            <a:r>
              <a:rPr sz="1935" spc="-85" dirty="0">
                <a:latin typeface="Trebuchet MS"/>
                <a:cs typeface="Trebuchet MS"/>
              </a:rPr>
              <a:t>s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19599" y="970"/>
            <a:ext cx="0" cy="2698670"/>
          </a:xfrm>
          <a:custGeom>
            <a:avLst/>
            <a:gdLst/>
            <a:ahLst/>
            <a:cxnLst/>
            <a:rect l="l" t="t" r="r" b="b"/>
            <a:pathLst>
              <a:path h="2232025">
                <a:moveTo>
                  <a:pt x="0" y="0"/>
                </a:moveTo>
                <a:lnTo>
                  <a:pt x="0" y="2231999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" name="object 8"/>
          <p:cNvSpPr txBox="1"/>
          <p:nvPr/>
        </p:nvSpPr>
        <p:spPr>
          <a:xfrm>
            <a:off x="7120128" y="567905"/>
            <a:ext cx="3867966" cy="1768514"/>
          </a:xfrm>
          <a:prstGeom prst="rect">
            <a:avLst/>
          </a:prstGeom>
        </p:spPr>
        <p:txBody>
          <a:bodyPr vert="horz" wrap="square" lIns="0" tIns="52975" rIns="0" bIns="0" rtlCol="0">
            <a:spAutoFit/>
          </a:bodyPr>
          <a:lstStyle/>
          <a:p>
            <a:pPr marL="1205412">
              <a:spcBef>
                <a:spcPts val="417"/>
              </a:spcBef>
            </a:pPr>
            <a:r>
              <a:rPr sz="1935" i="1" spc="-230" dirty="0">
                <a:latin typeface="Arial"/>
                <a:cs typeface="Arial"/>
              </a:rPr>
              <a:t>M</a:t>
            </a:r>
            <a:r>
              <a:rPr sz="1935" i="1" spc="-163" dirty="0">
                <a:latin typeface="Arial"/>
                <a:cs typeface="Arial"/>
              </a:rPr>
              <a:t>a</a:t>
            </a:r>
            <a:r>
              <a:rPr sz="1935" i="1" spc="-133" dirty="0">
                <a:latin typeface="Arial"/>
                <a:cs typeface="Arial"/>
              </a:rPr>
              <a:t>k</a:t>
            </a:r>
            <a:r>
              <a:rPr sz="1935" i="1" spc="-36" dirty="0">
                <a:latin typeface="Arial"/>
                <a:cs typeface="Arial"/>
              </a:rPr>
              <a:t>i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151" dirty="0">
                <a:latin typeface="Arial"/>
                <a:cs typeface="Arial"/>
              </a:rPr>
              <a:t>g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51" dirty="0">
                <a:latin typeface="Arial"/>
                <a:cs typeface="Arial"/>
              </a:rPr>
              <a:t>a</a:t>
            </a:r>
            <a:r>
              <a:rPr sz="1935" i="1" spc="-212" dirty="0">
                <a:latin typeface="Arial"/>
                <a:cs typeface="Arial"/>
              </a:rPr>
              <a:t> </a:t>
            </a:r>
            <a:r>
              <a:rPr sz="1935" i="1" spc="-151" dirty="0">
                <a:latin typeface="Arial"/>
                <a:cs typeface="Arial"/>
              </a:rPr>
              <a:t>m</a:t>
            </a:r>
            <a:r>
              <a:rPr sz="1935" i="1" spc="-60" dirty="0">
                <a:latin typeface="Arial"/>
                <a:cs typeface="Arial"/>
              </a:rPr>
              <a:t>i</a:t>
            </a:r>
            <a:r>
              <a:rPr sz="1935" i="1" spc="-138" dirty="0">
                <a:latin typeface="Arial"/>
                <a:cs typeface="Arial"/>
              </a:rPr>
              <a:t>n</a:t>
            </a:r>
            <a:r>
              <a:rPr sz="1935" i="1" spc="-145" dirty="0">
                <a:latin typeface="Arial"/>
                <a:cs typeface="Arial"/>
              </a:rPr>
              <a:t>d</a:t>
            </a:r>
            <a:r>
              <a:rPr sz="1935" i="1" spc="-206" dirty="0">
                <a:latin typeface="Arial"/>
                <a:cs typeface="Arial"/>
              </a:rPr>
              <a:t> </a:t>
            </a:r>
            <a:r>
              <a:rPr sz="1935" i="1" spc="-145" dirty="0">
                <a:latin typeface="Arial"/>
                <a:cs typeface="Arial"/>
              </a:rPr>
              <a:t>:</a:t>
            </a:r>
            <a:endParaRPr sz="1935">
              <a:latin typeface="Arial"/>
              <a:cs typeface="Arial"/>
            </a:endParaRPr>
          </a:p>
          <a:p>
            <a:pPr marL="59887" marR="36853" indent="-14588" algn="just">
              <a:lnSpc>
                <a:spcPct val="83600"/>
              </a:lnSpc>
              <a:spcBef>
                <a:spcPts val="683"/>
              </a:spcBef>
            </a:pPr>
            <a:r>
              <a:rPr sz="1935" spc="-242" dirty="0">
                <a:latin typeface="Trebuchet MS"/>
                <a:cs typeface="Trebuchet MS"/>
              </a:rPr>
              <a:t>«</a:t>
            </a:r>
            <a:r>
              <a:rPr sz="1935" spc="-224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Pe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103" dirty="0">
                <a:latin typeface="Trebuchet MS"/>
                <a:cs typeface="Trebuchet MS"/>
              </a:rPr>
              <a:t>s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272" dirty="0">
                <a:latin typeface="Trebuchet MS"/>
                <a:cs typeface="Trebuchet MS"/>
              </a:rPr>
              <a:t>r</a:t>
            </a:r>
            <a:r>
              <a:rPr sz="1935" spc="-320" dirty="0">
                <a:latin typeface="Trebuchet MS"/>
                <a:cs typeface="Trebuchet MS"/>
              </a:rPr>
              <a:t>,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57" dirty="0">
                <a:latin typeface="Trebuchet MS"/>
                <a:cs typeface="Trebuchet MS"/>
              </a:rPr>
              <a:t>c</a:t>
            </a:r>
            <a:r>
              <a:rPr sz="1935" spc="-490" dirty="0">
                <a:latin typeface="Trebuchet MS"/>
                <a:cs typeface="Trebuchet MS"/>
              </a:rPr>
              <a:t>’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c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181" dirty="0">
                <a:latin typeface="Trebuchet MS"/>
                <a:cs typeface="Trebuchet MS"/>
              </a:rPr>
              <a:t>c</a:t>
            </a:r>
            <a:r>
              <a:rPr sz="1935" spc="-97" dirty="0">
                <a:latin typeface="Trebuchet MS"/>
                <a:cs typeface="Trebuchet MS"/>
              </a:rPr>
              <a:t>u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69" dirty="0">
                <a:latin typeface="Trebuchet MS"/>
                <a:cs typeface="Trebuchet MS"/>
              </a:rPr>
              <a:t>r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03" dirty="0">
                <a:latin typeface="Trebuchet MS"/>
                <a:cs typeface="Trebuchet MS"/>
              </a:rPr>
              <a:t>d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s</a:t>
            </a:r>
            <a:r>
              <a:rPr sz="1935" spc="-181" dirty="0">
                <a:latin typeface="Trebuchet MS"/>
                <a:cs typeface="Trebuchet MS"/>
              </a:rPr>
              <a:t> </a:t>
            </a:r>
            <a:r>
              <a:rPr sz="1935" spc="-18" dirty="0">
                <a:latin typeface="Trebuchet MS"/>
                <a:cs typeface="Trebuchet MS"/>
              </a:rPr>
              <a:t>s</a:t>
            </a:r>
            <a:r>
              <a:rPr sz="1935" spc="-42" dirty="0">
                <a:latin typeface="Trebuchet MS"/>
                <a:cs typeface="Trebuchet MS"/>
              </a:rPr>
              <a:t>y</a:t>
            </a:r>
            <a:r>
              <a:rPr sz="1935" spc="-36" dirty="0">
                <a:latin typeface="Trebuchet MS"/>
                <a:cs typeface="Trebuchet MS"/>
              </a:rPr>
              <a:t>m</a:t>
            </a:r>
            <a:r>
              <a:rPr sz="1935" spc="-42" dirty="0">
                <a:latin typeface="Trebuchet MS"/>
                <a:cs typeface="Trebuchet MS"/>
              </a:rPr>
              <a:t>b</a:t>
            </a:r>
            <a:r>
              <a:rPr sz="1935" spc="-6" dirty="0">
                <a:latin typeface="Trebuchet MS"/>
                <a:cs typeface="Trebuchet MS"/>
              </a:rPr>
              <a:t>o</a:t>
            </a:r>
            <a:r>
              <a:rPr sz="1935" spc="-73" dirty="0">
                <a:latin typeface="Trebuchet MS"/>
                <a:cs typeface="Trebuchet MS"/>
              </a:rPr>
              <a:t>l</a:t>
            </a:r>
            <a:r>
              <a:rPr sz="1935" spc="-109" dirty="0">
                <a:latin typeface="Trebuchet MS"/>
                <a:cs typeface="Trebuchet MS"/>
              </a:rPr>
              <a:t>e</a:t>
            </a:r>
            <a:r>
              <a:rPr sz="1935" spc="-12" dirty="0">
                <a:latin typeface="Trebuchet MS"/>
                <a:cs typeface="Trebuchet MS"/>
              </a:rPr>
              <a:t>s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09" dirty="0">
                <a:latin typeface="Trebuchet MS"/>
                <a:cs typeface="Trebuchet MS"/>
              </a:rPr>
              <a:t>q</a:t>
            </a:r>
            <a:r>
              <a:rPr sz="1935" spc="-91" dirty="0">
                <a:latin typeface="Trebuchet MS"/>
                <a:cs typeface="Trebuchet MS"/>
              </a:rPr>
              <a:t>ui  </a:t>
            </a:r>
            <a:r>
              <a:rPr sz="1935" spc="-121" dirty="0">
                <a:latin typeface="Trebuchet MS"/>
                <a:cs typeface="Trebuchet MS"/>
              </a:rPr>
              <a:t>ont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57" dirty="0">
                <a:latin typeface="Trebuchet MS"/>
                <a:cs typeface="Trebuchet MS"/>
              </a:rPr>
              <a:t>à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51" dirty="0">
                <a:latin typeface="Trebuchet MS"/>
                <a:cs typeface="Trebuchet MS"/>
              </a:rPr>
              <a:t>la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27" dirty="0">
                <a:latin typeface="Trebuchet MS"/>
                <a:cs typeface="Trebuchet MS"/>
              </a:rPr>
              <a:t>fois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15" dirty="0">
                <a:latin typeface="Trebuchet MS"/>
                <a:cs typeface="Trebuchet MS"/>
              </a:rPr>
              <a:t>une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69" dirty="0">
                <a:latin typeface="Trebuchet MS"/>
                <a:cs typeface="Trebuchet MS"/>
              </a:rPr>
              <a:t>réalité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63" dirty="0">
                <a:latin typeface="Trebuchet MS"/>
                <a:cs typeface="Trebuchet MS"/>
              </a:rPr>
              <a:t>matérielle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75" dirty="0">
                <a:latin typeface="Trebuchet MS"/>
                <a:cs typeface="Trebuchet MS"/>
              </a:rPr>
              <a:t>et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15" dirty="0">
                <a:latin typeface="Trebuchet MS"/>
                <a:cs typeface="Trebuchet MS"/>
              </a:rPr>
              <a:t>une </a:t>
            </a:r>
            <a:r>
              <a:rPr sz="1935" spc="-568" dirty="0">
                <a:latin typeface="Trebuchet MS"/>
                <a:cs typeface="Trebuchet MS"/>
              </a:rPr>
              <a:t> </a:t>
            </a:r>
            <a:r>
              <a:rPr sz="1935" spc="-145" dirty="0">
                <a:latin typeface="Trebuchet MS"/>
                <a:cs typeface="Trebuchet MS"/>
              </a:rPr>
              <a:t>valeur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33" dirty="0">
                <a:latin typeface="Trebuchet MS"/>
                <a:cs typeface="Trebuchet MS"/>
              </a:rPr>
              <a:t>sémantique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33" dirty="0">
                <a:latin typeface="Trebuchet MS"/>
                <a:cs typeface="Trebuchet MS"/>
              </a:rPr>
              <a:t>de</a:t>
            </a:r>
            <a:r>
              <a:rPr sz="1935" spc="-212" dirty="0">
                <a:latin typeface="Trebuchet MS"/>
                <a:cs typeface="Trebuchet MS"/>
              </a:rPr>
              <a:t> </a:t>
            </a:r>
            <a:r>
              <a:rPr sz="1935" spc="-145" dirty="0">
                <a:latin typeface="Trebuchet MS"/>
                <a:cs typeface="Trebuchet MS"/>
              </a:rPr>
              <a:t>représentation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27" dirty="0">
                <a:latin typeface="Trebuchet MS"/>
                <a:cs typeface="Trebuchet MS"/>
              </a:rPr>
              <a:t>»</a:t>
            </a:r>
            <a:r>
              <a:rPr sz="1632" spc="-190" baseline="33950" dirty="0">
                <a:latin typeface="Trebuchet MS"/>
                <a:cs typeface="Trebuchet MS"/>
              </a:rPr>
              <a:t>1</a:t>
            </a:r>
            <a:endParaRPr sz="1632" baseline="33950">
              <a:latin typeface="Trebuchet MS"/>
              <a:cs typeface="Trebuchet MS"/>
            </a:endParaRPr>
          </a:p>
          <a:p>
            <a:pPr marL="584278" marR="558943" indent="-19962" algn="just">
              <a:lnSpc>
                <a:spcPts val="1935"/>
              </a:lnSpc>
              <a:spcBef>
                <a:spcPts val="677"/>
              </a:spcBef>
            </a:pPr>
            <a:r>
              <a:rPr sz="1935" spc="-339" dirty="0">
                <a:latin typeface="Trebuchet MS"/>
                <a:cs typeface="Trebuchet MS"/>
              </a:rPr>
              <a:t>L</a:t>
            </a:r>
            <a:r>
              <a:rPr sz="1935" spc="-417" dirty="0">
                <a:latin typeface="Trebuchet MS"/>
                <a:cs typeface="Trebuchet MS"/>
              </a:rPr>
              <a:t>’</a:t>
            </a:r>
            <a:r>
              <a:rPr sz="1935" spc="-103" dirty="0">
                <a:latin typeface="Trebuchet MS"/>
                <a:cs typeface="Trebuchet MS"/>
              </a:rPr>
              <a:t>in</a:t>
            </a:r>
            <a:r>
              <a:rPr sz="1935" spc="-212" dirty="0">
                <a:latin typeface="Trebuchet MS"/>
                <a:cs typeface="Trebuchet MS"/>
              </a:rPr>
              <a:t>f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175" dirty="0">
                <a:latin typeface="Trebuchet MS"/>
                <a:cs typeface="Trebuchet MS"/>
              </a:rPr>
              <a:t>r</a:t>
            </a:r>
            <a:r>
              <a:rPr sz="1935" spc="-138" dirty="0">
                <a:latin typeface="Trebuchet MS"/>
                <a:cs typeface="Trebuchet MS"/>
              </a:rPr>
              <a:t>m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81" dirty="0">
                <a:latin typeface="Trebuchet MS"/>
                <a:cs typeface="Trebuchet MS"/>
              </a:rPr>
              <a:t>t</a:t>
            </a:r>
            <a:r>
              <a:rPr sz="1935" spc="-73" dirty="0">
                <a:latin typeface="Trebuchet MS"/>
                <a:cs typeface="Trebuchet MS"/>
              </a:rPr>
              <a:t>i</a:t>
            </a:r>
            <a:r>
              <a:rPr sz="1935" spc="-145" dirty="0">
                <a:latin typeface="Trebuchet MS"/>
                <a:cs typeface="Trebuchet MS"/>
              </a:rPr>
              <a:t>o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79" dirty="0">
                <a:latin typeface="Trebuchet MS"/>
                <a:cs typeface="Trebuchet MS"/>
              </a:rPr>
              <a:t>u</a:t>
            </a:r>
            <a:r>
              <a:rPr sz="1935" spc="-91" dirty="0">
                <a:latin typeface="Trebuchet MS"/>
                <a:cs typeface="Trebuchet MS"/>
              </a:rPr>
              <a:t>n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03" dirty="0">
                <a:latin typeface="Trebuchet MS"/>
                <a:cs typeface="Trebuchet MS"/>
              </a:rPr>
              <a:t>d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73" dirty="0">
                <a:latin typeface="Trebuchet MS"/>
                <a:cs typeface="Trebuchet MS"/>
              </a:rPr>
              <a:t>nn</a:t>
            </a:r>
            <a:r>
              <a:rPr sz="1935" spc="-181" dirty="0">
                <a:latin typeface="Trebuchet MS"/>
                <a:cs typeface="Trebuchet MS"/>
              </a:rPr>
              <a:t>é</a:t>
            </a:r>
            <a:r>
              <a:rPr sz="1935" spc="-121" dirty="0">
                <a:latin typeface="Trebuchet MS"/>
                <a:cs typeface="Trebuchet MS"/>
              </a:rPr>
              <a:t>e  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21" dirty="0">
                <a:latin typeface="Trebuchet MS"/>
                <a:cs typeface="Trebuchet MS"/>
              </a:rPr>
              <a:t>y</a:t>
            </a:r>
            <a:r>
              <a:rPr sz="1935" spc="-138" dirty="0">
                <a:latin typeface="Trebuchet MS"/>
                <a:cs typeface="Trebuchet MS"/>
              </a:rPr>
              <a:t>m</a:t>
            </a:r>
            <a:r>
              <a:rPr sz="1935" spc="-79" dirty="0">
                <a:latin typeface="Trebuchet MS"/>
                <a:cs typeface="Trebuchet MS"/>
              </a:rPr>
              <a:t>b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79" dirty="0">
                <a:latin typeface="Trebuchet MS"/>
                <a:cs typeface="Trebuchet MS"/>
              </a:rPr>
              <a:t>i</a:t>
            </a:r>
            <a:r>
              <a:rPr sz="1935" spc="-151" dirty="0">
                <a:latin typeface="Trebuchet MS"/>
                <a:cs typeface="Trebuchet MS"/>
              </a:rPr>
              <a:t>q</a:t>
            </a:r>
            <a:r>
              <a:rPr sz="1935" spc="-97" dirty="0">
                <a:latin typeface="Trebuchet MS"/>
                <a:cs typeface="Trebuchet MS"/>
              </a:rPr>
              <a:t>u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d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00" dirty="0">
                <a:latin typeface="Trebuchet MS"/>
                <a:cs typeface="Trebuchet MS"/>
              </a:rPr>
              <a:t> </a:t>
            </a:r>
            <a:r>
              <a:rPr sz="1935" dirty="0">
                <a:latin typeface="Trebuchet MS"/>
                <a:cs typeface="Trebuchet MS"/>
              </a:rPr>
              <a:t>h</a:t>
            </a:r>
            <a:r>
              <a:rPr sz="1935" spc="-67" dirty="0">
                <a:latin typeface="Trebuchet MS"/>
                <a:cs typeface="Trebuchet MS"/>
              </a:rPr>
              <a:t>a</a:t>
            </a:r>
            <a:r>
              <a:rPr sz="1935" spc="-24" dirty="0">
                <a:latin typeface="Trebuchet MS"/>
                <a:cs typeface="Trebuchet MS"/>
              </a:rPr>
              <a:t>u</a:t>
            </a:r>
            <a:r>
              <a:rPr sz="1935" spc="-91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dirty="0">
                <a:latin typeface="Trebuchet MS"/>
                <a:cs typeface="Trebuchet MS"/>
              </a:rPr>
              <a:t>n</a:t>
            </a:r>
            <a:r>
              <a:rPr sz="1935" spc="-73" dirty="0">
                <a:latin typeface="Trebuchet MS"/>
                <a:cs typeface="Trebuchet MS"/>
              </a:rPr>
              <a:t>i</a:t>
            </a:r>
            <a:r>
              <a:rPr sz="1935" spc="-36" dirty="0">
                <a:latin typeface="Trebuchet MS"/>
                <a:cs typeface="Trebuchet MS"/>
              </a:rPr>
              <a:t>v</a:t>
            </a:r>
            <a:r>
              <a:rPr sz="1935" spc="-109" dirty="0">
                <a:latin typeface="Trebuchet MS"/>
                <a:cs typeface="Trebuchet MS"/>
              </a:rPr>
              <a:t>e</a:t>
            </a:r>
            <a:r>
              <a:rPr sz="1935" spc="-67" dirty="0">
                <a:latin typeface="Trebuchet MS"/>
                <a:cs typeface="Trebuchet MS"/>
              </a:rPr>
              <a:t>a</a:t>
            </a:r>
            <a:r>
              <a:rPr sz="1935" spc="6" dirty="0">
                <a:latin typeface="Trebuchet MS"/>
                <a:cs typeface="Trebuchet MS"/>
              </a:rPr>
              <a:t>u</a:t>
            </a:r>
            <a:r>
              <a:rPr sz="1935" spc="-320" dirty="0">
                <a:latin typeface="Trebuchet MS"/>
                <a:cs typeface="Trebuchet MS"/>
              </a:rPr>
              <a:t>.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8527" y="2891120"/>
            <a:ext cx="2770072" cy="1242591"/>
          </a:xfrm>
          <a:prstGeom prst="rect">
            <a:avLst/>
          </a:prstGeom>
        </p:spPr>
        <p:txBody>
          <a:bodyPr vert="horz" wrap="square" lIns="0" tIns="254896" rIns="0" bIns="0" rtlCol="0">
            <a:spAutoFit/>
          </a:bodyPr>
          <a:lstStyle/>
          <a:p>
            <a:pPr marL="15356">
              <a:spcBef>
                <a:spcPts val="2007"/>
              </a:spcBef>
            </a:pPr>
            <a:r>
              <a:rPr sz="2902" spc="-169" dirty="0">
                <a:solidFill>
                  <a:srgbClr val="FFFFFF"/>
                </a:solidFill>
                <a:latin typeface="Trebuchet MS"/>
                <a:cs typeface="Trebuchet MS"/>
              </a:rPr>
              <a:t>Connectionnism</a:t>
            </a:r>
            <a:endParaRPr sz="2902">
              <a:latin typeface="Trebuchet MS"/>
              <a:cs typeface="Trebuchet MS"/>
            </a:endParaRPr>
          </a:p>
          <a:p>
            <a:pPr marL="1379698" marR="6142" indent="52209">
              <a:lnSpc>
                <a:spcPts val="1451"/>
              </a:lnSpc>
              <a:spcBef>
                <a:spcPts val="1227"/>
              </a:spcBef>
            </a:pPr>
            <a:r>
              <a:rPr sz="1451" i="1" spc="-163" dirty="0">
                <a:latin typeface="Arial"/>
                <a:cs typeface="Arial"/>
              </a:rPr>
              <a:t>M</a:t>
            </a:r>
            <a:r>
              <a:rPr sz="1451" i="1" spc="-121" dirty="0">
                <a:latin typeface="Arial"/>
                <a:cs typeface="Arial"/>
              </a:rPr>
              <a:t>o</a:t>
            </a:r>
            <a:r>
              <a:rPr sz="1451" i="1" spc="-157" dirty="0">
                <a:latin typeface="Arial"/>
                <a:cs typeface="Arial"/>
              </a:rPr>
              <a:t>d</a:t>
            </a:r>
            <a:r>
              <a:rPr sz="1451" i="1" spc="-163" dirty="0">
                <a:latin typeface="Arial"/>
                <a:cs typeface="Arial"/>
              </a:rPr>
              <a:t>e</a:t>
            </a:r>
            <a:r>
              <a:rPr sz="1451" i="1" spc="-24" dirty="0">
                <a:latin typeface="Arial"/>
                <a:cs typeface="Arial"/>
              </a:rPr>
              <a:t>l</a:t>
            </a:r>
            <a:r>
              <a:rPr sz="1451" i="1" spc="-12" dirty="0">
                <a:latin typeface="Arial"/>
                <a:cs typeface="Arial"/>
              </a:rPr>
              <a:t>l</a:t>
            </a:r>
            <a:r>
              <a:rPr sz="1451" i="1" spc="-24" dirty="0">
                <a:latin typeface="Arial"/>
                <a:cs typeface="Arial"/>
              </a:rPr>
              <a:t>i</a:t>
            </a:r>
            <a:r>
              <a:rPr sz="1451" i="1" spc="-103" dirty="0">
                <a:latin typeface="Arial"/>
                <a:cs typeface="Arial"/>
              </a:rPr>
              <a:t>ng</a:t>
            </a:r>
            <a:r>
              <a:rPr sz="1451" i="1" spc="-175" dirty="0">
                <a:latin typeface="Arial"/>
                <a:cs typeface="Arial"/>
              </a:rPr>
              <a:t> </a:t>
            </a:r>
            <a:r>
              <a:rPr sz="1451" i="1" spc="-97" dirty="0">
                <a:latin typeface="Arial"/>
                <a:cs typeface="Arial"/>
              </a:rPr>
              <a:t>the</a:t>
            </a:r>
            <a:r>
              <a:rPr sz="1451" i="1" spc="-157" dirty="0">
                <a:latin typeface="Arial"/>
                <a:cs typeface="Arial"/>
              </a:rPr>
              <a:t> </a:t>
            </a:r>
            <a:r>
              <a:rPr sz="1451" i="1" spc="-121" dirty="0">
                <a:latin typeface="Arial"/>
                <a:cs typeface="Arial"/>
              </a:rPr>
              <a:t>b</a:t>
            </a:r>
            <a:r>
              <a:rPr sz="1451" i="1" spc="-79" dirty="0">
                <a:latin typeface="Arial"/>
                <a:cs typeface="Arial"/>
              </a:rPr>
              <a:t>r</a:t>
            </a:r>
            <a:r>
              <a:rPr sz="1451" i="1" spc="-115" dirty="0">
                <a:latin typeface="Arial"/>
                <a:cs typeface="Arial"/>
              </a:rPr>
              <a:t>a</a:t>
            </a:r>
            <a:r>
              <a:rPr sz="1451" i="1" spc="-24" dirty="0">
                <a:latin typeface="Arial"/>
                <a:cs typeface="Arial"/>
              </a:rPr>
              <a:t>i</a:t>
            </a:r>
            <a:r>
              <a:rPr sz="1451" i="1" spc="-67" dirty="0">
                <a:latin typeface="Arial"/>
                <a:cs typeface="Arial"/>
              </a:rPr>
              <a:t>n  </a:t>
            </a:r>
            <a:r>
              <a:rPr sz="1451" i="1" spc="-169" dirty="0">
                <a:solidFill>
                  <a:srgbClr val="7F7F7F"/>
                </a:solidFill>
                <a:latin typeface="Arial"/>
                <a:cs typeface="Arial"/>
              </a:rPr>
              <a:t>M</a:t>
            </a:r>
            <a:r>
              <a:rPr sz="1451" i="1" spc="-109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451" i="1" spc="-121" dirty="0">
                <a:solidFill>
                  <a:srgbClr val="7F7F7F"/>
                </a:solidFill>
                <a:latin typeface="Arial"/>
                <a:cs typeface="Arial"/>
              </a:rPr>
              <a:t>d</a:t>
            </a:r>
            <a:r>
              <a:rPr sz="1451" i="1" spc="-200" dirty="0">
                <a:solidFill>
                  <a:srgbClr val="7F7F7F"/>
                </a:solidFill>
                <a:latin typeface="Arial"/>
                <a:cs typeface="Arial"/>
              </a:rPr>
              <a:t>é</a:t>
            </a:r>
            <a:r>
              <a:rPr sz="1451" i="1" spc="-24" dirty="0">
                <a:solidFill>
                  <a:srgbClr val="7F7F7F"/>
                </a:solidFill>
                <a:latin typeface="Arial"/>
                <a:cs typeface="Arial"/>
              </a:rPr>
              <a:t>li</a:t>
            </a:r>
            <a:r>
              <a:rPr sz="1451" i="1" spc="-230" dirty="0">
                <a:solidFill>
                  <a:srgbClr val="7F7F7F"/>
                </a:solidFill>
                <a:latin typeface="Arial"/>
                <a:cs typeface="Arial"/>
              </a:rPr>
              <a:t>s</a:t>
            </a:r>
            <a:r>
              <a:rPr sz="1451" i="1" spc="-212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451" i="1" spc="-54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451" i="1" spc="-15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51" i="1" spc="-24" dirty="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sz="1451" i="1" spc="-206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451" i="1" spc="-15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51" i="1" spc="-200" dirty="0">
                <a:solidFill>
                  <a:srgbClr val="7F7F7F"/>
                </a:solidFill>
                <a:latin typeface="Arial"/>
                <a:cs typeface="Arial"/>
              </a:rPr>
              <a:t>ce</a:t>
            </a:r>
            <a:r>
              <a:rPr sz="1451" i="1" spc="-30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451" i="1" spc="-138" dirty="0">
                <a:solidFill>
                  <a:srgbClr val="7F7F7F"/>
                </a:solidFill>
                <a:latin typeface="Arial"/>
                <a:cs typeface="Arial"/>
              </a:rPr>
              <a:t>v</a:t>
            </a:r>
            <a:r>
              <a:rPr sz="1451" i="1" spc="-200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451" i="1" spc="-127" dirty="0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sz="1451" i="1" spc="-103" dirty="0">
                <a:solidFill>
                  <a:srgbClr val="7F7F7F"/>
                </a:solidFill>
                <a:latin typeface="Arial"/>
                <a:cs typeface="Arial"/>
              </a:rPr>
              <a:t>u</a:t>
            </a:r>
            <a:endParaRPr sz="1451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17761" y="580615"/>
            <a:ext cx="1881775" cy="312503"/>
          </a:xfrm>
          <a:prstGeom prst="rect">
            <a:avLst/>
          </a:prstGeom>
        </p:spPr>
        <p:txBody>
          <a:bodyPr vert="horz" wrap="square" lIns="0" tIns="14587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15"/>
              </a:spcBef>
            </a:pPr>
            <a:r>
              <a:rPr sz="1935" i="1" spc="-230" dirty="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sz="1935" i="1" spc="-163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935" i="1" spc="-151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sz="1935" i="1" spc="-206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935" i="1" spc="-91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935" i="1" spc="-36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935" i="1" spc="-24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935" i="1" spc="-138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1935" i="1" spc="-151" dirty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sz="1935" i="1" spc="-2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935" i="1" spc="2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935" i="1" spc="-138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935" i="1" spc="-272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935" i="1" spc="-20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935" i="1" spc="-15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935" i="1" spc="-121" dirty="0">
                <a:solidFill>
                  <a:srgbClr val="000000"/>
                </a:solidFill>
                <a:latin typeface="Arial"/>
                <a:cs typeface="Arial"/>
              </a:rPr>
              <a:t>ra</a:t>
            </a:r>
            <a:r>
              <a:rPr sz="1935" i="1" spc="-67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935" i="1" spc="-127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1935" i="1" spc="-2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935" i="1" spc="-145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endParaRPr sz="193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4578" y="907078"/>
            <a:ext cx="3486390" cy="1399724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2303" algn="ctr">
              <a:lnSpc>
                <a:spcPts val="2122"/>
              </a:lnSpc>
              <a:spcBef>
                <a:spcPts val="115"/>
              </a:spcBef>
            </a:pPr>
            <a:r>
              <a:rPr sz="1935" spc="-242" dirty="0">
                <a:latin typeface="Trebuchet MS"/>
                <a:cs typeface="Trebuchet MS"/>
              </a:rPr>
              <a:t>«</a:t>
            </a:r>
            <a:r>
              <a:rPr sz="1935" spc="-212" dirty="0">
                <a:latin typeface="Trebuchet MS"/>
                <a:cs typeface="Trebuchet MS"/>
              </a:rPr>
              <a:t> </a:t>
            </a:r>
            <a:r>
              <a:rPr sz="1935" spc="-193" dirty="0">
                <a:latin typeface="Trebuchet MS"/>
                <a:cs typeface="Trebuchet MS"/>
              </a:rPr>
              <a:t>P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n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69" dirty="0">
                <a:latin typeface="Trebuchet MS"/>
                <a:cs typeface="Trebuchet MS"/>
              </a:rPr>
              <a:t>r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03" dirty="0">
                <a:latin typeface="Trebuchet MS"/>
                <a:cs typeface="Trebuchet MS"/>
              </a:rPr>
              <a:t>s</a:t>
            </a:r>
            <a:r>
              <a:rPr sz="1935" spc="-393" dirty="0">
                <a:latin typeface="Trebuchet MS"/>
                <a:cs typeface="Trebuchet MS"/>
              </a:rPr>
              <a:t>’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09" dirty="0">
                <a:latin typeface="Trebuchet MS"/>
                <a:cs typeface="Trebuchet MS"/>
              </a:rPr>
              <a:t>pp</a:t>
            </a:r>
            <a:r>
              <a:rPr sz="1935" spc="-127" dirty="0">
                <a:latin typeface="Trebuchet MS"/>
                <a:cs typeface="Trebuchet MS"/>
              </a:rPr>
              <a:t>a</a:t>
            </a:r>
            <a:r>
              <a:rPr sz="1935" spc="-187" dirty="0">
                <a:latin typeface="Trebuchet MS"/>
                <a:cs typeface="Trebuchet MS"/>
              </a:rPr>
              <a:t>r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n</a:t>
            </a:r>
            <a:r>
              <a:rPr sz="1935" spc="-193" dirty="0">
                <a:latin typeface="Trebuchet MS"/>
                <a:cs typeface="Trebuchet MS"/>
              </a:rPr>
              <a:t>t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endParaRPr sz="1935">
              <a:latin typeface="Trebuchet MS"/>
              <a:cs typeface="Trebuchet MS"/>
            </a:endParaRPr>
          </a:p>
          <a:p>
            <a:pPr algn="ctr">
              <a:lnSpc>
                <a:spcPts val="1929"/>
              </a:lnSpc>
            </a:pPr>
            <a:r>
              <a:rPr sz="1935" spc="-157" dirty="0">
                <a:latin typeface="Trebuchet MS"/>
                <a:cs typeface="Trebuchet MS"/>
              </a:rPr>
              <a:t>à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97" dirty="0">
                <a:latin typeface="Trebuchet MS"/>
                <a:cs typeface="Trebuchet MS"/>
              </a:rPr>
              <a:t>u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c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193" dirty="0">
                <a:latin typeface="Trebuchet MS"/>
                <a:cs typeface="Trebuchet MS"/>
              </a:rPr>
              <a:t>c</a:t>
            </a:r>
            <a:r>
              <a:rPr sz="1935" spc="-115" dirty="0">
                <a:latin typeface="Trebuchet MS"/>
                <a:cs typeface="Trebuchet MS"/>
              </a:rPr>
              <a:t>ul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27" dirty="0">
                <a:latin typeface="Trebuchet MS"/>
                <a:cs typeface="Trebuchet MS"/>
              </a:rPr>
              <a:t>m</a:t>
            </a:r>
            <a:r>
              <a:rPr sz="1935" spc="-181" dirty="0">
                <a:latin typeface="Trebuchet MS"/>
                <a:cs typeface="Trebuchet MS"/>
              </a:rPr>
              <a:t>a</a:t>
            </a:r>
            <a:r>
              <a:rPr sz="1935" spc="-91" dirty="0">
                <a:latin typeface="Trebuchet MS"/>
                <a:cs typeface="Trebuchet MS"/>
              </a:rPr>
              <a:t>ss</a:t>
            </a:r>
            <a:r>
              <a:rPr sz="1935" spc="-151" dirty="0">
                <a:latin typeface="Trebuchet MS"/>
                <a:cs typeface="Trebuchet MS"/>
              </a:rPr>
              <a:t>i</a:t>
            </a:r>
            <a:r>
              <a:rPr sz="1935" spc="-121" dirty="0">
                <a:latin typeface="Trebuchet MS"/>
                <a:cs typeface="Trebuchet MS"/>
              </a:rPr>
              <a:t>v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38" dirty="0">
                <a:latin typeface="Trebuchet MS"/>
                <a:cs typeface="Trebuchet MS"/>
              </a:rPr>
              <a:t>m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n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121" dirty="0">
                <a:latin typeface="Trebuchet MS"/>
                <a:cs typeface="Trebuchet MS"/>
              </a:rPr>
              <a:t>pa</a:t>
            </a:r>
            <a:r>
              <a:rPr sz="1935" spc="-175" dirty="0">
                <a:latin typeface="Trebuchet MS"/>
                <a:cs typeface="Trebuchet MS"/>
              </a:rPr>
              <a:t>r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145" dirty="0">
                <a:latin typeface="Trebuchet MS"/>
                <a:cs typeface="Trebuchet MS"/>
              </a:rPr>
              <a:t>ll</a:t>
            </a:r>
            <a:r>
              <a:rPr sz="1935" spc="-181" dirty="0">
                <a:latin typeface="Trebuchet MS"/>
                <a:cs typeface="Trebuchet MS"/>
              </a:rPr>
              <a:t>è</a:t>
            </a:r>
            <a:r>
              <a:rPr sz="1935" spc="-145" dirty="0">
                <a:latin typeface="Trebuchet MS"/>
                <a:cs typeface="Trebuchet MS"/>
              </a:rPr>
              <a:t>l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d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endParaRPr sz="1935">
              <a:latin typeface="Trebuchet MS"/>
              <a:cs typeface="Trebuchet MS"/>
            </a:endParaRPr>
          </a:p>
          <a:p>
            <a:pPr marL="1536" algn="ctr">
              <a:lnSpc>
                <a:spcPts val="2128"/>
              </a:lnSpc>
            </a:pPr>
            <a:r>
              <a:rPr sz="1935" spc="-54" dirty="0">
                <a:latin typeface="Trebuchet MS"/>
                <a:cs typeface="Trebuchet MS"/>
              </a:rPr>
              <a:t>fonctions</a:t>
            </a:r>
            <a:r>
              <a:rPr sz="1935" spc="-224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élémentaires.</a:t>
            </a:r>
            <a:endParaRPr sz="1935">
              <a:latin typeface="Trebuchet MS"/>
              <a:cs typeface="Trebuchet MS"/>
            </a:endParaRPr>
          </a:p>
          <a:p>
            <a:pPr marL="201926" marR="188874" algn="ctr">
              <a:lnSpc>
                <a:spcPts val="1959"/>
              </a:lnSpc>
              <a:spcBef>
                <a:spcPts val="659"/>
              </a:spcBef>
            </a:pPr>
            <a:r>
              <a:rPr sz="1935" spc="-339" dirty="0">
                <a:latin typeface="Trebuchet MS"/>
                <a:cs typeface="Trebuchet MS"/>
              </a:rPr>
              <a:t>L</a:t>
            </a:r>
            <a:r>
              <a:rPr sz="1935" spc="-417" dirty="0">
                <a:latin typeface="Trebuchet MS"/>
                <a:cs typeface="Trebuchet MS"/>
              </a:rPr>
              <a:t>’</a:t>
            </a:r>
            <a:r>
              <a:rPr sz="1935" spc="-103" dirty="0">
                <a:latin typeface="Trebuchet MS"/>
                <a:cs typeface="Trebuchet MS"/>
              </a:rPr>
              <a:t>in</a:t>
            </a:r>
            <a:r>
              <a:rPr sz="1935" spc="-212" dirty="0">
                <a:latin typeface="Trebuchet MS"/>
                <a:cs typeface="Trebuchet MS"/>
              </a:rPr>
              <a:t>f</a:t>
            </a:r>
            <a:r>
              <a:rPr sz="1935" spc="-91" dirty="0">
                <a:latin typeface="Trebuchet MS"/>
                <a:cs typeface="Trebuchet MS"/>
              </a:rPr>
              <a:t>o</a:t>
            </a:r>
            <a:r>
              <a:rPr sz="1935" spc="-175" dirty="0">
                <a:latin typeface="Trebuchet MS"/>
                <a:cs typeface="Trebuchet MS"/>
              </a:rPr>
              <a:t>r</a:t>
            </a:r>
            <a:r>
              <a:rPr sz="1935" spc="-127" dirty="0">
                <a:latin typeface="Trebuchet MS"/>
                <a:cs typeface="Trebuchet MS"/>
              </a:rPr>
              <a:t>m</a:t>
            </a:r>
            <a:r>
              <a:rPr sz="1935" spc="-181" dirty="0">
                <a:latin typeface="Trebuchet MS"/>
                <a:cs typeface="Trebuchet MS"/>
              </a:rPr>
              <a:t>at</a:t>
            </a:r>
            <a:r>
              <a:rPr sz="1935" spc="-73" dirty="0">
                <a:latin typeface="Trebuchet MS"/>
                <a:cs typeface="Trebuchet MS"/>
              </a:rPr>
              <a:t>i</a:t>
            </a:r>
            <a:r>
              <a:rPr sz="1935" spc="-145" dirty="0">
                <a:latin typeface="Trebuchet MS"/>
                <a:cs typeface="Trebuchet MS"/>
              </a:rPr>
              <a:t>o</a:t>
            </a:r>
            <a:r>
              <a:rPr sz="1935" spc="-73" dirty="0">
                <a:latin typeface="Trebuchet MS"/>
                <a:cs typeface="Trebuchet MS"/>
              </a:rPr>
              <a:t>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79" dirty="0">
                <a:latin typeface="Trebuchet MS"/>
                <a:cs typeface="Trebuchet MS"/>
              </a:rPr>
              <a:t>un</a:t>
            </a:r>
            <a:r>
              <a:rPr sz="1935" spc="-187" dirty="0">
                <a:latin typeface="Trebuchet MS"/>
                <a:cs typeface="Trebuchet MS"/>
              </a:rPr>
              <a:t> </a:t>
            </a:r>
            <a:r>
              <a:rPr sz="1935" spc="-30" dirty="0">
                <a:latin typeface="Trebuchet MS"/>
                <a:cs typeface="Trebuchet MS"/>
              </a:rPr>
              <a:t>s</a:t>
            </a:r>
            <a:r>
              <a:rPr sz="1935" spc="-60" dirty="0">
                <a:latin typeface="Trebuchet MS"/>
                <a:cs typeface="Trebuchet MS"/>
              </a:rPr>
              <a:t>i</a:t>
            </a:r>
            <a:r>
              <a:rPr sz="1935" spc="67" dirty="0">
                <a:latin typeface="Trebuchet MS"/>
                <a:cs typeface="Trebuchet MS"/>
              </a:rPr>
              <a:t>g</a:t>
            </a:r>
            <a:r>
              <a:rPr sz="1935" dirty="0">
                <a:latin typeface="Trebuchet MS"/>
                <a:cs typeface="Trebuchet MS"/>
              </a:rPr>
              <a:t>n</a:t>
            </a:r>
            <a:r>
              <a:rPr sz="1935" spc="-67" dirty="0">
                <a:latin typeface="Trebuchet MS"/>
                <a:cs typeface="Trebuchet MS"/>
              </a:rPr>
              <a:t>a</a:t>
            </a:r>
            <a:r>
              <a:rPr sz="1935" spc="-73" dirty="0">
                <a:latin typeface="Trebuchet MS"/>
                <a:cs typeface="Trebuchet MS"/>
              </a:rPr>
              <a:t>l</a:t>
            </a:r>
            <a:r>
              <a:rPr sz="1935" spc="-187" dirty="0">
                <a:latin typeface="Trebuchet MS"/>
                <a:cs typeface="Trebuchet MS"/>
              </a:rPr>
              <a:t> </a:t>
            </a:r>
            <a:r>
              <a:rPr sz="1935" spc="-193" dirty="0">
                <a:latin typeface="Trebuchet MS"/>
                <a:cs typeface="Trebuchet MS"/>
              </a:rPr>
              <a:t>a</a:t>
            </a:r>
            <a:r>
              <a:rPr sz="1935" spc="-109" dirty="0">
                <a:latin typeface="Trebuchet MS"/>
                <a:cs typeface="Trebuchet MS"/>
              </a:rPr>
              <a:t>v</a:t>
            </a:r>
            <a:r>
              <a:rPr sz="1935" spc="-163" dirty="0">
                <a:latin typeface="Trebuchet MS"/>
                <a:cs typeface="Trebuchet MS"/>
              </a:rPr>
              <a:t>a</a:t>
            </a:r>
            <a:r>
              <a:rPr sz="1935" spc="-97" dirty="0">
                <a:latin typeface="Trebuchet MS"/>
                <a:cs typeface="Trebuchet MS"/>
              </a:rPr>
              <a:t>n</a:t>
            </a:r>
            <a:r>
              <a:rPr sz="1935" spc="-145" dirty="0">
                <a:latin typeface="Trebuchet MS"/>
                <a:cs typeface="Trebuchet MS"/>
              </a:rPr>
              <a:t>t  </a:t>
            </a:r>
            <a:r>
              <a:rPr sz="1935" spc="-91" dirty="0">
                <a:latin typeface="Trebuchet MS"/>
                <a:cs typeface="Trebuchet MS"/>
              </a:rPr>
              <a:t>d</a:t>
            </a:r>
            <a:r>
              <a:rPr sz="1935" spc="-478" dirty="0">
                <a:latin typeface="Trebuchet MS"/>
                <a:cs typeface="Trebuchet MS"/>
              </a:rPr>
              <a:t>’</a:t>
            </a:r>
            <a:r>
              <a:rPr sz="1935" spc="-181" dirty="0">
                <a:latin typeface="Trebuchet MS"/>
                <a:cs typeface="Trebuchet MS"/>
              </a:rPr>
              <a:t>êt</a:t>
            </a:r>
            <a:r>
              <a:rPr sz="1935" spc="-187" dirty="0">
                <a:latin typeface="Trebuchet MS"/>
                <a:cs typeface="Trebuchet MS"/>
              </a:rPr>
              <a:t>r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79" dirty="0">
                <a:latin typeface="Trebuchet MS"/>
                <a:cs typeface="Trebuchet MS"/>
              </a:rPr>
              <a:t>un</a:t>
            </a:r>
            <a:r>
              <a:rPr sz="1935" spc="-212" dirty="0">
                <a:latin typeface="Trebuchet MS"/>
                <a:cs typeface="Trebuchet MS"/>
              </a:rPr>
              <a:t> </a:t>
            </a:r>
            <a:r>
              <a:rPr sz="1935" spc="-206" dirty="0">
                <a:latin typeface="Trebuchet MS"/>
                <a:cs typeface="Trebuchet MS"/>
              </a:rPr>
              <a:t>c</a:t>
            </a:r>
            <a:r>
              <a:rPr sz="1935" spc="-91" dirty="0">
                <a:latin typeface="Trebuchet MS"/>
                <a:cs typeface="Trebuchet MS"/>
              </a:rPr>
              <a:t>od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230" dirty="0">
                <a:latin typeface="Trebuchet MS"/>
                <a:cs typeface="Trebuchet MS"/>
              </a:rPr>
              <a:t>»</a:t>
            </a:r>
            <a:r>
              <a:rPr sz="1632" spc="-63" baseline="33950" dirty="0">
                <a:latin typeface="Trebuchet MS"/>
                <a:cs typeface="Trebuchet MS"/>
              </a:rPr>
              <a:t>1</a:t>
            </a:r>
            <a:endParaRPr sz="1632" baseline="339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25638" y="2481981"/>
            <a:ext cx="174281" cy="392324"/>
          </a:xfrm>
          <a:custGeom>
            <a:avLst/>
            <a:gdLst/>
            <a:ahLst/>
            <a:cxnLst/>
            <a:rect l="l" t="t" r="r" b="b"/>
            <a:pathLst>
              <a:path w="144144" h="324485">
                <a:moveTo>
                  <a:pt x="0" y="0"/>
                </a:moveTo>
                <a:lnTo>
                  <a:pt x="144005" y="324002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3" name="object 13"/>
          <p:cNvSpPr txBox="1"/>
          <p:nvPr/>
        </p:nvSpPr>
        <p:spPr>
          <a:xfrm>
            <a:off x="6974116" y="4659926"/>
            <a:ext cx="4010000" cy="1016210"/>
          </a:xfrm>
          <a:prstGeom prst="rect">
            <a:avLst/>
          </a:prstGeom>
        </p:spPr>
        <p:txBody>
          <a:bodyPr vert="horz" wrap="square" lIns="0" tIns="38388" rIns="0" bIns="0" rtlCol="0">
            <a:spAutoFit/>
          </a:bodyPr>
          <a:lstStyle/>
          <a:p>
            <a:pPr marL="162769" marR="153556" algn="ctr">
              <a:lnSpc>
                <a:spcPts val="2188"/>
              </a:lnSpc>
              <a:spcBef>
                <a:spcPts val="302"/>
              </a:spcBef>
            </a:pPr>
            <a:r>
              <a:rPr sz="1935" b="1" spc="-6" dirty="0">
                <a:latin typeface="Courier New"/>
                <a:cs typeface="Courier New"/>
              </a:rPr>
              <a:t>Tout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[homme] </a:t>
            </a:r>
            <a:r>
              <a:rPr sz="1935" b="1" spc="-6" dirty="0">
                <a:latin typeface="Courier New"/>
                <a:cs typeface="Courier New"/>
              </a:rPr>
              <a:t>est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[mortel] </a:t>
            </a:r>
            <a:r>
              <a:rPr sz="1935" b="1" spc="-1149" dirty="0">
                <a:solidFill>
                  <a:srgbClr val="C8201D"/>
                </a:solidFill>
                <a:latin typeface="Courier New"/>
                <a:cs typeface="Courier New"/>
              </a:rPr>
              <a:t>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[Socrate]</a:t>
            </a:r>
            <a:r>
              <a:rPr sz="1935" b="1" spc="-6" dirty="0">
                <a:solidFill>
                  <a:srgbClr val="C8201D"/>
                </a:solidFill>
                <a:latin typeface="Courier New"/>
                <a:cs typeface="Courier New"/>
              </a:rPr>
              <a:t> </a:t>
            </a:r>
            <a:r>
              <a:rPr sz="1935" b="1" spc="-6" dirty="0">
                <a:latin typeface="Courier New"/>
                <a:cs typeface="Courier New"/>
              </a:rPr>
              <a:t>est</a:t>
            </a:r>
            <a:r>
              <a:rPr sz="1935" b="1" spc="-12" dirty="0">
                <a:latin typeface="Courier New"/>
                <a:cs typeface="Courier New"/>
              </a:rPr>
              <a:t> </a:t>
            </a:r>
            <a:r>
              <a:rPr sz="1935" b="1" spc="-6" dirty="0">
                <a:latin typeface="Courier New"/>
                <a:cs typeface="Courier New"/>
              </a:rPr>
              <a:t>un</a:t>
            </a:r>
            <a:r>
              <a:rPr sz="1935" b="1" dirty="0">
                <a:latin typeface="Courier New"/>
                <a:cs typeface="Courier New"/>
              </a:rPr>
              <a:t>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[homme]</a:t>
            </a:r>
            <a:endParaRPr sz="1935">
              <a:latin typeface="Courier New"/>
              <a:cs typeface="Courier New"/>
            </a:endParaRPr>
          </a:p>
          <a:p>
            <a:pPr algn="ctr">
              <a:spcBef>
                <a:spcPts val="852"/>
              </a:spcBef>
            </a:pPr>
            <a:r>
              <a:rPr sz="1935" b="1" spc="-6" dirty="0">
                <a:latin typeface="Courier New"/>
                <a:cs typeface="Courier New"/>
              </a:rPr>
              <a:t>Donc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[Socrate]</a:t>
            </a:r>
            <a:r>
              <a:rPr sz="1935" b="1" dirty="0">
                <a:solidFill>
                  <a:srgbClr val="C8201D"/>
                </a:solidFill>
                <a:latin typeface="Courier New"/>
                <a:cs typeface="Courier New"/>
              </a:rPr>
              <a:t> </a:t>
            </a:r>
            <a:r>
              <a:rPr sz="1935" b="1" spc="-6" dirty="0">
                <a:latin typeface="Courier New"/>
                <a:cs typeface="Courier New"/>
              </a:rPr>
              <a:t>est </a:t>
            </a:r>
            <a:r>
              <a:rPr sz="1935" b="1" spc="-12" dirty="0">
                <a:solidFill>
                  <a:srgbClr val="C8201D"/>
                </a:solidFill>
                <a:latin typeface="Courier New"/>
                <a:cs typeface="Courier New"/>
              </a:rPr>
              <a:t>[mortel]</a:t>
            </a:r>
            <a:endParaRPr sz="1935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84904" y="4440670"/>
            <a:ext cx="3301360" cy="1395017"/>
            <a:chOff x="1062723" y="3672010"/>
            <a:chExt cx="2730500" cy="115379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723" y="3672010"/>
              <a:ext cx="2729877" cy="11537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6284" y="4075210"/>
              <a:ext cx="2642870" cy="330835"/>
            </a:xfrm>
            <a:custGeom>
              <a:avLst/>
              <a:gdLst/>
              <a:ahLst/>
              <a:cxnLst/>
              <a:rect l="l" t="t" r="r" b="b"/>
              <a:pathLst>
                <a:path w="2642870" h="330835">
                  <a:moveTo>
                    <a:pt x="13309" y="323634"/>
                  </a:moveTo>
                  <a:lnTo>
                    <a:pt x="12954" y="323278"/>
                  </a:lnTo>
                  <a:lnTo>
                    <a:pt x="12954" y="321843"/>
                  </a:lnTo>
                  <a:lnTo>
                    <a:pt x="12598" y="321843"/>
                  </a:lnTo>
                  <a:lnTo>
                    <a:pt x="12598" y="321119"/>
                  </a:lnTo>
                  <a:lnTo>
                    <a:pt x="12230" y="320763"/>
                  </a:lnTo>
                  <a:lnTo>
                    <a:pt x="12230" y="320395"/>
                  </a:lnTo>
                  <a:lnTo>
                    <a:pt x="11518" y="319684"/>
                  </a:lnTo>
                  <a:lnTo>
                    <a:pt x="11518" y="319316"/>
                  </a:lnTo>
                  <a:lnTo>
                    <a:pt x="11150" y="319316"/>
                  </a:lnTo>
                  <a:lnTo>
                    <a:pt x="10795" y="318960"/>
                  </a:lnTo>
                  <a:lnTo>
                    <a:pt x="10795" y="318604"/>
                  </a:lnTo>
                  <a:lnTo>
                    <a:pt x="10439" y="318604"/>
                  </a:lnTo>
                  <a:lnTo>
                    <a:pt x="10071" y="318236"/>
                  </a:lnTo>
                  <a:lnTo>
                    <a:pt x="9715" y="318236"/>
                  </a:lnTo>
                  <a:lnTo>
                    <a:pt x="9715" y="317881"/>
                  </a:lnTo>
                  <a:lnTo>
                    <a:pt x="8991" y="317881"/>
                  </a:lnTo>
                  <a:lnTo>
                    <a:pt x="8636" y="317512"/>
                  </a:lnTo>
                  <a:lnTo>
                    <a:pt x="8280" y="317512"/>
                  </a:lnTo>
                  <a:lnTo>
                    <a:pt x="7912" y="317157"/>
                  </a:lnTo>
                  <a:lnTo>
                    <a:pt x="5397" y="317157"/>
                  </a:lnTo>
                  <a:lnTo>
                    <a:pt x="4318" y="317512"/>
                  </a:lnTo>
                  <a:lnTo>
                    <a:pt x="3238" y="318236"/>
                  </a:lnTo>
                  <a:lnTo>
                    <a:pt x="2159" y="318604"/>
                  </a:lnTo>
                  <a:lnTo>
                    <a:pt x="1435" y="319684"/>
                  </a:lnTo>
                  <a:lnTo>
                    <a:pt x="711" y="320395"/>
                  </a:lnTo>
                  <a:lnTo>
                    <a:pt x="0" y="322554"/>
                  </a:lnTo>
                  <a:lnTo>
                    <a:pt x="0" y="325081"/>
                  </a:lnTo>
                  <a:lnTo>
                    <a:pt x="711" y="327240"/>
                  </a:lnTo>
                  <a:lnTo>
                    <a:pt x="1435" y="327964"/>
                  </a:lnTo>
                  <a:lnTo>
                    <a:pt x="2159" y="329044"/>
                  </a:lnTo>
                  <a:lnTo>
                    <a:pt x="3238" y="329399"/>
                  </a:lnTo>
                  <a:lnTo>
                    <a:pt x="4318" y="330123"/>
                  </a:lnTo>
                  <a:lnTo>
                    <a:pt x="5397" y="330479"/>
                  </a:lnTo>
                  <a:lnTo>
                    <a:pt x="7556" y="330479"/>
                  </a:lnTo>
                  <a:lnTo>
                    <a:pt x="8636" y="330123"/>
                  </a:lnTo>
                  <a:lnTo>
                    <a:pt x="9715" y="329399"/>
                  </a:lnTo>
                  <a:lnTo>
                    <a:pt x="10795" y="329044"/>
                  </a:lnTo>
                  <a:lnTo>
                    <a:pt x="12230" y="326872"/>
                  </a:lnTo>
                  <a:lnTo>
                    <a:pt x="12954" y="326161"/>
                  </a:lnTo>
                  <a:lnTo>
                    <a:pt x="12954" y="325081"/>
                  </a:lnTo>
                  <a:lnTo>
                    <a:pt x="13309" y="324002"/>
                  </a:lnTo>
                  <a:lnTo>
                    <a:pt x="13309" y="323634"/>
                  </a:lnTo>
                  <a:close/>
                </a:path>
                <a:path w="2642870" h="330835">
                  <a:moveTo>
                    <a:pt x="13309" y="276479"/>
                  </a:moveTo>
                  <a:lnTo>
                    <a:pt x="12954" y="276123"/>
                  </a:lnTo>
                  <a:lnTo>
                    <a:pt x="12954" y="274675"/>
                  </a:lnTo>
                  <a:lnTo>
                    <a:pt x="12598" y="274320"/>
                  </a:lnTo>
                  <a:lnTo>
                    <a:pt x="12598" y="273596"/>
                  </a:lnTo>
                  <a:lnTo>
                    <a:pt x="12230" y="273596"/>
                  </a:lnTo>
                  <a:lnTo>
                    <a:pt x="12230" y="273240"/>
                  </a:lnTo>
                  <a:lnTo>
                    <a:pt x="11874" y="272884"/>
                  </a:lnTo>
                  <a:lnTo>
                    <a:pt x="11874" y="272516"/>
                  </a:lnTo>
                  <a:lnTo>
                    <a:pt x="11518" y="272516"/>
                  </a:lnTo>
                  <a:lnTo>
                    <a:pt x="11518" y="272161"/>
                  </a:lnTo>
                  <a:lnTo>
                    <a:pt x="11150" y="271792"/>
                  </a:lnTo>
                  <a:lnTo>
                    <a:pt x="10795" y="271792"/>
                  </a:lnTo>
                  <a:lnTo>
                    <a:pt x="10795" y="271437"/>
                  </a:lnTo>
                  <a:lnTo>
                    <a:pt x="10439" y="271081"/>
                  </a:lnTo>
                  <a:lnTo>
                    <a:pt x="10071" y="271081"/>
                  </a:lnTo>
                  <a:lnTo>
                    <a:pt x="9359" y="270357"/>
                  </a:lnTo>
                  <a:lnTo>
                    <a:pt x="8636" y="270357"/>
                  </a:lnTo>
                  <a:lnTo>
                    <a:pt x="8280" y="270002"/>
                  </a:lnTo>
                  <a:lnTo>
                    <a:pt x="5397" y="270002"/>
                  </a:lnTo>
                  <a:lnTo>
                    <a:pt x="0" y="275399"/>
                  </a:lnTo>
                  <a:lnTo>
                    <a:pt x="0" y="277558"/>
                  </a:lnTo>
                  <a:lnTo>
                    <a:pt x="5397" y="282956"/>
                  </a:lnTo>
                  <a:lnTo>
                    <a:pt x="7556" y="282956"/>
                  </a:lnTo>
                  <a:lnTo>
                    <a:pt x="9715" y="282244"/>
                  </a:lnTo>
                  <a:lnTo>
                    <a:pt x="10795" y="281520"/>
                  </a:lnTo>
                  <a:lnTo>
                    <a:pt x="11518" y="280797"/>
                  </a:lnTo>
                  <a:lnTo>
                    <a:pt x="12954" y="278638"/>
                  </a:lnTo>
                  <a:lnTo>
                    <a:pt x="12954" y="277558"/>
                  </a:lnTo>
                  <a:lnTo>
                    <a:pt x="13309" y="276479"/>
                  </a:lnTo>
                  <a:close/>
                </a:path>
                <a:path w="2642870" h="330835">
                  <a:moveTo>
                    <a:pt x="13309" y="228955"/>
                  </a:moveTo>
                  <a:lnTo>
                    <a:pt x="12954" y="228600"/>
                  </a:lnTo>
                  <a:lnTo>
                    <a:pt x="12954" y="227164"/>
                  </a:lnTo>
                  <a:lnTo>
                    <a:pt x="12598" y="227164"/>
                  </a:lnTo>
                  <a:lnTo>
                    <a:pt x="12598" y="226441"/>
                  </a:lnTo>
                  <a:lnTo>
                    <a:pt x="12230" y="226072"/>
                  </a:lnTo>
                  <a:lnTo>
                    <a:pt x="12230" y="225717"/>
                  </a:lnTo>
                  <a:lnTo>
                    <a:pt x="11518" y="224993"/>
                  </a:lnTo>
                  <a:lnTo>
                    <a:pt x="11518" y="224637"/>
                  </a:lnTo>
                  <a:lnTo>
                    <a:pt x="11150" y="224637"/>
                  </a:lnTo>
                  <a:lnTo>
                    <a:pt x="10795" y="224282"/>
                  </a:lnTo>
                  <a:lnTo>
                    <a:pt x="10795" y="223913"/>
                  </a:lnTo>
                  <a:lnTo>
                    <a:pt x="10071" y="223913"/>
                  </a:lnTo>
                  <a:lnTo>
                    <a:pt x="9359" y="223202"/>
                  </a:lnTo>
                  <a:lnTo>
                    <a:pt x="8636" y="223202"/>
                  </a:lnTo>
                  <a:lnTo>
                    <a:pt x="8280" y="222834"/>
                  </a:lnTo>
                  <a:lnTo>
                    <a:pt x="7200" y="222834"/>
                  </a:lnTo>
                  <a:lnTo>
                    <a:pt x="6832" y="222478"/>
                  </a:lnTo>
                  <a:lnTo>
                    <a:pt x="5397" y="222478"/>
                  </a:lnTo>
                  <a:lnTo>
                    <a:pt x="4318" y="222834"/>
                  </a:lnTo>
                  <a:lnTo>
                    <a:pt x="3238" y="223558"/>
                  </a:lnTo>
                  <a:lnTo>
                    <a:pt x="2159" y="223913"/>
                  </a:lnTo>
                  <a:lnTo>
                    <a:pt x="1435" y="224993"/>
                  </a:lnTo>
                  <a:lnTo>
                    <a:pt x="711" y="225717"/>
                  </a:lnTo>
                  <a:lnTo>
                    <a:pt x="0" y="227876"/>
                  </a:lnTo>
                  <a:lnTo>
                    <a:pt x="0" y="230403"/>
                  </a:lnTo>
                  <a:lnTo>
                    <a:pt x="711" y="232562"/>
                  </a:lnTo>
                  <a:lnTo>
                    <a:pt x="1435" y="233273"/>
                  </a:lnTo>
                  <a:lnTo>
                    <a:pt x="2159" y="234353"/>
                  </a:lnTo>
                  <a:lnTo>
                    <a:pt x="3238" y="234721"/>
                  </a:lnTo>
                  <a:lnTo>
                    <a:pt x="3949" y="235432"/>
                  </a:lnTo>
                  <a:lnTo>
                    <a:pt x="8991" y="235432"/>
                  </a:lnTo>
                  <a:lnTo>
                    <a:pt x="9715" y="234721"/>
                  </a:lnTo>
                  <a:lnTo>
                    <a:pt x="10795" y="233997"/>
                  </a:lnTo>
                  <a:lnTo>
                    <a:pt x="11518" y="233273"/>
                  </a:lnTo>
                  <a:lnTo>
                    <a:pt x="12230" y="232194"/>
                  </a:lnTo>
                  <a:lnTo>
                    <a:pt x="12954" y="231482"/>
                  </a:lnTo>
                  <a:lnTo>
                    <a:pt x="12954" y="230403"/>
                  </a:lnTo>
                  <a:lnTo>
                    <a:pt x="13309" y="229323"/>
                  </a:lnTo>
                  <a:lnTo>
                    <a:pt x="13309" y="228955"/>
                  </a:lnTo>
                  <a:close/>
                </a:path>
                <a:path w="2642870" h="330835">
                  <a:moveTo>
                    <a:pt x="2642400" y="96481"/>
                  </a:moveTo>
                  <a:lnTo>
                    <a:pt x="2642031" y="96113"/>
                  </a:lnTo>
                  <a:lnTo>
                    <a:pt x="2642031" y="95402"/>
                  </a:lnTo>
                  <a:lnTo>
                    <a:pt x="2641320" y="94678"/>
                  </a:lnTo>
                  <a:lnTo>
                    <a:pt x="2641320" y="94322"/>
                  </a:lnTo>
                  <a:lnTo>
                    <a:pt x="2640241" y="93243"/>
                  </a:lnTo>
                  <a:lnTo>
                    <a:pt x="2639872" y="93243"/>
                  </a:lnTo>
                  <a:lnTo>
                    <a:pt x="2639161" y="92519"/>
                  </a:lnTo>
                  <a:lnTo>
                    <a:pt x="2638793" y="92519"/>
                  </a:lnTo>
                  <a:lnTo>
                    <a:pt x="2638793" y="92163"/>
                  </a:lnTo>
                  <a:lnTo>
                    <a:pt x="2638069" y="92163"/>
                  </a:lnTo>
                  <a:lnTo>
                    <a:pt x="2637713" y="91795"/>
                  </a:lnTo>
                  <a:lnTo>
                    <a:pt x="2635199" y="91795"/>
                  </a:lnTo>
                  <a:lnTo>
                    <a:pt x="2633040" y="92519"/>
                  </a:lnTo>
                  <a:lnTo>
                    <a:pt x="2631960" y="93243"/>
                  </a:lnTo>
                  <a:lnTo>
                    <a:pt x="2631236" y="93954"/>
                  </a:lnTo>
                  <a:lnTo>
                    <a:pt x="2630881" y="95034"/>
                  </a:lnTo>
                  <a:lnTo>
                    <a:pt x="2630157" y="95758"/>
                  </a:lnTo>
                  <a:lnTo>
                    <a:pt x="2629916" y="96481"/>
                  </a:lnTo>
                  <a:lnTo>
                    <a:pt x="2629801" y="99364"/>
                  </a:lnTo>
                  <a:lnTo>
                    <a:pt x="2630157" y="100444"/>
                  </a:lnTo>
                  <a:lnTo>
                    <a:pt x="2630881" y="101523"/>
                  </a:lnTo>
                  <a:lnTo>
                    <a:pt x="2631236" y="102235"/>
                  </a:lnTo>
                  <a:lnTo>
                    <a:pt x="2631960" y="102958"/>
                  </a:lnTo>
                  <a:lnTo>
                    <a:pt x="2633040" y="103682"/>
                  </a:lnTo>
                  <a:lnTo>
                    <a:pt x="2634119" y="104038"/>
                  </a:lnTo>
                  <a:lnTo>
                    <a:pt x="2634831" y="104394"/>
                  </a:lnTo>
                  <a:lnTo>
                    <a:pt x="2637358" y="104394"/>
                  </a:lnTo>
                  <a:lnTo>
                    <a:pt x="2638437" y="104038"/>
                  </a:lnTo>
                  <a:lnTo>
                    <a:pt x="2642400" y="99364"/>
                  </a:lnTo>
                  <a:lnTo>
                    <a:pt x="2642400" y="96481"/>
                  </a:lnTo>
                  <a:close/>
                </a:path>
                <a:path w="2642870" h="330835">
                  <a:moveTo>
                    <a:pt x="2642400" y="50393"/>
                  </a:moveTo>
                  <a:lnTo>
                    <a:pt x="2642031" y="50038"/>
                  </a:lnTo>
                  <a:lnTo>
                    <a:pt x="2642031" y="49682"/>
                  </a:lnTo>
                  <a:lnTo>
                    <a:pt x="2641676" y="49314"/>
                  </a:lnTo>
                  <a:lnTo>
                    <a:pt x="2641676" y="48958"/>
                  </a:lnTo>
                  <a:lnTo>
                    <a:pt x="2641320" y="48958"/>
                  </a:lnTo>
                  <a:lnTo>
                    <a:pt x="2641320" y="48602"/>
                  </a:lnTo>
                  <a:lnTo>
                    <a:pt x="2640596" y="47879"/>
                  </a:lnTo>
                  <a:lnTo>
                    <a:pt x="2640596" y="47523"/>
                  </a:lnTo>
                  <a:lnTo>
                    <a:pt x="2640241" y="47523"/>
                  </a:lnTo>
                  <a:lnTo>
                    <a:pt x="2639872" y="47155"/>
                  </a:lnTo>
                  <a:lnTo>
                    <a:pt x="2639517" y="47155"/>
                  </a:lnTo>
                  <a:lnTo>
                    <a:pt x="2639517" y="46799"/>
                  </a:lnTo>
                  <a:lnTo>
                    <a:pt x="2639161" y="46799"/>
                  </a:lnTo>
                  <a:lnTo>
                    <a:pt x="2638793" y="46443"/>
                  </a:lnTo>
                  <a:lnTo>
                    <a:pt x="2638437" y="46443"/>
                  </a:lnTo>
                  <a:lnTo>
                    <a:pt x="2638069" y="46075"/>
                  </a:lnTo>
                  <a:lnTo>
                    <a:pt x="2635199" y="46075"/>
                  </a:lnTo>
                  <a:lnTo>
                    <a:pt x="2633040" y="46799"/>
                  </a:lnTo>
                  <a:lnTo>
                    <a:pt x="2631960" y="47523"/>
                  </a:lnTo>
                  <a:lnTo>
                    <a:pt x="2631236" y="48234"/>
                  </a:lnTo>
                  <a:lnTo>
                    <a:pt x="2630881" y="48958"/>
                  </a:lnTo>
                  <a:lnTo>
                    <a:pt x="2630157" y="50038"/>
                  </a:lnTo>
                  <a:lnTo>
                    <a:pt x="2629801" y="51117"/>
                  </a:lnTo>
                  <a:lnTo>
                    <a:pt x="2629801" y="53644"/>
                  </a:lnTo>
                  <a:lnTo>
                    <a:pt x="2630157" y="54724"/>
                  </a:lnTo>
                  <a:lnTo>
                    <a:pt x="2630881" y="55435"/>
                  </a:lnTo>
                  <a:lnTo>
                    <a:pt x="2631236" y="56515"/>
                  </a:lnTo>
                  <a:lnTo>
                    <a:pt x="2631960" y="57238"/>
                  </a:lnTo>
                  <a:lnTo>
                    <a:pt x="2633040" y="57594"/>
                  </a:lnTo>
                  <a:lnTo>
                    <a:pt x="2634119" y="58318"/>
                  </a:lnTo>
                  <a:lnTo>
                    <a:pt x="2634831" y="58674"/>
                  </a:lnTo>
                  <a:lnTo>
                    <a:pt x="2637358" y="58674"/>
                  </a:lnTo>
                  <a:lnTo>
                    <a:pt x="2638437" y="58318"/>
                  </a:lnTo>
                  <a:lnTo>
                    <a:pt x="2639161" y="57594"/>
                  </a:lnTo>
                  <a:lnTo>
                    <a:pt x="2640241" y="57238"/>
                  </a:lnTo>
                  <a:lnTo>
                    <a:pt x="2640952" y="56515"/>
                  </a:lnTo>
                  <a:lnTo>
                    <a:pt x="2641676" y="55435"/>
                  </a:lnTo>
                  <a:lnTo>
                    <a:pt x="2642273" y="53644"/>
                  </a:lnTo>
                  <a:lnTo>
                    <a:pt x="2642400" y="50393"/>
                  </a:lnTo>
                  <a:close/>
                </a:path>
                <a:path w="2642870" h="330835">
                  <a:moveTo>
                    <a:pt x="2642400" y="4673"/>
                  </a:moveTo>
                  <a:lnTo>
                    <a:pt x="2642031" y="4318"/>
                  </a:lnTo>
                  <a:lnTo>
                    <a:pt x="2642031" y="3962"/>
                  </a:lnTo>
                  <a:lnTo>
                    <a:pt x="2641676" y="3594"/>
                  </a:lnTo>
                  <a:lnTo>
                    <a:pt x="2641676" y="3238"/>
                  </a:lnTo>
                  <a:lnTo>
                    <a:pt x="2640952" y="2514"/>
                  </a:lnTo>
                  <a:lnTo>
                    <a:pt x="2640952" y="2159"/>
                  </a:lnTo>
                  <a:lnTo>
                    <a:pt x="2640596" y="2159"/>
                  </a:lnTo>
                  <a:lnTo>
                    <a:pt x="2640596" y="1803"/>
                  </a:lnTo>
                  <a:lnTo>
                    <a:pt x="2640241" y="1435"/>
                  </a:lnTo>
                  <a:lnTo>
                    <a:pt x="2639872" y="1435"/>
                  </a:lnTo>
                  <a:lnTo>
                    <a:pt x="2639161" y="723"/>
                  </a:lnTo>
                  <a:lnTo>
                    <a:pt x="2638437" y="723"/>
                  </a:lnTo>
                  <a:lnTo>
                    <a:pt x="2638069" y="355"/>
                  </a:lnTo>
                  <a:lnTo>
                    <a:pt x="2636634" y="355"/>
                  </a:lnTo>
                  <a:lnTo>
                    <a:pt x="2636278" y="0"/>
                  </a:lnTo>
                  <a:lnTo>
                    <a:pt x="2635199" y="0"/>
                  </a:lnTo>
                  <a:lnTo>
                    <a:pt x="2634119" y="355"/>
                  </a:lnTo>
                  <a:lnTo>
                    <a:pt x="2633040" y="1079"/>
                  </a:lnTo>
                  <a:lnTo>
                    <a:pt x="2631960" y="1435"/>
                  </a:lnTo>
                  <a:lnTo>
                    <a:pt x="2631236" y="2159"/>
                  </a:lnTo>
                  <a:lnTo>
                    <a:pt x="2630881" y="3238"/>
                  </a:lnTo>
                  <a:lnTo>
                    <a:pt x="2630157" y="4318"/>
                  </a:lnTo>
                  <a:lnTo>
                    <a:pt x="2629801" y="5397"/>
                  </a:lnTo>
                  <a:lnTo>
                    <a:pt x="2629801" y="7556"/>
                  </a:lnTo>
                  <a:lnTo>
                    <a:pt x="2630157" y="8636"/>
                  </a:lnTo>
                  <a:lnTo>
                    <a:pt x="2630881" y="9715"/>
                  </a:lnTo>
                  <a:lnTo>
                    <a:pt x="2631236" y="10439"/>
                  </a:lnTo>
                  <a:lnTo>
                    <a:pt x="2631960" y="11518"/>
                  </a:lnTo>
                  <a:lnTo>
                    <a:pt x="2633040" y="11874"/>
                  </a:lnTo>
                  <a:lnTo>
                    <a:pt x="2633751" y="12598"/>
                  </a:lnTo>
                  <a:lnTo>
                    <a:pt x="2638437" y="12598"/>
                  </a:lnTo>
                  <a:lnTo>
                    <a:pt x="2639517" y="11874"/>
                  </a:lnTo>
                  <a:lnTo>
                    <a:pt x="2641676" y="9715"/>
                  </a:lnTo>
                  <a:lnTo>
                    <a:pt x="2642400" y="7556"/>
                  </a:lnTo>
                  <a:lnTo>
                    <a:pt x="2642400" y="4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1" y="5131868"/>
            <a:ext cx="314688" cy="11143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5694" y="4895091"/>
            <a:ext cx="414374" cy="11272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915683" y="4179510"/>
            <a:ext cx="8445" cy="2677173"/>
          </a:xfrm>
          <a:custGeom>
            <a:avLst/>
            <a:gdLst/>
            <a:ahLst/>
            <a:cxnLst/>
            <a:rect l="l" t="t" r="r" b="b"/>
            <a:pathLst>
              <a:path w="6985" h="2214245">
                <a:moveTo>
                  <a:pt x="6479" y="0"/>
                </a:moveTo>
                <a:lnTo>
                  <a:pt x="0" y="0"/>
                </a:lnTo>
                <a:lnTo>
                  <a:pt x="0" y="2213635"/>
                </a:lnTo>
                <a:lnTo>
                  <a:pt x="6479" y="2213635"/>
                </a:lnTo>
                <a:lnTo>
                  <a:pt x="6479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0" name="object 20"/>
          <p:cNvSpPr/>
          <p:nvPr/>
        </p:nvSpPr>
        <p:spPr>
          <a:xfrm>
            <a:off x="8182967" y="2481981"/>
            <a:ext cx="174281" cy="392324"/>
          </a:xfrm>
          <a:custGeom>
            <a:avLst/>
            <a:gdLst/>
            <a:ahLst/>
            <a:cxnLst/>
            <a:rect l="l" t="t" r="r" b="b"/>
            <a:pathLst>
              <a:path w="144145" h="324485">
                <a:moveTo>
                  <a:pt x="144005" y="0"/>
                </a:moveTo>
                <a:lnTo>
                  <a:pt x="0" y="324002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1" name="object 21"/>
          <p:cNvSpPr txBox="1"/>
          <p:nvPr/>
        </p:nvSpPr>
        <p:spPr>
          <a:xfrm>
            <a:off x="69282" y="6550270"/>
            <a:ext cx="3405775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z="1179" spc="-27" baseline="34188" dirty="0">
                <a:latin typeface="Trebuchet MS"/>
                <a:cs typeface="Trebuchet MS"/>
              </a:rPr>
              <a:t>1</a:t>
            </a:r>
            <a:r>
              <a:rPr sz="1179" spc="99" baseline="34188" dirty="0">
                <a:latin typeface="Trebuchet MS"/>
                <a:cs typeface="Trebuchet MS"/>
              </a:rPr>
              <a:t> </a:t>
            </a:r>
            <a:r>
              <a:rPr sz="1451" spc="-24" dirty="0">
                <a:latin typeface="Trebuchet MS"/>
                <a:cs typeface="Trebuchet MS"/>
              </a:rPr>
              <a:t>D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21" dirty="0">
                <a:latin typeface="Trebuchet MS"/>
                <a:cs typeface="Trebuchet MS"/>
              </a:rPr>
              <a:t>Cardon,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-151" dirty="0">
                <a:latin typeface="Trebuchet MS"/>
                <a:cs typeface="Trebuchet MS"/>
              </a:rPr>
              <a:t>JP </a:t>
            </a:r>
            <a:r>
              <a:rPr sz="1451" spc="-127" dirty="0">
                <a:latin typeface="Trebuchet MS"/>
                <a:cs typeface="Trebuchet MS"/>
              </a:rPr>
              <a:t>Cointet,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48" dirty="0">
                <a:latin typeface="Trebuchet MS"/>
                <a:cs typeface="Trebuchet MS"/>
              </a:rPr>
              <a:t>A</a:t>
            </a:r>
            <a:r>
              <a:rPr sz="1451" spc="-145" dirty="0">
                <a:latin typeface="Trebuchet MS"/>
                <a:cs typeface="Trebuchet MS"/>
              </a:rPr>
              <a:t> </a:t>
            </a:r>
            <a:r>
              <a:rPr sz="1451" spc="-115" dirty="0">
                <a:latin typeface="Trebuchet MS"/>
                <a:cs typeface="Trebuchet MS"/>
              </a:rPr>
              <a:t>Mazieres,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73" dirty="0">
                <a:latin typeface="Trebuchet MS"/>
                <a:cs typeface="Trebuchet MS"/>
              </a:rPr>
              <a:t>2018</a:t>
            </a:r>
            <a:r>
              <a:rPr sz="1451" spc="-138" dirty="0">
                <a:latin typeface="Trebuchet MS"/>
                <a:cs typeface="Trebuchet MS"/>
              </a:rPr>
              <a:t> </a:t>
            </a:r>
            <a:r>
              <a:rPr sz="1451" spc="-97" dirty="0">
                <a:latin typeface="Trebuchet MS"/>
                <a:cs typeface="Trebuchet MS"/>
              </a:rPr>
              <a:t>[LRDN]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7066"/>
            <a:ext cx="1433405" cy="1433405"/>
          </a:xfrm>
          <a:custGeom>
            <a:avLst/>
            <a:gdLst/>
            <a:ahLst/>
            <a:cxnLst/>
            <a:rect l="l" t="t" r="r" b="b"/>
            <a:pathLst>
              <a:path w="1185545" h="1185545">
                <a:moveTo>
                  <a:pt x="1185481" y="0"/>
                </a:moveTo>
                <a:lnTo>
                  <a:pt x="0" y="0"/>
                </a:lnTo>
                <a:lnTo>
                  <a:pt x="0" y="1185481"/>
                </a:lnTo>
                <a:lnTo>
                  <a:pt x="1185481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3" name="object 23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9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374880" y="3110498"/>
            <a:ext cx="3133989" cy="609600"/>
          </a:xfrm>
          <a:custGeom>
            <a:avLst/>
            <a:gdLst/>
            <a:ahLst/>
            <a:cxnLst/>
            <a:rect l="l" t="t" r="r" b="b"/>
            <a:pathLst>
              <a:path w="2592070" h="504189">
                <a:moveTo>
                  <a:pt x="2592006" y="0"/>
                </a:moveTo>
                <a:lnTo>
                  <a:pt x="0" y="0"/>
                </a:lnTo>
                <a:lnTo>
                  <a:pt x="0" y="503999"/>
                </a:lnTo>
                <a:lnTo>
                  <a:pt x="1295996" y="503999"/>
                </a:lnTo>
                <a:lnTo>
                  <a:pt x="2592006" y="503999"/>
                </a:lnTo>
                <a:lnTo>
                  <a:pt x="2592006" y="0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" name="object 4"/>
          <p:cNvSpPr/>
          <p:nvPr/>
        </p:nvSpPr>
        <p:spPr>
          <a:xfrm>
            <a:off x="2370453" y="3110498"/>
            <a:ext cx="3133989" cy="609600"/>
          </a:xfrm>
          <a:custGeom>
            <a:avLst/>
            <a:gdLst/>
            <a:ahLst/>
            <a:cxnLst/>
            <a:rect l="l" t="t" r="r" b="b"/>
            <a:pathLst>
              <a:path w="2592070" h="504189">
                <a:moveTo>
                  <a:pt x="2591993" y="0"/>
                </a:moveTo>
                <a:lnTo>
                  <a:pt x="0" y="0"/>
                </a:lnTo>
                <a:lnTo>
                  <a:pt x="0" y="503999"/>
                </a:lnTo>
                <a:lnTo>
                  <a:pt x="1295996" y="503999"/>
                </a:lnTo>
                <a:lnTo>
                  <a:pt x="2591993" y="503999"/>
                </a:lnTo>
                <a:lnTo>
                  <a:pt x="259199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" name="object 5"/>
          <p:cNvSpPr txBox="1"/>
          <p:nvPr/>
        </p:nvSpPr>
        <p:spPr>
          <a:xfrm>
            <a:off x="5810225" y="3247051"/>
            <a:ext cx="22802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09" dirty="0">
                <a:latin typeface="Trebuchet MS"/>
                <a:cs typeface="Trebuchet MS"/>
              </a:rPr>
              <a:t>v</a:t>
            </a:r>
            <a:r>
              <a:rPr sz="1935" spc="-85" dirty="0">
                <a:latin typeface="Trebuchet MS"/>
                <a:cs typeface="Trebuchet MS"/>
              </a:rPr>
              <a:t>s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19599" y="970"/>
            <a:ext cx="0" cy="2698670"/>
          </a:xfrm>
          <a:custGeom>
            <a:avLst/>
            <a:gdLst/>
            <a:ahLst/>
            <a:cxnLst/>
            <a:rect l="l" t="t" r="r" b="b"/>
            <a:pathLst>
              <a:path h="2232025">
                <a:moveTo>
                  <a:pt x="0" y="0"/>
                </a:moveTo>
                <a:lnTo>
                  <a:pt x="0" y="2231999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" name="object 7"/>
          <p:cNvSpPr/>
          <p:nvPr/>
        </p:nvSpPr>
        <p:spPr>
          <a:xfrm>
            <a:off x="3308010" y="2481981"/>
            <a:ext cx="174281" cy="392324"/>
          </a:xfrm>
          <a:custGeom>
            <a:avLst/>
            <a:gdLst/>
            <a:ahLst/>
            <a:cxnLst/>
            <a:rect l="l" t="t" r="r" b="b"/>
            <a:pathLst>
              <a:path w="144144" h="324485">
                <a:moveTo>
                  <a:pt x="0" y="0"/>
                </a:moveTo>
                <a:lnTo>
                  <a:pt x="144005" y="324002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" name="object 8"/>
          <p:cNvSpPr/>
          <p:nvPr/>
        </p:nvSpPr>
        <p:spPr>
          <a:xfrm>
            <a:off x="5915683" y="4179510"/>
            <a:ext cx="8445" cy="2677173"/>
          </a:xfrm>
          <a:custGeom>
            <a:avLst/>
            <a:gdLst/>
            <a:ahLst/>
            <a:cxnLst/>
            <a:rect l="l" t="t" r="r" b="b"/>
            <a:pathLst>
              <a:path w="6985" h="2214245">
                <a:moveTo>
                  <a:pt x="6479" y="0"/>
                </a:moveTo>
                <a:lnTo>
                  <a:pt x="0" y="0"/>
                </a:lnTo>
                <a:lnTo>
                  <a:pt x="0" y="2213635"/>
                </a:lnTo>
                <a:lnTo>
                  <a:pt x="6479" y="2213635"/>
                </a:lnTo>
                <a:lnTo>
                  <a:pt x="6479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" name="object 9"/>
          <p:cNvSpPr/>
          <p:nvPr/>
        </p:nvSpPr>
        <p:spPr>
          <a:xfrm>
            <a:off x="8705288" y="2481981"/>
            <a:ext cx="174281" cy="392324"/>
          </a:xfrm>
          <a:custGeom>
            <a:avLst/>
            <a:gdLst/>
            <a:ahLst/>
            <a:cxnLst/>
            <a:rect l="l" t="t" r="r" b="b"/>
            <a:pathLst>
              <a:path w="144145" h="324485">
                <a:moveTo>
                  <a:pt x="144005" y="0"/>
                </a:moveTo>
                <a:lnTo>
                  <a:pt x="0" y="324002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" name="object 10"/>
          <p:cNvSpPr txBox="1"/>
          <p:nvPr/>
        </p:nvSpPr>
        <p:spPr>
          <a:xfrm>
            <a:off x="7298401" y="5390725"/>
            <a:ext cx="158311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45" dirty="0">
                <a:latin typeface="Trebuchet MS"/>
                <a:cs typeface="Trebuchet MS"/>
              </a:rPr>
              <a:t>Rules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91" dirty="0">
                <a:latin typeface="Trebuchet MS"/>
                <a:cs typeface="Trebuchet MS"/>
              </a:rPr>
              <a:t>nd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l</a:t>
            </a:r>
            <a:r>
              <a:rPr sz="2176" spc="-230" dirty="0">
                <a:latin typeface="Trebuchet MS"/>
                <a:cs typeface="Trebuchet MS"/>
              </a:rPr>
              <a:t>a</a:t>
            </a:r>
            <a:r>
              <a:rPr sz="2176" spc="-138" dirty="0">
                <a:latin typeface="Trebuchet MS"/>
                <a:cs typeface="Trebuchet MS"/>
              </a:rPr>
              <a:t>w</a:t>
            </a:r>
            <a:r>
              <a:rPr sz="2176" spc="-91" dirty="0">
                <a:latin typeface="Trebuchet MS"/>
                <a:cs typeface="Trebuchet MS"/>
              </a:rPr>
              <a:t>s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53496" y="5470511"/>
            <a:ext cx="175049" cy="261806"/>
          </a:xfrm>
          <a:custGeom>
            <a:avLst/>
            <a:gdLst/>
            <a:ahLst/>
            <a:cxnLst/>
            <a:rect l="l" t="t" r="r" b="b"/>
            <a:pathLst>
              <a:path w="144779" h="216535">
                <a:moveTo>
                  <a:pt x="0" y="0"/>
                </a:moveTo>
                <a:lnTo>
                  <a:pt x="0" y="216357"/>
                </a:lnTo>
                <a:lnTo>
                  <a:pt x="144360" y="10800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2" name="object 12"/>
          <p:cNvSpPr txBox="1"/>
          <p:nvPr/>
        </p:nvSpPr>
        <p:spPr>
          <a:xfrm>
            <a:off x="9431187" y="5390725"/>
            <a:ext cx="1302118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67" dirty="0">
                <a:latin typeface="Trebuchet MS"/>
                <a:cs typeface="Trebuchet MS"/>
              </a:rPr>
              <a:t>S</a:t>
            </a:r>
            <a:r>
              <a:rPr sz="2176" spc="-97" dirty="0">
                <a:latin typeface="Trebuchet MS"/>
                <a:cs typeface="Trebuchet MS"/>
              </a:rPr>
              <a:t>p</a:t>
            </a:r>
            <a:r>
              <a:rPr sz="2176" spc="-193" dirty="0">
                <a:latin typeface="Trebuchet MS"/>
                <a:cs typeface="Trebuchet MS"/>
              </a:rPr>
              <a:t>ec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163" dirty="0">
                <a:latin typeface="Trebuchet MS"/>
                <a:cs typeface="Trebuchet MS"/>
              </a:rPr>
              <a:t>l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200" dirty="0">
                <a:latin typeface="Trebuchet MS"/>
                <a:cs typeface="Trebuchet MS"/>
              </a:rPr>
              <a:t>c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79" dirty="0">
                <a:latin typeface="Trebuchet MS"/>
                <a:cs typeface="Trebuchet MS"/>
              </a:rPr>
              <a:t>s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27257" y="5222402"/>
            <a:ext cx="0" cy="218811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180721"/>
                </a:moveTo>
                <a:lnTo>
                  <a:pt x="0" y="0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4" name="object 14"/>
          <p:cNvSpPr txBox="1"/>
          <p:nvPr/>
        </p:nvSpPr>
        <p:spPr>
          <a:xfrm>
            <a:off x="8354775" y="4862323"/>
            <a:ext cx="450674" cy="22017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330" spc="-127" dirty="0">
                <a:solidFill>
                  <a:srgbClr val="999999"/>
                </a:solidFill>
                <a:latin typeface="Trebuchet MS"/>
                <a:cs typeface="Trebuchet MS"/>
              </a:rPr>
              <a:t>E</a:t>
            </a:r>
            <a:r>
              <a:rPr sz="1330" spc="-91" dirty="0">
                <a:solidFill>
                  <a:srgbClr val="999999"/>
                </a:solidFill>
                <a:latin typeface="Trebuchet MS"/>
                <a:cs typeface="Trebuchet MS"/>
              </a:rPr>
              <a:t>xpe</a:t>
            </a:r>
            <a:r>
              <a:rPr sz="1330" spc="-85" dirty="0">
                <a:solidFill>
                  <a:srgbClr val="999999"/>
                </a:solidFill>
                <a:latin typeface="Trebuchet MS"/>
                <a:cs typeface="Trebuchet MS"/>
              </a:rPr>
              <a:t>r</a:t>
            </a:r>
            <a:r>
              <a:rPr sz="1330" spc="-121" dirty="0">
                <a:solidFill>
                  <a:srgbClr val="999999"/>
                </a:solidFill>
                <a:latin typeface="Trebuchet MS"/>
                <a:cs typeface="Trebuchet MS"/>
              </a:rPr>
              <a:t>t</a:t>
            </a:r>
            <a:endParaRPr sz="133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1887" y="4650345"/>
            <a:ext cx="565838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277" dirty="0">
                <a:latin typeface="Trebuchet MS"/>
                <a:cs typeface="Trebuchet MS"/>
              </a:rPr>
              <a:t>F</a:t>
            </a:r>
            <a:r>
              <a:rPr sz="2176" spc="-175" dirty="0">
                <a:latin typeface="Trebuchet MS"/>
                <a:cs typeface="Trebuchet MS"/>
              </a:rPr>
              <a:t>ac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91" dirty="0">
                <a:latin typeface="Trebuchet MS"/>
                <a:cs typeface="Trebuchet MS"/>
              </a:rPr>
              <a:t>s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50429" y="4730561"/>
            <a:ext cx="175049" cy="261806"/>
          </a:xfrm>
          <a:custGeom>
            <a:avLst/>
            <a:gdLst/>
            <a:ahLst/>
            <a:cxnLst/>
            <a:rect l="l" t="t" r="r" b="b"/>
            <a:pathLst>
              <a:path w="144780" h="216535">
                <a:moveTo>
                  <a:pt x="0" y="0"/>
                </a:moveTo>
                <a:lnTo>
                  <a:pt x="0" y="216357"/>
                </a:lnTo>
                <a:lnTo>
                  <a:pt x="144360" y="10800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7" name="object 17"/>
          <p:cNvSpPr txBox="1"/>
          <p:nvPr/>
        </p:nvSpPr>
        <p:spPr>
          <a:xfrm>
            <a:off x="2728551" y="4650345"/>
            <a:ext cx="158311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45" dirty="0">
                <a:latin typeface="Trebuchet MS"/>
                <a:cs typeface="Trebuchet MS"/>
              </a:rPr>
              <a:t>Rules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91" dirty="0">
                <a:latin typeface="Trebuchet MS"/>
                <a:cs typeface="Trebuchet MS"/>
              </a:rPr>
              <a:t>nd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l</a:t>
            </a:r>
            <a:r>
              <a:rPr sz="2176" spc="-230" dirty="0">
                <a:latin typeface="Trebuchet MS"/>
                <a:cs typeface="Trebuchet MS"/>
              </a:rPr>
              <a:t>a</a:t>
            </a:r>
            <a:r>
              <a:rPr sz="2176" spc="-138" dirty="0">
                <a:latin typeface="Trebuchet MS"/>
                <a:cs typeface="Trebuchet MS"/>
              </a:rPr>
              <a:t>w</a:t>
            </a:r>
            <a:r>
              <a:rPr sz="2176" spc="-91" dirty="0">
                <a:latin typeface="Trebuchet MS"/>
                <a:cs typeface="Trebuchet MS"/>
              </a:rPr>
              <a:t>s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3073" y="5023046"/>
            <a:ext cx="0" cy="218811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180720"/>
                </a:moveTo>
                <a:lnTo>
                  <a:pt x="0" y="0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9" name="object 19"/>
          <p:cNvSpPr txBox="1"/>
          <p:nvPr/>
        </p:nvSpPr>
        <p:spPr>
          <a:xfrm>
            <a:off x="3858937" y="5472138"/>
            <a:ext cx="444532" cy="22017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330" spc="54" dirty="0">
                <a:solidFill>
                  <a:srgbClr val="999999"/>
                </a:solidFill>
                <a:latin typeface="Trebuchet MS"/>
                <a:cs typeface="Trebuchet MS"/>
              </a:rPr>
              <a:t>M</a:t>
            </a:r>
            <a:r>
              <a:rPr sz="1330" spc="-54" dirty="0">
                <a:solidFill>
                  <a:srgbClr val="999999"/>
                </a:solidFill>
                <a:latin typeface="Trebuchet MS"/>
                <a:cs typeface="Trebuchet MS"/>
              </a:rPr>
              <a:t>o</a:t>
            </a:r>
            <a:r>
              <a:rPr sz="1330" spc="-73" dirty="0">
                <a:solidFill>
                  <a:srgbClr val="999999"/>
                </a:solidFill>
                <a:latin typeface="Trebuchet MS"/>
                <a:cs typeface="Trebuchet MS"/>
              </a:rPr>
              <a:t>d</a:t>
            </a:r>
            <a:r>
              <a:rPr sz="1330" spc="-115" dirty="0">
                <a:solidFill>
                  <a:srgbClr val="999999"/>
                </a:solidFill>
                <a:latin typeface="Trebuchet MS"/>
                <a:cs typeface="Trebuchet MS"/>
              </a:rPr>
              <a:t>e</a:t>
            </a:r>
            <a:r>
              <a:rPr sz="1330" spc="-103" dirty="0">
                <a:solidFill>
                  <a:srgbClr val="999999"/>
                </a:solidFill>
                <a:latin typeface="Trebuchet MS"/>
                <a:cs typeface="Trebuchet MS"/>
              </a:rPr>
              <a:t>l</a:t>
            </a:r>
            <a:endParaRPr sz="133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7066"/>
            <a:ext cx="1433405" cy="1433405"/>
          </a:xfrm>
          <a:custGeom>
            <a:avLst/>
            <a:gdLst/>
            <a:ahLst/>
            <a:cxnLst/>
            <a:rect l="l" t="t" r="r" b="b"/>
            <a:pathLst>
              <a:path w="1185545" h="1185545">
                <a:moveTo>
                  <a:pt x="1185481" y="0"/>
                </a:moveTo>
                <a:lnTo>
                  <a:pt x="0" y="0"/>
                </a:lnTo>
                <a:lnTo>
                  <a:pt x="0" y="1185481"/>
                </a:lnTo>
                <a:lnTo>
                  <a:pt x="1185481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1" name="object 21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37026" y="3130414"/>
            <a:ext cx="1325151" cy="46210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902" spc="-175" dirty="0">
                <a:solidFill>
                  <a:srgbClr val="FFFFFF"/>
                </a:solidFill>
                <a:latin typeface="Trebuchet MS"/>
                <a:cs typeface="Trebuchet MS"/>
              </a:rPr>
              <a:t>Symbolic</a:t>
            </a:r>
            <a:endParaRPr sz="2902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710278" y="3136216"/>
            <a:ext cx="2355482" cy="462102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2902" spc="-169" dirty="0">
                <a:solidFill>
                  <a:srgbClr val="FFFFFF"/>
                </a:solidFill>
              </a:rPr>
              <a:t>Connectionnism</a:t>
            </a:r>
            <a:endParaRPr sz="2902"/>
          </a:p>
        </p:txBody>
      </p:sp>
      <p:grpSp>
        <p:nvGrpSpPr>
          <p:cNvPr id="25" name="object 25"/>
          <p:cNvGrpSpPr/>
          <p:nvPr/>
        </p:nvGrpSpPr>
        <p:grpSpPr>
          <a:xfrm>
            <a:off x="1081204" y="1249744"/>
            <a:ext cx="519772" cy="228792"/>
            <a:chOff x="894245" y="1032849"/>
            <a:chExt cx="429895" cy="189230"/>
          </a:xfrm>
        </p:grpSpPr>
        <p:sp>
          <p:nvSpPr>
            <p:cNvPr id="26" name="object 26"/>
            <p:cNvSpPr/>
            <p:nvPr/>
          </p:nvSpPr>
          <p:spPr>
            <a:xfrm>
              <a:off x="894245" y="1032849"/>
              <a:ext cx="18415" cy="146685"/>
            </a:xfrm>
            <a:custGeom>
              <a:avLst/>
              <a:gdLst/>
              <a:ahLst/>
              <a:cxnLst/>
              <a:rect l="l" t="t" r="r" b="b"/>
              <a:pathLst>
                <a:path w="18415" h="146684">
                  <a:moveTo>
                    <a:pt x="18351" y="0"/>
                  </a:moveTo>
                  <a:lnTo>
                    <a:pt x="0" y="0"/>
                  </a:lnTo>
                  <a:lnTo>
                    <a:pt x="0" y="146164"/>
                  </a:lnTo>
                  <a:lnTo>
                    <a:pt x="18351" y="146164"/>
                  </a:lnTo>
                  <a:lnTo>
                    <a:pt x="183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559" y="1072092"/>
              <a:ext cx="82435" cy="10692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719" y="1072092"/>
              <a:ext cx="91084" cy="14940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761" y="1049054"/>
              <a:ext cx="156959" cy="13211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891427" y="1926140"/>
            <a:ext cx="709409" cy="231095"/>
            <a:chOff x="737285" y="1592284"/>
            <a:chExt cx="586740" cy="19113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285" y="1592284"/>
              <a:ext cx="118071" cy="15048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039" y="1610648"/>
              <a:ext cx="266763" cy="1724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6761" y="1610648"/>
              <a:ext cx="156959" cy="132118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749112" y="1350720"/>
            <a:ext cx="687144" cy="122841"/>
            <a:chOff x="1446661" y="1116364"/>
            <a:chExt cx="568325" cy="101600"/>
          </a:xfrm>
        </p:grpSpPr>
        <p:sp>
          <p:nvSpPr>
            <p:cNvPr id="35" name="object 35"/>
            <p:cNvSpPr/>
            <p:nvPr/>
          </p:nvSpPr>
          <p:spPr>
            <a:xfrm>
              <a:off x="1454403" y="1126725"/>
              <a:ext cx="433070" cy="41275"/>
            </a:xfrm>
            <a:custGeom>
              <a:avLst/>
              <a:gdLst/>
              <a:ahLst/>
              <a:cxnLst/>
              <a:rect l="l" t="t" r="r" b="b"/>
              <a:pathLst>
                <a:path w="433069" h="41275">
                  <a:moveTo>
                    <a:pt x="0" y="2237"/>
                  </a:moveTo>
                  <a:lnTo>
                    <a:pt x="26216" y="1745"/>
                  </a:lnTo>
                  <a:lnTo>
                    <a:pt x="59897" y="757"/>
                  </a:lnTo>
                  <a:lnTo>
                    <a:pt x="100185" y="0"/>
                  </a:lnTo>
                  <a:lnTo>
                    <a:pt x="146224" y="203"/>
                  </a:lnTo>
                  <a:lnTo>
                    <a:pt x="197157" y="2095"/>
                  </a:lnTo>
                  <a:lnTo>
                    <a:pt x="252129" y="6404"/>
                  </a:lnTo>
                  <a:lnTo>
                    <a:pt x="310284" y="13860"/>
                  </a:lnTo>
                  <a:lnTo>
                    <a:pt x="370764" y="25190"/>
                  </a:lnTo>
                  <a:lnTo>
                    <a:pt x="432714" y="41124"/>
                  </a:lnTo>
                </a:path>
              </a:pathLst>
            </a:custGeom>
            <a:ln w="1548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6" name="object 36"/>
            <p:cNvSpPr/>
            <p:nvPr/>
          </p:nvSpPr>
          <p:spPr>
            <a:xfrm>
              <a:off x="1842122" y="1116364"/>
              <a:ext cx="173355" cy="101600"/>
            </a:xfrm>
            <a:custGeom>
              <a:avLst/>
              <a:gdLst/>
              <a:ahLst/>
              <a:cxnLst/>
              <a:rect l="l" t="t" r="r" b="b"/>
              <a:pathLst>
                <a:path w="173355" h="101600">
                  <a:moveTo>
                    <a:pt x="31673" y="0"/>
                  </a:moveTo>
                  <a:lnTo>
                    <a:pt x="0" y="83883"/>
                  </a:lnTo>
                  <a:lnTo>
                    <a:pt x="172796" y="101523"/>
                  </a:lnTo>
                  <a:lnTo>
                    <a:pt x="31673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749112" y="1934416"/>
            <a:ext cx="687144" cy="122841"/>
            <a:chOff x="1446661" y="1599129"/>
            <a:chExt cx="568325" cy="101600"/>
          </a:xfrm>
        </p:grpSpPr>
        <p:sp>
          <p:nvSpPr>
            <p:cNvPr id="38" name="object 38"/>
            <p:cNvSpPr/>
            <p:nvPr/>
          </p:nvSpPr>
          <p:spPr>
            <a:xfrm>
              <a:off x="1454403" y="1648811"/>
              <a:ext cx="433070" cy="41275"/>
            </a:xfrm>
            <a:custGeom>
              <a:avLst/>
              <a:gdLst/>
              <a:ahLst/>
              <a:cxnLst/>
              <a:rect l="l" t="t" r="r" b="b"/>
              <a:pathLst>
                <a:path w="433069" h="41275">
                  <a:moveTo>
                    <a:pt x="0" y="38874"/>
                  </a:moveTo>
                  <a:lnTo>
                    <a:pt x="26216" y="39366"/>
                  </a:lnTo>
                  <a:lnTo>
                    <a:pt x="59897" y="40356"/>
                  </a:lnTo>
                  <a:lnTo>
                    <a:pt x="100185" y="41115"/>
                  </a:lnTo>
                  <a:lnTo>
                    <a:pt x="146224" y="40913"/>
                  </a:lnTo>
                  <a:lnTo>
                    <a:pt x="197157" y="39024"/>
                  </a:lnTo>
                  <a:lnTo>
                    <a:pt x="252129" y="34716"/>
                  </a:lnTo>
                  <a:lnTo>
                    <a:pt x="310284" y="27262"/>
                  </a:lnTo>
                  <a:lnTo>
                    <a:pt x="370764" y="15933"/>
                  </a:lnTo>
                  <a:lnTo>
                    <a:pt x="432714" y="0"/>
                  </a:lnTo>
                </a:path>
              </a:pathLst>
            </a:custGeom>
            <a:ln w="1548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9" name="object 39"/>
            <p:cNvSpPr/>
            <p:nvPr/>
          </p:nvSpPr>
          <p:spPr>
            <a:xfrm>
              <a:off x="1842122" y="1599129"/>
              <a:ext cx="173355" cy="101600"/>
            </a:xfrm>
            <a:custGeom>
              <a:avLst/>
              <a:gdLst/>
              <a:ahLst/>
              <a:cxnLst/>
              <a:rect l="l" t="t" r="r" b="b"/>
              <a:pathLst>
                <a:path w="173355" h="101600">
                  <a:moveTo>
                    <a:pt x="172796" y="0"/>
                  </a:moveTo>
                  <a:lnTo>
                    <a:pt x="0" y="17284"/>
                  </a:lnTo>
                  <a:lnTo>
                    <a:pt x="31673" y="101523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673201" y="1649316"/>
            <a:ext cx="468332" cy="109022"/>
            <a:chOff x="3038043" y="1363328"/>
            <a:chExt cx="387350" cy="90170"/>
          </a:xfrm>
        </p:grpSpPr>
        <p:sp>
          <p:nvSpPr>
            <p:cNvPr id="41" name="object 41"/>
            <p:cNvSpPr/>
            <p:nvPr/>
          </p:nvSpPr>
          <p:spPr>
            <a:xfrm>
              <a:off x="3038043" y="1408324"/>
              <a:ext cx="250190" cy="0"/>
            </a:xfrm>
            <a:custGeom>
              <a:avLst/>
              <a:gdLst/>
              <a:ahLst/>
              <a:cxnLst/>
              <a:rect l="l" t="t" r="r" b="b"/>
              <a:pathLst>
                <a:path w="250189">
                  <a:moveTo>
                    <a:pt x="0" y="0"/>
                  </a:moveTo>
                  <a:lnTo>
                    <a:pt x="249834" y="0"/>
                  </a:lnTo>
                </a:path>
              </a:pathLst>
            </a:custGeom>
            <a:ln w="1548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2" name="object 42"/>
            <p:cNvSpPr/>
            <p:nvPr/>
          </p:nvSpPr>
          <p:spPr>
            <a:xfrm>
              <a:off x="3257283" y="1363328"/>
              <a:ext cx="168275" cy="90170"/>
            </a:xfrm>
            <a:custGeom>
              <a:avLst/>
              <a:gdLst/>
              <a:ahLst/>
              <a:cxnLst/>
              <a:rect l="l" t="t" r="r" b="b"/>
              <a:pathLst>
                <a:path w="168275" h="90169">
                  <a:moveTo>
                    <a:pt x="0" y="0"/>
                  </a:moveTo>
                  <a:lnTo>
                    <a:pt x="0" y="90004"/>
                  </a:lnTo>
                  <a:lnTo>
                    <a:pt x="167754" y="44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45135" y="1606659"/>
            <a:ext cx="826567" cy="44658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20493" y="750501"/>
            <a:ext cx="2003955" cy="23590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14735" y="1194240"/>
            <a:ext cx="1018958" cy="1018958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7156612" y="1246704"/>
            <a:ext cx="525914" cy="231863"/>
            <a:chOff x="5919114" y="1030334"/>
            <a:chExt cx="434975" cy="191770"/>
          </a:xfrm>
        </p:grpSpPr>
        <p:sp>
          <p:nvSpPr>
            <p:cNvPr id="47" name="object 47"/>
            <p:cNvSpPr/>
            <p:nvPr/>
          </p:nvSpPr>
          <p:spPr>
            <a:xfrm>
              <a:off x="5919114" y="1030334"/>
              <a:ext cx="18415" cy="147955"/>
            </a:xfrm>
            <a:custGeom>
              <a:avLst/>
              <a:gdLst/>
              <a:ahLst/>
              <a:cxnLst/>
              <a:rect l="l" t="t" r="r" b="b"/>
              <a:pathLst>
                <a:path w="18414" h="147955">
                  <a:moveTo>
                    <a:pt x="18364" y="0"/>
                  </a:moveTo>
                  <a:lnTo>
                    <a:pt x="0" y="0"/>
                  </a:lnTo>
                  <a:lnTo>
                    <a:pt x="0" y="147954"/>
                  </a:lnTo>
                  <a:lnTo>
                    <a:pt x="18364" y="147954"/>
                  </a:lnTo>
                  <a:lnTo>
                    <a:pt x="183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8796" y="1069932"/>
              <a:ext cx="83527" cy="10835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0404" y="1069932"/>
              <a:ext cx="92151" cy="15156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4513" y="1046882"/>
              <a:ext cx="159486" cy="133565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0346677" y="1602745"/>
            <a:ext cx="718622" cy="234166"/>
            <a:chOff x="8557564" y="1324809"/>
            <a:chExt cx="594360" cy="193675"/>
          </a:xfrm>
        </p:grpSpPr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57564" y="1324809"/>
              <a:ext cx="119519" cy="15264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00121" y="1343529"/>
              <a:ext cx="159118" cy="13392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78315" y="1366922"/>
              <a:ext cx="91808" cy="15120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2437" y="1343529"/>
              <a:ext cx="159118" cy="133921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833647" y="1932681"/>
            <a:ext cx="837624" cy="235702"/>
            <a:chOff x="5651995" y="1597694"/>
            <a:chExt cx="692785" cy="194945"/>
          </a:xfrm>
        </p:grpSpPr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51995" y="1597694"/>
              <a:ext cx="84239" cy="1493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5322" y="1638727"/>
              <a:ext cx="258114" cy="15372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40081" y="1638727"/>
              <a:ext cx="137160" cy="11051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3518" y="1638727"/>
              <a:ext cx="141122" cy="108356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7815711" y="1348985"/>
            <a:ext cx="695589" cy="125145"/>
            <a:chOff x="6464244" y="1114929"/>
            <a:chExt cx="575310" cy="103505"/>
          </a:xfrm>
        </p:grpSpPr>
        <p:sp>
          <p:nvSpPr>
            <p:cNvPr id="62" name="object 62"/>
            <p:cNvSpPr/>
            <p:nvPr/>
          </p:nvSpPr>
          <p:spPr>
            <a:xfrm>
              <a:off x="6472085" y="1125659"/>
              <a:ext cx="438150" cy="41910"/>
            </a:xfrm>
            <a:custGeom>
              <a:avLst/>
              <a:gdLst/>
              <a:ahLst/>
              <a:cxnLst/>
              <a:rect l="l" t="t" r="r" b="b"/>
              <a:pathLst>
                <a:path w="438150" h="41909">
                  <a:moveTo>
                    <a:pt x="0" y="2223"/>
                  </a:moveTo>
                  <a:lnTo>
                    <a:pt x="26506" y="1732"/>
                  </a:lnTo>
                  <a:lnTo>
                    <a:pt x="60575" y="747"/>
                  </a:lnTo>
                  <a:lnTo>
                    <a:pt x="101341" y="0"/>
                  </a:lnTo>
                  <a:lnTo>
                    <a:pt x="147939" y="221"/>
                  </a:lnTo>
                  <a:lnTo>
                    <a:pt x="199503" y="2142"/>
                  </a:lnTo>
                  <a:lnTo>
                    <a:pt x="255168" y="6496"/>
                  </a:lnTo>
                  <a:lnTo>
                    <a:pt x="314068" y="14014"/>
                  </a:lnTo>
                  <a:lnTo>
                    <a:pt x="375337" y="25427"/>
                  </a:lnTo>
                  <a:lnTo>
                    <a:pt x="438111" y="41466"/>
                  </a:lnTo>
                </a:path>
              </a:pathLst>
            </a:custGeom>
            <a:ln w="15680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3" name="object 63"/>
            <p:cNvSpPr/>
            <p:nvPr/>
          </p:nvSpPr>
          <p:spPr>
            <a:xfrm>
              <a:off x="6864476" y="1114929"/>
              <a:ext cx="175260" cy="103505"/>
            </a:xfrm>
            <a:custGeom>
              <a:avLst/>
              <a:gdLst/>
              <a:ahLst/>
              <a:cxnLst/>
              <a:rect l="l" t="t" r="r" b="b"/>
              <a:pathLst>
                <a:path w="175259" h="103505">
                  <a:moveTo>
                    <a:pt x="32397" y="0"/>
                  </a:moveTo>
                  <a:lnTo>
                    <a:pt x="0" y="85318"/>
                  </a:lnTo>
                  <a:lnTo>
                    <a:pt x="174967" y="102958"/>
                  </a:lnTo>
                  <a:lnTo>
                    <a:pt x="32397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815711" y="1940066"/>
            <a:ext cx="695589" cy="125145"/>
            <a:chOff x="6464244" y="1603802"/>
            <a:chExt cx="575310" cy="103505"/>
          </a:xfrm>
        </p:grpSpPr>
        <p:sp>
          <p:nvSpPr>
            <p:cNvPr id="65" name="object 65"/>
            <p:cNvSpPr/>
            <p:nvPr/>
          </p:nvSpPr>
          <p:spPr>
            <a:xfrm>
              <a:off x="6472085" y="1654209"/>
              <a:ext cx="438150" cy="41910"/>
            </a:xfrm>
            <a:custGeom>
              <a:avLst/>
              <a:gdLst/>
              <a:ahLst/>
              <a:cxnLst/>
              <a:rect l="l" t="t" r="r" b="b"/>
              <a:pathLst>
                <a:path w="438150" h="41910">
                  <a:moveTo>
                    <a:pt x="0" y="39598"/>
                  </a:moveTo>
                  <a:lnTo>
                    <a:pt x="26506" y="40089"/>
                  </a:lnTo>
                  <a:lnTo>
                    <a:pt x="60575" y="41072"/>
                  </a:lnTo>
                  <a:lnTo>
                    <a:pt x="101341" y="41812"/>
                  </a:lnTo>
                  <a:lnTo>
                    <a:pt x="147939" y="41574"/>
                  </a:lnTo>
                  <a:lnTo>
                    <a:pt x="199503" y="39623"/>
                  </a:lnTo>
                  <a:lnTo>
                    <a:pt x="255168" y="35226"/>
                  </a:lnTo>
                  <a:lnTo>
                    <a:pt x="314068" y="27646"/>
                  </a:lnTo>
                  <a:lnTo>
                    <a:pt x="375337" y="16148"/>
                  </a:lnTo>
                  <a:lnTo>
                    <a:pt x="438111" y="0"/>
                  </a:lnTo>
                </a:path>
              </a:pathLst>
            </a:custGeom>
            <a:ln w="15680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6" name="object 66"/>
            <p:cNvSpPr/>
            <p:nvPr/>
          </p:nvSpPr>
          <p:spPr>
            <a:xfrm>
              <a:off x="6864476" y="1603802"/>
              <a:ext cx="175260" cy="103505"/>
            </a:xfrm>
            <a:custGeom>
              <a:avLst/>
              <a:gdLst/>
              <a:ahLst/>
              <a:cxnLst/>
              <a:rect l="l" t="t" r="r" b="b"/>
              <a:pathLst>
                <a:path w="175259" h="103505">
                  <a:moveTo>
                    <a:pt x="174967" y="0"/>
                  </a:moveTo>
                  <a:lnTo>
                    <a:pt x="0" y="17640"/>
                  </a:lnTo>
                  <a:lnTo>
                    <a:pt x="32397" y="102971"/>
                  </a:lnTo>
                  <a:lnTo>
                    <a:pt x="174967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9763856" y="1651496"/>
            <a:ext cx="474475" cy="110557"/>
            <a:chOff x="8075523" y="1365131"/>
            <a:chExt cx="392430" cy="91440"/>
          </a:xfrm>
        </p:grpSpPr>
        <p:sp>
          <p:nvSpPr>
            <p:cNvPr id="68" name="object 68"/>
            <p:cNvSpPr/>
            <p:nvPr/>
          </p:nvSpPr>
          <p:spPr>
            <a:xfrm>
              <a:off x="8075523" y="1410851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5">
                  <a:moveTo>
                    <a:pt x="0" y="0"/>
                  </a:moveTo>
                  <a:lnTo>
                    <a:pt x="253072" y="0"/>
                  </a:lnTo>
                </a:path>
              </a:pathLst>
            </a:custGeom>
            <a:ln w="15680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9" name="object 69"/>
            <p:cNvSpPr/>
            <p:nvPr/>
          </p:nvSpPr>
          <p:spPr>
            <a:xfrm>
              <a:off x="8297633" y="1365131"/>
              <a:ext cx="170180" cy="91440"/>
            </a:xfrm>
            <a:custGeom>
              <a:avLst/>
              <a:gdLst/>
              <a:ahLst/>
              <a:cxnLst/>
              <a:rect l="l" t="t" r="r" b="b"/>
              <a:pathLst>
                <a:path w="170179" h="91440">
                  <a:moveTo>
                    <a:pt x="0" y="0"/>
                  </a:moveTo>
                  <a:lnTo>
                    <a:pt x="0" y="91071"/>
                  </a:lnTo>
                  <a:lnTo>
                    <a:pt x="169925" y="45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70" name="object 7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092002" y="740921"/>
            <a:ext cx="2111473" cy="239402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630964" y="1190637"/>
            <a:ext cx="1031815" cy="1031831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257521" y="5301280"/>
            <a:ext cx="511433" cy="42994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881989" y="4687627"/>
            <a:ext cx="384985" cy="4760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8034" y="2046247"/>
            <a:ext cx="11444971" cy="3419595"/>
            <a:chOff x="320936" y="1691623"/>
            <a:chExt cx="9465945" cy="2828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936" y="1691623"/>
              <a:ext cx="9465589" cy="28281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438" y="3742927"/>
              <a:ext cx="109804" cy="11015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040839" y="4480143"/>
            <a:ext cx="1329757" cy="430059"/>
          </a:xfrm>
          <a:prstGeom prst="rect">
            <a:avLst/>
          </a:prstGeom>
        </p:spPr>
        <p:txBody>
          <a:bodyPr vert="horz" wrap="square" lIns="0" tIns="26104" rIns="0" bIns="0" rtlCol="0">
            <a:spAutoFit/>
          </a:bodyPr>
          <a:lstStyle/>
          <a:p>
            <a:pPr marL="15356">
              <a:spcBef>
                <a:spcPts val="206"/>
              </a:spcBef>
            </a:pPr>
            <a:r>
              <a:rPr sz="1270" spc="-79" dirty="0">
                <a:solidFill>
                  <a:srgbClr val="7F7F7F"/>
                </a:solidFill>
                <a:latin typeface="Trebuchet MS"/>
                <a:cs typeface="Trebuchet MS"/>
              </a:rPr>
              <a:t>6</a:t>
            </a:r>
            <a:r>
              <a:rPr sz="1270" spc="-67" dirty="0">
                <a:solidFill>
                  <a:srgbClr val="7F7F7F"/>
                </a:solidFill>
                <a:latin typeface="Trebuchet MS"/>
                <a:cs typeface="Trebuchet MS"/>
              </a:rPr>
              <a:t>5</a:t>
            </a:r>
            <a:r>
              <a:rPr sz="1270" spc="-14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70" spc="-79" dirty="0">
                <a:solidFill>
                  <a:srgbClr val="7F7F7F"/>
                </a:solidFill>
                <a:latin typeface="Trebuchet MS"/>
                <a:cs typeface="Trebuchet MS"/>
              </a:rPr>
              <a:t>52</a:t>
            </a:r>
            <a:r>
              <a:rPr sz="1270" spc="-67" dirty="0">
                <a:solidFill>
                  <a:srgbClr val="7F7F7F"/>
                </a:solidFill>
                <a:latin typeface="Trebuchet MS"/>
                <a:cs typeface="Trebuchet MS"/>
              </a:rPr>
              <a:t>2</a:t>
            </a:r>
            <a:r>
              <a:rPr sz="1270" dirty="0">
                <a:solidFill>
                  <a:srgbClr val="7F7F7F"/>
                </a:solidFill>
                <a:latin typeface="Trebuchet MS"/>
                <a:cs typeface="Trebuchet MS"/>
              </a:rPr>
              <a:t>  </a:t>
            </a:r>
            <a:r>
              <a:rPr sz="1270" spc="-9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70" spc="-60" dirty="0">
                <a:solidFill>
                  <a:srgbClr val="7F7F7F"/>
                </a:solidFill>
                <a:latin typeface="Trebuchet MS"/>
                <a:cs typeface="Trebuchet MS"/>
              </a:rPr>
              <a:t>p</a:t>
            </a:r>
            <a:r>
              <a:rPr sz="1270" spc="-54" dirty="0">
                <a:solidFill>
                  <a:srgbClr val="7F7F7F"/>
                </a:solidFill>
                <a:latin typeface="Trebuchet MS"/>
                <a:cs typeface="Trebuchet MS"/>
              </a:rPr>
              <a:t>u</a:t>
            </a:r>
            <a:r>
              <a:rPr sz="1270" spc="-60" dirty="0">
                <a:solidFill>
                  <a:srgbClr val="7F7F7F"/>
                </a:solidFill>
                <a:latin typeface="Trebuchet MS"/>
                <a:cs typeface="Trebuchet MS"/>
              </a:rPr>
              <a:t>b</a:t>
            </a:r>
            <a:r>
              <a:rPr sz="1270" spc="-103" dirty="0">
                <a:solidFill>
                  <a:srgbClr val="7F7F7F"/>
                </a:solidFill>
                <a:latin typeface="Trebuchet MS"/>
                <a:cs typeface="Trebuchet MS"/>
              </a:rPr>
              <a:t>l</a:t>
            </a:r>
            <a:r>
              <a:rPr sz="1270" spc="-97" dirty="0">
                <a:solidFill>
                  <a:srgbClr val="7F7F7F"/>
                </a:solidFill>
                <a:latin typeface="Trebuchet MS"/>
                <a:cs typeface="Trebuchet MS"/>
              </a:rPr>
              <a:t>i</a:t>
            </a:r>
            <a:r>
              <a:rPr sz="1270" spc="-127" dirty="0">
                <a:solidFill>
                  <a:srgbClr val="7F7F7F"/>
                </a:solidFill>
                <a:latin typeface="Trebuchet MS"/>
                <a:cs typeface="Trebuchet MS"/>
              </a:rPr>
              <a:t>c</a:t>
            </a:r>
            <a:r>
              <a:rPr sz="1270" spc="-115" dirty="0">
                <a:solidFill>
                  <a:srgbClr val="7F7F7F"/>
                </a:solidFill>
                <a:latin typeface="Trebuchet MS"/>
                <a:cs typeface="Trebuchet MS"/>
              </a:rPr>
              <a:t>a</a:t>
            </a:r>
            <a:r>
              <a:rPr sz="1270" spc="-121" dirty="0">
                <a:solidFill>
                  <a:srgbClr val="7F7F7F"/>
                </a:solidFill>
                <a:latin typeface="Trebuchet MS"/>
                <a:cs typeface="Trebuchet MS"/>
              </a:rPr>
              <a:t>t</a:t>
            </a:r>
            <a:r>
              <a:rPr sz="1270" spc="-48" dirty="0">
                <a:solidFill>
                  <a:srgbClr val="7F7F7F"/>
                </a:solidFill>
                <a:latin typeface="Trebuchet MS"/>
                <a:cs typeface="Trebuchet MS"/>
              </a:rPr>
              <a:t>i</a:t>
            </a:r>
            <a:r>
              <a:rPr sz="1270" spc="-97" dirty="0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sz="1270" spc="-60" dirty="0">
                <a:solidFill>
                  <a:srgbClr val="7F7F7F"/>
                </a:solidFill>
                <a:latin typeface="Trebuchet MS"/>
                <a:cs typeface="Trebuchet MS"/>
              </a:rPr>
              <a:t>n</a:t>
            </a:r>
            <a:r>
              <a:rPr sz="1270" spc="-54" dirty="0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endParaRPr sz="1270">
              <a:latin typeface="Trebuchet MS"/>
              <a:cs typeface="Trebuchet MS"/>
            </a:endParaRPr>
          </a:p>
          <a:p>
            <a:pPr marL="15356">
              <a:spcBef>
                <a:spcPts val="85"/>
              </a:spcBef>
            </a:pPr>
            <a:r>
              <a:rPr sz="1270" spc="-79" dirty="0">
                <a:solidFill>
                  <a:srgbClr val="7F7F7F"/>
                </a:solidFill>
                <a:latin typeface="Trebuchet MS"/>
                <a:cs typeface="Trebuchet MS"/>
              </a:rPr>
              <a:t>10</a:t>
            </a:r>
            <a:r>
              <a:rPr sz="1270" spc="-67" dirty="0">
                <a:solidFill>
                  <a:srgbClr val="7F7F7F"/>
                </a:solidFill>
                <a:latin typeface="Trebuchet MS"/>
                <a:cs typeface="Trebuchet MS"/>
              </a:rPr>
              <a:t>6</a:t>
            </a:r>
            <a:r>
              <a:rPr sz="1270" spc="-14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70" spc="-79" dirty="0">
                <a:solidFill>
                  <a:srgbClr val="7F7F7F"/>
                </a:solidFill>
                <a:latin typeface="Trebuchet MS"/>
                <a:cs typeface="Trebuchet MS"/>
              </a:rPr>
              <a:t>27</a:t>
            </a:r>
            <a:r>
              <a:rPr sz="1270" spc="-67" dirty="0">
                <a:solidFill>
                  <a:srgbClr val="7F7F7F"/>
                </a:solidFill>
                <a:latin typeface="Trebuchet MS"/>
                <a:cs typeface="Trebuchet MS"/>
              </a:rPr>
              <a:t>8</a:t>
            </a:r>
            <a:r>
              <a:rPr sz="1270" spc="7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70" spc="-60" dirty="0">
                <a:solidFill>
                  <a:srgbClr val="7F7F7F"/>
                </a:solidFill>
                <a:latin typeface="Trebuchet MS"/>
                <a:cs typeface="Trebuchet MS"/>
              </a:rPr>
              <a:t>p</a:t>
            </a:r>
            <a:r>
              <a:rPr sz="1270" spc="-54" dirty="0">
                <a:solidFill>
                  <a:srgbClr val="7F7F7F"/>
                </a:solidFill>
                <a:latin typeface="Trebuchet MS"/>
                <a:cs typeface="Trebuchet MS"/>
              </a:rPr>
              <a:t>u</a:t>
            </a:r>
            <a:r>
              <a:rPr sz="1270" spc="-60" dirty="0">
                <a:solidFill>
                  <a:srgbClr val="7F7F7F"/>
                </a:solidFill>
                <a:latin typeface="Trebuchet MS"/>
                <a:cs typeface="Trebuchet MS"/>
              </a:rPr>
              <a:t>b</a:t>
            </a:r>
            <a:r>
              <a:rPr sz="1270" spc="-103" dirty="0">
                <a:solidFill>
                  <a:srgbClr val="7F7F7F"/>
                </a:solidFill>
                <a:latin typeface="Trebuchet MS"/>
                <a:cs typeface="Trebuchet MS"/>
              </a:rPr>
              <a:t>l</a:t>
            </a:r>
            <a:r>
              <a:rPr sz="1270" spc="-97" dirty="0">
                <a:solidFill>
                  <a:srgbClr val="7F7F7F"/>
                </a:solidFill>
                <a:latin typeface="Trebuchet MS"/>
                <a:cs typeface="Trebuchet MS"/>
              </a:rPr>
              <a:t>i</a:t>
            </a:r>
            <a:r>
              <a:rPr sz="1270" spc="-127" dirty="0">
                <a:solidFill>
                  <a:srgbClr val="7F7F7F"/>
                </a:solidFill>
                <a:latin typeface="Trebuchet MS"/>
                <a:cs typeface="Trebuchet MS"/>
              </a:rPr>
              <a:t>c</a:t>
            </a:r>
            <a:r>
              <a:rPr sz="1270" spc="-115" dirty="0">
                <a:solidFill>
                  <a:srgbClr val="7F7F7F"/>
                </a:solidFill>
                <a:latin typeface="Trebuchet MS"/>
                <a:cs typeface="Trebuchet MS"/>
              </a:rPr>
              <a:t>a</a:t>
            </a:r>
            <a:r>
              <a:rPr sz="1270" spc="-121" dirty="0">
                <a:solidFill>
                  <a:srgbClr val="7F7F7F"/>
                </a:solidFill>
                <a:latin typeface="Trebuchet MS"/>
                <a:cs typeface="Trebuchet MS"/>
              </a:rPr>
              <a:t>t</a:t>
            </a:r>
            <a:r>
              <a:rPr sz="1270" spc="-48" dirty="0">
                <a:solidFill>
                  <a:srgbClr val="7F7F7F"/>
                </a:solidFill>
                <a:latin typeface="Trebuchet MS"/>
                <a:cs typeface="Trebuchet MS"/>
              </a:rPr>
              <a:t>i</a:t>
            </a:r>
            <a:r>
              <a:rPr sz="1270" spc="-97" dirty="0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sz="1270" spc="-60" dirty="0">
                <a:solidFill>
                  <a:srgbClr val="7F7F7F"/>
                </a:solidFill>
                <a:latin typeface="Trebuchet MS"/>
                <a:cs typeface="Trebuchet MS"/>
              </a:rPr>
              <a:t>n</a:t>
            </a:r>
            <a:r>
              <a:rPr sz="1270" spc="-54" dirty="0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endParaRPr sz="127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3376" y="4745793"/>
            <a:ext cx="132761" cy="1331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08716" y="530570"/>
            <a:ext cx="8364725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30711">
              <a:spcBef>
                <a:spcPts val="121"/>
              </a:spcBef>
            </a:pPr>
            <a:r>
              <a:rPr sz="2176" spc="-133" dirty="0">
                <a:latin typeface="Trebuchet MS"/>
                <a:cs typeface="Trebuchet MS"/>
              </a:rPr>
              <a:t>Evolution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of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the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69" dirty="0">
                <a:latin typeface="Trebuchet MS"/>
                <a:cs typeface="Trebuchet MS"/>
              </a:rPr>
              <a:t>academic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influence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51" dirty="0">
                <a:latin typeface="Trebuchet MS"/>
                <a:cs typeface="Trebuchet MS"/>
              </a:rPr>
              <a:t>of</a:t>
            </a:r>
            <a:r>
              <a:rPr sz="2176" spc="-218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connexionist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15" dirty="0">
                <a:latin typeface="Trebuchet MS"/>
                <a:cs typeface="Trebuchet MS"/>
              </a:rPr>
              <a:t>and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symbolic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127" dirty="0">
                <a:latin typeface="Trebuchet MS"/>
                <a:cs typeface="Trebuchet MS"/>
              </a:rPr>
              <a:t>approaches</a:t>
            </a:r>
            <a:r>
              <a:rPr sz="1904" spc="-190" baseline="31746" dirty="0">
                <a:latin typeface="Trebuchet MS"/>
                <a:cs typeface="Trebuchet MS"/>
              </a:rPr>
              <a:t>1</a:t>
            </a:r>
            <a:endParaRPr sz="1904" baseline="31746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2804" y="1028077"/>
            <a:ext cx="5074882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09" dirty="0">
                <a:latin typeface="Trebuchet MS"/>
                <a:cs typeface="Trebuchet MS"/>
              </a:rPr>
              <a:t>Ration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115" dirty="0">
                <a:latin typeface="Trebuchet MS"/>
                <a:cs typeface="Trebuchet MS"/>
              </a:rPr>
              <a:t>of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103" dirty="0">
                <a:latin typeface="Trebuchet MS"/>
                <a:cs typeface="Trebuchet MS"/>
              </a:rPr>
              <a:t>publications</a:t>
            </a:r>
            <a:r>
              <a:rPr sz="1693" spc="-157" dirty="0">
                <a:latin typeface="Trebuchet MS"/>
                <a:cs typeface="Trebuchet MS"/>
              </a:rPr>
              <a:t> </a:t>
            </a:r>
            <a:r>
              <a:rPr sz="1693" spc="-121" dirty="0">
                <a:latin typeface="Trebuchet MS"/>
                <a:cs typeface="Trebuchet MS"/>
              </a:rPr>
              <a:t>between</a:t>
            </a:r>
            <a:r>
              <a:rPr sz="1693" spc="-163" dirty="0">
                <a:latin typeface="Trebuchet MS"/>
                <a:cs typeface="Trebuchet MS"/>
              </a:rPr>
              <a:t> </a:t>
            </a:r>
            <a:r>
              <a:rPr sz="1693" spc="-103" dirty="0">
                <a:latin typeface="Trebuchet MS"/>
                <a:cs typeface="Trebuchet MS"/>
              </a:rPr>
              <a:t>connexionists</a:t>
            </a:r>
            <a:r>
              <a:rPr sz="1693" spc="-169" dirty="0">
                <a:latin typeface="Trebuchet MS"/>
                <a:cs typeface="Trebuchet MS"/>
              </a:rPr>
              <a:t> </a:t>
            </a:r>
            <a:r>
              <a:rPr sz="1693" spc="-91" dirty="0">
                <a:latin typeface="Trebuchet MS"/>
                <a:cs typeface="Trebuchet MS"/>
              </a:rPr>
              <a:t>and</a:t>
            </a:r>
            <a:r>
              <a:rPr sz="1693" spc="-169" dirty="0">
                <a:latin typeface="Trebuchet MS"/>
                <a:cs typeface="Trebuchet MS"/>
              </a:rPr>
              <a:t> </a:t>
            </a:r>
            <a:r>
              <a:rPr sz="1693" spc="-97" dirty="0">
                <a:latin typeface="Trebuchet MS"/>
                <a:cs typeface="Trebuchet MS"/>
              </a:rPr>
              <a:t>symbolists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7066"/>
            <a:ext cx="1433405" cy="1433405"/>
          </a:xfrm>
          <a:custGeom>
            <a:avLst/>
            <a:gdLst/>
            <a:ahLst/>
            <a:cxnLst/>
            <a:rect l="l" t="t" r="r" b="b"/>
            <a:pathLst>
              <a:path w="1185545" h="1185545">
                <a:moveTo>
                  <a:pt x="1185481" y="0"/>
                </a:moveTo>
                <a:lnTo>
                  <a:pt x="0" y="0"/>
                </a:lnTo>
                <a:lnTo>
                  <a:pt x="0" y="1185481"/>
                </a:lnTo>
                <a:lnTo>
                  <a:pt x="1185481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" name="object 10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0410801" y="7777198"/>
            <a:ext cx="3316715" cy="261422"/>
          </a:xfrm>
          <a:prstGeom prst="rect">
            <a:avLst/>
          </a:prstGeom>
        </p:spPr>
        <p:txBody>
          <a:bodyPr vert="horz" wrap="square" lIns="0" tIns="42994" rIns="0" bIns="0" rtlCol="0" anchor="ctr">
            <a:spAutoFit/>
          </a:bodyPr>
          <a:lstStyle/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spc="-193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dirty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32</a:t>
            </a:fld>
            <a:r>
              <a:rPr u="none" spc="-36" dirty="0"/>
              <a:t> </a:t>
            </a:r>
            <a:r>
              <a:rPr u="none" spc="-73" dirty="0"/>
              <a:t>8</a:t>
            </a:r>
            <a:r>
              <a:rPr u="none" spc="-67" dirty="0"/>
              <a:t>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9992" y="6573101"/>
            <a:ext cx="33443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681"/>
              </a:lnSpc>
            </a:pPr>
            <a:r>
              <a:rPr sz="1179" spc="-27" baseline="34188" dirty="0">
                <a:latin typeface="Trebuchet MS"/>
                <a:cs typeface="Trebuchet MS"/>
              </a:rPr>
              <a:t>1</a:t>
            </a:r>
            <a:r>
              <a:rPr sz="1179" spc="99" baseline="34188" dirty="0">
                <a:latin typeface="Trebuchet MS"/>
                <a:cs typeface="Trebuchet MS"/>
              </a:rPr>
              <a:t> </a:t>
            </a:r>
            <a:r>
              <a:rPr sz="1451" spc="-24" dirty="0">
                <a:latin typeface="Trebuchet MS"/>
                <a:cs typeface="Trebuchet MS"/>
              </a:rPr>
              <a:t>D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21" dirty="0">
                <a:latin typeface="Trebuchet MS"/>
                <a:cs typeface="Trebuchet MS"/>
              </a:rPr>
              <a:t>Cardon,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-151" dirty="0">
                <a:latin typeface="Trebuchet MS"/>
                <a:cs typeface="Trebuchet MS"/>
              </a:rPr>
              <a:t>JP </a:t>
            </a:r>
            <a:r>
              <a:rPr sz="1451" spc="-127" dirty="0">
                <a:latin typeface="Trebuchet MS"/>
                <a:cs typeface="Trebuchet MS"/>
              </a:rPr>
              <a:t>Cointet,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48" dirty="0">
                <a:latin typeface="Trebuchet MS"/>
                <a:cs typeface="Trebuchet MS"/>
              </a:rPr>
              <a:t>A</a:t>
            </a:r>
            <a:r>
              <a:rPr sz="1451" spc="-145" dirty="0">
                <a:latin typeface="Trebuchet MS"/>
                <a:cs typeface="Trebuchet MS"/>
              </a:rPr>
              <a:t> </a:t>
            </a:r>
            <a:r>
              <a:rPr sz="1451" spc="-115" dirty="0">
                <a:latin typeface="Trebuchet MS"/>
                <a:cs typeface="Trebuchet MS"/>
              </a:rPr>
              <a:t>Mazieres,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73" dirty="0">
                <a:latin typeface="Trebuchet MS"/>
                <a:cs typeface="Trebuchet MS"/>
              </a:rPr>
              <a:t>2018</a:t>
            </a:r>
            <a:r>
              <a:rPr sz="1451" spc="-138" dirty="0">
                <a:latin typeface="Trebuchet MS"/>
                <a:cs typeface="Trebuchet MS"/>
              </a:rPr>
              <a:t> </a:t>
            </a:r>
            <a:r>
              <a:rPr sz="1451" spc="-97" dirty="0">
                <a:latin typeface="Trebuchet MS"/>
                <a:cs typeface="Trebuchet MS"/>
              </a:rPr>
              <a:t>[LRDN]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9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8034" y="1223318"/>
            <a:ext cx="11444971" cy="4242632"/>
            <a:chOff x="320936" y="1010992"/>
            <a:chExt cx="9465945" cy="3509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936" y="1691623"/>
              <a:ext cx="9465589" cy="28281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6442" y="1014484"/>
              <a:ext cx="1351280" cy="1181100"/>
            </a:xfrm>
            <a:custGeom>
              <a:avLst/>
              <a:gdLst/>
              <a:ahLst/>
              <a:cxnLst/>
              <a:rect l="l" t="t" r="r" b="b"/>
              <a:pathLst>
                <a:path w="1351280" h="1181100">
                  <a:moveTo>
                    <a:pt x="0" y="0"/>
                  </a:moveTo>
                  <a:lnTo>
                    <a:pt x="0" y="0"/>
                  </a:lnTo>
                  <a:lnTo>
                    <a:pt x="0" y="990003"/>
                  </a:lnTo>
                  <a:lnTo>
                    <a:pt x="224282" y="990003"/>
                  </a:lnTo>
                  <a:lnTo>
                    <a:pt x="392391" y="990003"/>
                  </a:lnTo>
                  <a:lnTo>
                    <a:pt x="560882" y="990003"/>
                  </a:lnTo>
                  <a:lnTo>
                    <a:pt x="789482" y="990003"/>
                  </a:lnTo>
                  <a:lnTo>
                    <a:pt x="951839" y="1180807"/>
                  </a:lnTo>
                  <a:lnTo>
                    <a:pt x="1126083" y="990003"/>
                  </a:lnTo>
                  <a:lnTo>
                    <a:pt x="1350721" y="990003"/>
                  </a:lnTo>
                  <a:lnTo>
                    <a:pt x="1350721" y="825119"/>
                  </a:lnTo>
                  <a:lnTo>
                    <a:pt x="1350721" y="0"/>
                  </a:lnTo>
                  <a:lnTo>
                    <a:pt x="1126083" y="0"/>
                  </a:lnTo>
                  <a:lnTo>
                    <a:pt x="0" y="0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837" y="5793906"/>
            <a:ext cx="87477" cy="874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470" y="5725618"/>
            <a:ext cx="1160083" cy="358180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15356">
              <a:spcBef>
                <a:spcPts val="272"/>
              </a:spcBef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65</a:t>
            </a:r>
            <a:r>
              <a:rPr sz="967" spc="-9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522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  <a:p>
            <a:pPr marL="15356">
              <a:spcBef>
                <a:spcPts val="157"/>
              </a:spcBef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106</a:t>
            </a:r>
            <a:r>
              <a:rPr sz="967" spc="-10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278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837" y="5958006"/>
            <a:ext cx="87477" cy="874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93360" y="536591"/>
            <a:ext cx="8395436" cy="350340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46067">
              <a:lnSpc>
                <a:spcPct val="100000"/>
              </a:lnSpc>
              <a:spcBef>
                <a:spcPts val="121"/>
              </a:spcBef>
            </a:pPr>
            <a:r>
              <a:rPr sz="2176" spc="-133" dirty="0">
                <a:solidFill>
                  <a:srgbClr val="000000"/>
                </a:solidFill>
              </a:rPr>
              <a:t>Evolution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the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69" dirty="0">
                <a:solidFill>
                  <a:srgbClr val="000000"/>
                </a:solidFill>
              </a:rPr>
              <a:t>academic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influence</a:t>
            </a:r>
            <a:r>
              <a:rPr sz="2176" spc="-236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connexionist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15" dirty="0">
                <a:solidFill>
                  <a:srgbClr val="000000"/>
                </a:solidFill>
              </a:rPr>
              <a:t>and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symbolic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27" dirty="0">
                <a:solidFill>
                  <a:srgbClr val="000000"/>
                </a:solidFill>
              </a:rPr>
              <a:t>approaches</a:t>
            </a:r>
            <a:r>
              <a:rPr sz="1904" spc="-190" baseline="31746" dirty="0">
                <a:solidFill>
                  <a:srgbClr val="000000"/>
                </a:solidFill>
              </a:rPr>
              <a:t>1</a:t>
            </a:r>
            <a:endParaRPr sz="1904" baseline="31746"/>
          </a:p>
        </p:txBody>
      </p:sp>
      <p:sp>
        <p:nvSpPr>
          <p:cNvPr id="9" name="object 9"/>
          <p:cNvSpPr txBox="1"/>
          <p:nvPr/>
        </p:nvSpPr>
        <p:spPr>
          <a:xfrm>
            <a:off x="1242126" y="1218727"/>
            <a:ext cx="1396552" cy="1152355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6142">
              <a:lnSpc>
                <a:spcPct val="83600"/>
              </a:lnSpc>
              <a:spcBef>
                <a:spcPts val="453"/>
              </a:spcBef>
            </a:pPr>
            <a:r>
              <a:rPr sz="1693" spc="-97" dirty="0">
                <a:solidFill>
                  <a:srgbClr val="FF6600"/>
                </a:solidFill>
                <a:latin typeface="Trebuchet MS"/>
                <a:cs typeface="Trebuchet MS"/>
              </a:rPr>
              <a:t>F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i</a:t>
            </a:r>
            <a:r>
              <a:rPr sz="1693" spc="-73" dirty="0">
                <a:solidFill>
                  <a:srgbClr val="FF6600"/>
                </a:solidFill>
                <a:latin typeface="Trebuchet MS"/>
                <a:cs typeface="Trebuchet MS"/>
              </a:rPr>
              <a:t>r</a:t>
            </a:r>
            <a:r>
              <a:rPr sz="1693" spc="-18" dirty="0">
                <a:solidFill>
                  <a:srgbClr val="FF6600"/>
                </a:solidFill>
                <a:latin typeface="Trebuchet MS"/>
                <a:cs typeface="Trebuchet MS"/>
              </a:rPr>
              <a:t>s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t</a:t>
            </a:r>
            <a:r>
              <a:rPr sz="1693" spc="-187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spc="-169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12" dirty="0">
                <a:solidFill>
                  <a:srgbClr val="FF6600"/>
                </a:solidFill>
                <a:latin typeface="Trebuchet MS"/>
                <a:cs typeface="Trebuchet MS"/>
              </a:rPr>
              <a:t>on</a:t>
            </a:r>
            <a:r>
              <a:rPr sz="1693" spc="-157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97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693" spc="-6" dirty="0">
                <a:solidFill>
                  <a:srgbClr val="FF6600"/>
                </a:solidFill>
                <a:latin typeface="Trebuchet MS"/>
                <a:cs typeface="Trebuchet MS"/>
              </a:rPr>
              <a:t>p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t</a:t>
            </a:r>
            <a:r>
              <a:rPr sz="1693" spc="-187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spc="-24" dirty="0">
                <a:solidFill>
                  <a:srgbClr val="FF6600"/>
                </a:solidFill>
                <a:latin typeface="Trebuchet MS"/>
                <a:cs typeface="Trebuchet MS"/>
              </a:rPr>
              <a:t>o</a:t>
            </a:r>
            <a:r>
              <a:rPr sz="1693" spc="-67" dirty="0">
                <a:solidFill>
                  <a:srgbClr val="FF6600"/>
                </a:solidFill>
                <a:latin typeface="Trebuchet MS"/>
                <a:cs typeface="Trebuchet MS"/>
              </a:rPr>
              <a:t>f  </a:t>
            </a:r>
            <a:r>
              <a:rPr sz="1693" spc="-60" dirty="0">
                <a:solidFill>
                  <a:srgbClr val="FF6600"/>
                </a:solidFill>
                <a:latin typeface="Trebuchet MS"/>
                <a:cs typeface="Trebuchet MS"/>
              </a:rPr>
              <a:t>a</a:t>
            </a:r>
            <a:r>
              <a:rPr sz="1693" spc="-24" dirty="0">
                <a:solidFill>
                  <a:srgbClr val="FF6600"/>
                </a:solidFill>
                <a:latin typeface="Trebuchet MS"/>
                <a:cs typeface="Trebuchet MS"/>
              </a:rPr>
              <a:t>r</a:t>
            </a:r>
            <a:r>
              <a:rPr sz="1693" spc="-73" dirty="0">
                <a:solidFill>
                  <a:srgbClr val="FF6600"/>
                </a:solidFill>
                <a:latin typeface="Trebuchet MS"/>
                <a:cs typeface="Trebuchet MS"/>
              </a:rPr>
              <a:t>t</a:t>
            </a:r>
            <a:r>
              <a:rPr sz="1693" spc="-60" dirty="0">
                <a:solidFill>
                  <a:srgbClr val="FF6600"/>
                </a:solidFill>
                <a:latin typeface="Trebuchet MS"/>
                <a:cs typeface="Trebuchet MS"/>
              </a:rPr>
              <a:t>i</a:t>
            </a:r>
            <a:r>
              <a:rPr sz="1693" spc="-97" dirty="0">
                <a:solidFill>
                  <a:srgbClr val="FF6600"/>
                </a:solidFill>
                <a:latin typeface="Trebuchet MS"/>
                <a:cs typeface="Trebuchet MS"/>
              </a:rPr>
              <a:t>f</a:t>
            </a:r>
            <a:r>
              <a:rPr sz="1693" spc="-79" dirty="0">
                <a:solidFill>
                  <a:srgbClr val="FF6600"/>
                </a:solidFill>
                <a:latin typeface="Trebuchet MS"/>
                <a:cs typeface="Trebuchet MS"/>
              </a:rPr>
              <a:t>i</a:t>
            </a:r>
            <a:r>
              <a:rPr sz="1693" spc="-145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i</a:t>
            </a:r>
            <a:r>
              <a:rPr sz="1693" spc="-60" dirty="0">
                <a:solidFill>
                  <a:srgbClr val="FF6600"/>
                </a:solidFill>
                <a:latin typeface="Trebuchet MS"/>
                <a:cs typeface="Trebuchet MS"/>
              </a:rPr>
              <a:t>al</a:t>
            </a:r>
            <a:r>
              <a:rPr sz="1693" spc="-193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dirty="0">
                <a:solidFill>
                  <a:srgbClr val="FF6600"/>
                </a:solidFill>
                <a:latin typeface="Trebuchet MS"/>
                <a:cs typeface="Trebuchet MS"/>
              </a:rPr>
              <a:t>n</a:t>
            </a:r>
            <a:r>
              <a:rPr sz="1693" spc="-97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693" dirty="0">
                <a:solidFill>
                  <a:srgbClr val="FF6600"/>
                </a:solidFill>
                <a:latin typeface="Trebuchet MS"/>
                <a:cs typeface="Trebuchet MS"/>
              </a:rPr>
              <a:t>u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r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a</a:t>
            </a:r>
            <a:r>
              <a:rPr sz="1693" spc="-60" dirty="0">
                <a:solidFill>
                  <a:srgbClr val="FF6600"/>
                </a:solidFill>
                <a:latin typeface="Trebuchet MS"/>
                <a:cs typeface="Trebuchet MS"/>
              </a:rPr>
              <a:t>l  </a:t>
            </a:r>
            <a:r>
              <a:rPr sz="1693" spc="-48" dirty="0">
                <a:solidFill>
                  <a:srgbClr val="FF6600"/>
                </a:solidFill>
                <a:latin typeface="Trebuchet MS"/>
                <a:cs typeface="Trebuchet MS"/>
              </a:rPr>
              <a:t>network </a:t>
            </a:r>
            <a:r>
              <a:rPr sz="1693" spc="-42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spc="-60" dirty="0">
                <a:solidFill>
                  <a:srgbClr val="FF6600"/>
                </a:solidFill>
                <a:latin typeface="Trebuchet MS"/>
                <a:cs typeface="Trebuchet MS"/>
              </a:rPr>
              <a:t>M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163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73" dirty="0">
                <a:solidFill>
                  <a:srgbClr val="FF6600"/>
                </a:solidFill>
                <a:latin typeface="Trebuchet MS"/>
                <a:cs typeface="Trebuchet MS"/>
              </a:rPr>
              <a:t>u</a:t>
            </a:r>
            <a:r>
              <a:rPr sz="1693" spc="-133" dirty="0">
                <a:solidFill>
                  <a:srgbClr val="FF6600"/>
                </a:solidFill>
                <a:latin typeface="Trebuchet MS"/>
                <a:cs typeface="Trebuchet MS"/>
              </a:rPr>
              <a:t>ll</a:t>
            </a:r>
            <a:r>
              <a:rPr sz="1693" spc="-115" dirty="0">
                <a:solidFill>
                  <a:srgbClr val="FF6600"/>
                </a:solidFill>
                <a:latin typeface="Trebuchet MS"/>
                <a:cs typeface="Trebuchet MS"/>
              </a:rPr>
              <a:t>o</a:t>
            </a:r>
            <a:r>
              <a:rPr sz="1693" spc="-121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67" dirty="0">
                <a:solidFill>
                  <a:srgbClr val="FF6600"/>
                </a:solidFill>
                <a:latin typeface="Trebuchet MS"/>
                <a:cs typeface="Trebuchet MS"/>
              </a:rPr>
              <a:t>h</a:t>
            </a:r>
            <a:r>
              <a:rPr sz="1693" spc="-277" dirty="0">
                <a:solidFill>
                  <a:srgbClr val="FF6600"/>
                </a:solidFill>
                <a:latin typeface="Trebuchet MS"/>
                <a:cs typeface="Trebuchet MS"/>
              </a:rPr>
              <a:t>,</a:t>
            </a:r>
            <a:r>
              <a:rPr sz="1693" spc="-169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spc="-138" dirty="0">
                <a:solidFill>
                  <a:srgbClr val="FF6600"/>
                </a:solidFill>
                <a:latin typeface="Trebuchet MS"/>
                <a:cs typeface="Trebuchet MS"/>
              </a:rPr>
              <a:t>P</a:t>
            </a:r>
            <a:r>
              <a:rPr sz="1693" spc="-115" dirty="0">
                <a:solidFill>
                  <a:srgbClr val="FF6600"/>
                </a:solidFill>
                <a:latin typeface="Trebuchet MS"/>
                <a:cs typeface="Trebuchet MS"/>
              </a:rPr>
              <a:t>i</a:t>
            </a:r>
            <a:r>
              <a:rPr sz="1693" spc="-157" dirty="0">
                <a:solidFill>
                  <a:srgbClr val="FF6600"/>
                </a:solidFill>
                <a:latin typeface="Trebuchet MS"/>
                <a:cs typeface="Trebuchet MS"/>
              </a:rPr>
              <a:t>t</a:t>
            </a:r>
            <a:r>
              <a:rPr sz="1693" spc="-145" dirty="0">
                <a:solidFill>
                  <a:srgbClr val="FF6600"/>
                </a:solidFill>
                <a:latin typeface="Trebuchet MS"/>
                <a:cs typeface="Trebuchet MS"/>
              </a:rPr>
              <a:t>t</a:t>
            </a:r>
            <a:r>
              <a:rPr sz="1693" spc="-60" dirty="0">
                <a:solidFill>
                  <a:srgbClr val="FF6600"/>
                </a:solidFill>
                <a:latin typeface="Trebuchet MS"/>
                <a:cs typeface="Trebuchet MS"/>
              </a:rPr>
              <a:t>s  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1943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1443" y="3878748"/>
            <a:ext cx="1224574" cy="1023422"/>
          </a:xfrm>
          <a:custGeom>
            <a:avLst/>
            <a:gdLst/>
            <a:ahLst/>
            <a:cxnLst/>
            <a:rect l="l" t="t" r="r" b="b"/>
            <a:pathLst>
              <a:path w="1012825" h="846454">
                <a:moveTo>
                  <a:pt x="0" y="213474"/>
                </a:moveTo>
                <a:lnTo>
                  <a:pt x="0" y="213474"/>
                </a:lnTo>
                <a:lnTo>
                  <a:pt x="0" y="846353"/>
                </a:lnTo>
                <a:lnTo>
                  <a:pt x="168122" y="846353"/>
                </a:lnTo>
                <a:lnTo>
                  <a:pt x="1012317" y="846353"/>
                </a:lnTo>
                <a:lnTo>
                  <a:pt x="1012317" y="740879"/>
                </a:lnTo>
                <a:lnTo>
                  <a:pt x="1012317" y="213474"/>
                </a:lnTo>
                <a:lnTo>
                  <a:pt x="843838" y="213474"/>
                </a:lnTo>
                <a:lnTo>
                  <a:pt x="723963" y="0"/>
                </a:lnTo>
                <a:lnTo>
                  <a:pt x="591832" y="213474"/>
                </a:lnTo>
                <a:lnTo>
                  <a:pt x="420116" y="213474"/>
                </a:lnTo>
                <a:lnTo>
                  <a:pt x="294119" y="213474"/>
                </a:lnTo>
                <a:lnTo>
                  <a:pt x="168122" y="213474"/>
                </a:lnTo>
                <a:lnTo>
                  <a:pt x="0" y="213474"/>
                </a:lnTo>
                <a:close/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" name="object 11"/>
          <p:cNvSpPr txBox="1"/>
          <p:nvPr/>
        </p:nvSpPr>
        <p:spPr>
          <a:xfrm>
            <a:off x="1398825" y="4126718"/>
            <a:ext cx="1028028" cy="714671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6142">
              <a:lnSpc>
                <a:spcPct val="83700"/>
              </a:lnSpc>
              <a:spcBef>
                <a:spcPts val="453"/>
              </a:spcBef>
            </a:pPr>
            <a:r>
              <a:rPr sz="1693" spc="-18" dirty="0">
                <a:solidFill>
                  <a:srgbClr val="FF6600"/>
                </a:solidFill>
                <a:latin typeface="Trebuchet MS"/>
                <a:cs typeface="Trebuchet MS"/>
              </a:rPr>
              <a:t>Macy </a:t>
            </a:r>
            <a:r>
              <a:rPr sz="1693" spc="-12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spc="-169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67" dirty="0">
                <a:solidFill>
                  <a:srgbClr val="FF6600"/>
                </a:solidFill>
                <a:latin typeface="Trebuchet MS"/>
                <a:cs typeface="Trebuchet MS"/>
              </a:rPr>
              <a:t>on</a:t>
            </a:r>
            <a:r>
              <a:rPr sz="1693" spc="-187" dirty="0">
                <a:solidFill>
                  <a:srgbClr val="FF6600"/>
                </a:solidFill>
                <a:latin typeface="Trebuchet MS"/>
                <a:cs typeface="Trebuchet MS"/>
              </a:rPr>
              <a:t>f</a:t>
            </a:r>
            <a:r>
              <a:rPr sz="1693" spc="-145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693" spc="-163" dirty="0">
                <a:solidFill>
                  <a:srgbClr val="FF6600"/>
                </a:solidFill>
                <a:latin typeface="Trebuchet MS"/>
                <a:cs typeface="Trebuchet MS"/>
              </a:rPr>
              <a:t>r</a:t>
            </a:r>
            <a:r>
              <a:rPr sz="1693" spc="-145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693" spc="-67" dirty="0">
                <a:solidFill>
                  <a:srgbClr val="FF6600"/>
                </a:solidFill>
                <a:latin typeface="Trebuchet MS"/>
                <a:cs typeface="Trebuchet MS"/>
              </a:rPr>
              <a:t>n</a:t>
            </a:r>
            <a:r>
              <a:rPr sz="1693" spc="-169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145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693" spc="-60" dirty="0">
                <a:solidFill>
                  <a:srgbClr val="FF6600"/>
                </a:solidFill>
                <a:latin typeface="Trebuchet MS"/>
                <a:cs typeface="Trebuchet MS"/>
              </a:rPr>
              <a:t>s  </a:t>
            </a:r>
            <a:r>
              <a:rPr sz="1693" spc="-91" dirty="0">
                <a:solidFill>
                  <a:srgbClr val="FF6600"/>
                </a:solidFill>
                <a:latin typeface="Trebuchet MS"/>
                <a:cs typeface="Trebuchet MS"/>
              </a:rPr>
              <a:t>1941-1960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80815" y="1945732"/>
            <a:ext cx="1217664" cy="1157010"/>
          </a:xfrm>
          <a:custGeom>
            <a:avLst/>
            <a:gdLst/>
            <a:ahLst/>
            <a:cxnLst/>
            <a:rect l="l" t="t" r="r" b="b"/>
            <a:pathLst>
              <a:path w="1007110" h="956944">
                <a:moveTo>
                  <a:pt x="0" y="0"/>
                </a:moveTo>
                <a:lnTo>
                  <a:pt x="0" y="0"/>
                </a:lnTo>
                <a:lnTo>
                  <a:pt x="0" y="811441"/>
                </a:lnTo>
                <a:lnTo>
                  <a:pt x="167030" y="811441"/>
                </a:lnTo>
                <a:lnTo>
                  <a:pt x="292315" y="811441"/>
                </a:lnTo>
                <a:lnTo>
                  <a:pt x="417956" y="811441"/>
                </a:lnTo>
                <a:lnTo>
                  <a:pt x="588238" y="811441"/>
                </a:lnTo>
                <a:lnTo>
                  <a:pt x="701281" y="956525"/>
                </a:lnTo>
                <a:lnTo>
                  <a:pt x="839152" y="811441"/>
                </a:lnTo>
                <a:lnTo>
                  <a:pt x="1006551" y="811441"/>
                </a:lnTo>
                <a:lnTo>
                  <a:pt x="1006551" y="676440"/>
                </a:lnTo>
                <a:lnTo>
                  <a:pt x="1006551" y="0"/>
                </a:lnTo>
                <a:lnTo>
                  <a:pt x="839152" y="0"/>
                </a:lnTo>
                <a:lnTo>
                  <a:pt x="0" y="0"/>
                </a:lnTo>
                <a:close/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3" name="object 13"/>
          <p:cNvSpPr txBox="1"/>
          <p:nvPr/>
        </p:nvSpPr>
        <p:spPr>
          <a:xfrm>
            <a:off x="3577754" y="1935599"/>
            <a:ext cx="1021886" cy="93883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1868"/>
              </a:lnSpc>
              <a:spcBef>
                <a:spcPts val="121"/>
              </a:spcBef>
            </a:pPr>
            <a:r>
              <a:rPr sz="1693" spc="-67" dirty="0">
                <a:solidFill>
                  <a:srgbClr val="FF6600"/>
                </a:solidFill>
                <a:latin typeface="Trebuchet MS"/>
                <a:cs typeface="Trebuchet MS"/>
              </a:rPr>
              <a:t>Perceptron</a:t>
            </a:r>
            <a:endParaRPr sz="1693">
              <a:latin typeface="Trebuchet MS"/>
              <a:cs typeface="Trebuchet MS"/>
            </a:endParaRPr>
          </a:p>
          <a:p>
            <a:pPr marL="15356">
              <a:lnSpc>
                <a:spcPts val="1699"/>
              </a:lnSpc>
            </a:pPr>
            <a:r>
              <a:rPr sz="1693" spc="-103" dirty="0">
                <a:solidFill>
                  <a:srgbClr val="FF6600"/>
                </a:solidFill>
                <a:latin typeface="Trebuchet MS"/>
                <a:cs typeface="Trebuchet MS"/>
              </a:rPr>
              <a:t>ONR</a:t>
            </a:r>
            <a:endParaRPr sz="1693">
              <a:latin typeface="Trebuchet MS"/>
              <a:cs typeface="Trebuchet MS"/>
            </a:endParaRPr>
          </a:p>
          <a:p>
            <a:pPr marL="15356" marR="104418">
              <a:lnSpc>
                <a:spcPts val="1705"/>
              </a:lnSpc>
              <a:spcBef>
                <a:spcPts val="157"/>
              </a:spcBef>
            </a:pPr>
            <a:r>
              <a:rPr sz="1693" spc="-133" dirty="0">
                <a:solidFill>
                  <a:srgbClr val="FF6600"/>
                </a:solidFill>
                <a:latin typeface="Trebuchet MS"/>
                <a:cs typeface="Trebuchet MS"/>
              </a:rPr>
              <a:t>R</a:t>
            </a:r>
            <a:r>
              <a:rPr sz="1693" spc="-97" dirty="0">
                <a:solidFill>
                  <a:srgbClr val="FF6600"/>
                </a:solidFill>
                <a:latin typeface="Trebuchet MS"/>
                <a:cs typeface="Trebuchet MS"/>
              </a:rPr>
              <a:t>ose</a:t>
            </a:r>
            <a:r>
              <a:rPr sz="1693" spc="-67" dirty="0">
                <a:solidFill>
                  <a:srgbClr val="FF6600"/>
                </a:solidFill>
                <a:latin typeface="Trebuchet MS"/>
                <a:cs typeface="Trebuchet MS"/>
              </a:rPr>
              <a:t>nb</a:t>
            </a:r>
            <a:r>
              <a:rPr sz="1693" spc="-133" dirty="0">
                <a:solidFill>
                  <a:srgbClr val="FF6600"/>
                </a:solidFill>
                <a:latin typeface="Trebuchet MS"/>
                <a:cs typeface="Trebuchet MS"/>
              </a:rPr>
              <a:t>la</a:t>
            </a:r>
            <a:r>
              <a:rPr sz="1693" spc="-157" dirty="0">
                <a:solidFill>
                  <a:srgbClr val="FF6600"/>
                </a:solidFill>
                <a:latin typeface="Trebuchet MS"/>
                <a:cs typeface="Trebuchet MS"/>
              </a:rPr>
              <a:t>t</a:t>
            </a:r>
            <a:r>
              <a:rPr sz="1693" spc="-127" dirty="0">
                <a:solidFill>
                  <a:srgbClr val="FF6600"/>
                </a:solidFill>
                <a:latin typeface="Trebuchet MS"/>
                <a:cs typeface="Trebuchet MS"/>
              </a:rPr>
              <a:t>t  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1957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7066"/>
            <a:ext cx="1433405" cy="1433405"/>
          </a:xfrm>
          <a:custGeom>
            <a:avLst/>
            <a:gdLst/>
            <a:ahLst/>
            <a:cxnLst/>
            <a:rect l="l" t="t" r="r" b="b"/>
            <a:pathLst>
              <a:path w="1185545" h="1185545">
                <a:moveTo>
                  <a:pt x="1185481" y="0"/>
                </a:moveTo>
                <a:lnTo>
                  <a:pt x="0" y="0"/>
                </a:lnTo>
                <a:lnTo>
                  <a:pt x="0" y="1185481"/>
                </a:lnTo>
                <a:lnTo>
                  <a:pt x="1185481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5" name="object 15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992" y="6573101"/>
            <a:ext cx="33443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681"/>
              </a:lnSpc>
            </a:pPr>
            <a:r>
              <a:rPr sz="1179" spc="-27" baseline="34188" dirty="0">
                <a:latin typeface="Trebuchet MS"/>
                <a:cs typeface="Trebuchet MS"/>
              </a:rPr>
              <a:t>1</a:t>
            </a:r>
            <a:r>
              <a:rPr sz="1179" spc="99" baseline="34188" dirty="0">
                <a:latin typeface="Trebuchet MS"/>
                <a:cs typeface="Trebuchet MS"/>
              </a:rPr>
              <a:t> </a:t>
            </a:r>
            <a:r>
              <a:rPr sz="1451" spc="-24" dirty="0">
                <a:latin typeface="Trebuchet MS"/>
                <a:cs typeface="Trebuchet MS"/>
              </a:rPr>
              <a:t>D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21" dirty="0">
                <a:latin typeface="Trebuchet MS"/>
                <a:cs typeface="Trebuchet MS"/>
              </a:rPr>
              <a:t>Cardon,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-151" dirty="0">
                <a:latin typeface="Trebuchet MS"/>
                <a:cs typeface="Trebuchet MS"/>
              </a:rPr>
              <a:t>JP </a:t>
            </a:r>
            <a:r>
              <a:rPr sz="1451" spc="-127" dirty="0">
                <a:latin typeface="Trebuchet MS"/>
                <a:cs typeface="Trebuchet MS"/>
              </a:rPr>
              <a:t>Cointet,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48" dirty="0">
                <a:latin typeface="Trebuchet MS"/>
                <a:cs typeface="Trebuchet MS"/>
              </a:rPr>
              <a:t>A</a:t>
            </a:r>
            <a:r>
              <a:rPr sz="1451" spc="-145" dirty="0">
                <a:latin typeface="Trebuchet MS"/>
                <a:cs typeface="Trebuchet MS"/>
              </a:rPr>
              <a:t> </a:t>
            </a:r>
            <a:r>
              <a:rPr sz="1451" spc="-115" dirty="0">
                <a:latin typeface="Trebuchet MS"/>
                <a:cs typeface="Trebuchet MS"/>
              </a:rPr>
              <a:t>Mazieres,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73" dirty="0">
                <a:latin typeface="Trebuchet MS"/>
                <a:cs typeface="Trebuchet MS"/>
              </a:rPr>
              <a:t>2018</a:t>
            </a:r>
            <a:r>
              <a:rPr sz="1451" spc="-138" dirty="0">
                <a:latin typeface="Trebuchet MS"/>
                <a:cs typeface="Trebuchet MS"/>
              </a:rPr>
              <a:t> </a:t>
            </a:r>
            <a:r>
              <a:rPr sz="1451" spc="-97" dirty="0">
                <a:latin typeface="Trebuchet MS"/>
                <a:cs typeface="Trebuchet MS"/>
              </a:rPr>
              <a:t>[LRDN]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9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969"/>
            <a:ext cx="1920163" cy="591174"/>
          </a:xfrm>
          <a:custGeom>
            <a:avLst/>
            <a:gdLst/>
            <a:ahLst/>
            <a:cxnLst/>
            <a:rect l="l" t="t" r="r" b="b"/>
            <a:pathLst>
              <a:path w="1588135" h="488950">
                <a:moveTo>
                  <a:pt x="1587957" y="0"/>
                </a:moveTo>
                <a:lnTo>
                  <a:pt x="0" y="0"/>
                </a:lnTo>
                <a:lnTo>
                  <a:pt x="0" y="488518"/>
                </a:lnTo>
                <a:lnTo>
                  <a:pt x="794156" y="488518"/>
                </a:lnTo>
                <a:lnTo>
                  <a:pt x="1587957" y="488518"/>
                </a:lnTo>
                <a:lnTo>
                  <a:pt x="158795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6179"/>
            <a:ext cx="1707494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84" dirty="0">
                <a:solidFill>
                  <a:srgbClr val="FFFFFF"/>
                </a:solidFill>
              </a:rPr>
              <a:t>Pe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320" dirty="0">
                <a:solidFill>
                  <a:srgbClr val="FFFFFF"/>
                </a:solidFill>
              </a:rPr>
              <a:t>c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242" dirty="0">
                <a:solidFill>
                  <a:srgbClr val="FFFFFF"/>
                </a:solidFill>
              </a:rPr>
              <a:t>pt</a:t>
            </a:r>
            <a:r>
              <a:rPr sz="3144" spc="-236" dirty="0">
                <a:solidFill>
                  <a:srgbClr val="FFFFFF"/>
                </a:solidFill>
              </a:rPr>
              <a:t>r</a:t>
            </a:r>
            <a:r>
              <a:rPr sz="3144" spc="-133" dirty="0">
                <a:solidFill>
                  <a:srgbClr val="FFFFFF"/>
                </a:solidFill>
              </a:rPr>
              <a:t>o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endParaRPr sz="3144"/>
          </a:p>
        </p:txBody>
      </p:sp>
      <p:sp>
        <p:nvSpPr>
          <p:cNvPr id="4" name="object 4"/>
          <p:cNvSpPr txBox="1"/>
          <p:nvPr/>
        </p:nvSpPr>
        <p:spPr>
          <a:xfrm>
            <a:off x="3445867" y="5348944"/>
            <a:ext cx="3774299" cy="46210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902" spc="-218" dirty="0">
                <a:latin typeface="Trebuchet MS"/>
                <a:cs typeface="Trebuchet MS"/>
              </a:rPr>
              <a:t>L</a:t>
            </a:r>
            <a:r>
              <a:rPr sz="2902" spc="-193" dirty="0">
                <a:latin typeface="Trebuchet MS"/>
                <a:cs typeface="Trebuchet MS"/>
              </a:rPr>
              <a:t>i</a:t>
            </a:r>
            <a:r>
              <a:rPr sz="2902" spc="-115" dirty="0">
                <a:latin typeface="Trebuchet MS"/>
                <a:cs typeface="Trebuchet MS"/>
              </a:rPr>
              <a:t>n</a:t>
            </a:r>
            <a:r>
              <a:rPr sz="2902" spc="-247" dirty="0">
                <a:latin typeface="Trebuchet MS"/>
                <a:cs typeface="Trebuchet MS"/>
              </a:rPr>
              <a:t>e</a:t>
            </a:r>
            <a:r>
              <a:rPr sz="2902" spc="-236" dirty="0">
                <a:latin typeface="Trebuchet MS"/>
                <a:cs typeface="Trebuchet MS"/>
              </a:rPr>
              <a:t>a</a:t>
            </a:r>
            <a:r>
              <a:rPr sz="2902" spc="-254" dirty="0">
                <a:latin typeface="Trebuchet MS"/>
                <a:cs typeface="Trebuchet MS"/>
              </a:rPr>
              <a:t>r</a:t>
            </a:r>
            <a:r>
              <a:rPr sz="2902" spc="-307" dirty="0">
                <a:latin typeface="Trebuchet MS"/>
                <a:cs typeface="Trebuchet MS"/>
              </a:rPr>
              <a:t> </a:t>
            </a:r>
            <a:r>
              <a:rPr sz="2902" spc="-236" dirty="0">
                <a:latin typeface="Trebuchet MS"/>
                <a:cs typeface="Trebuchet MS"/>
              </a:rPr>
              <a:t>a</a:t>
            </a:r>
            <a:r>
              <a:rPr sz="2902" spc="-115" dirty="0">
                <a:latin typeface="Trebuchet MS"/>
                <a:cs typeface="Trebuchet MS"/>
              </a:rPr>
              <a:t>n</a:t>
            </a:r>
            <a:r>
              <a:rPr sz="2902" spc="-127" dirty="0">
                <a:latin typeface="Trebuchet MS"/>
                <a:cs typeface="Trebuchet MS"/>
              </a:rPr>
              <a:t>d</a:t>
            </a:r>
            <a:r>
              <a:rPr sz="2902" spc="-314" dirty="0">
                <a:latin typeface="Trebuchet MS"/>
                <a:cs typeface="Trebuchet MS"/>
              </a:rPr>
              <a:t> </a:t>
            </a:r>
            <a:r>
              <a:rPr sz="2902" spc="-115" dirty="0">
                <a:latin typeface="Trebuchet MS"/>
                <a:cs typeface="Trebuchet MS"/>
              </a:rPr>
              <a:t>b</a:t>
            </a:r>
            <a:r>
              <a:rPr sz="2902" spc="-193" dirty="0">
                <a:latin typeface="Trebuchet MS"/>
                <a:cs typeface="Trebuchet MS"/>
              </a:rPr>
              <a:t>i</a:t>
            </a:r>
            <a:r>
              <a:rPr sz="2902" spc="-115" dirty="0">
                <a:latin typeface="Trebuchet MS"/>
                <a:cs typeface="Trebuchet MS"/>
              </a:rPr>
              <a:t>n</a:t>
            </a:r>
            <a:r>
              <a:rPr sz="2902" spc="-236" dirty="0">
                <a:latin typeface="Trebuchet MS"/>
                <a:cs typeface="Trebuchet MS"/>
              </a:rPr>
              <a:t>a</a:t>
            </a:r>
            <a:r>
              <a:rPr sz="2902" spc="-181" dirty="0">
                <a:latin typeface="Trebuchet MS"/>
                <a:cs typeface="Trebuchet MS"/>
              </a:rPr>
              <a:t>r</a:t>
            </a:r>
            <a:r>
              <a:rPr sz="2902" spc="-175" dirty="0">
                <a:latin typeface="Trebuchet MS"/>
                <a:cs typeface="Trebuchet MS"/>
              </a:rPr>
              <a:t>y</a:t>
            </a:r>
            <a:r>
              <a:rPr sz="2902" spc="-302" dirty="0">
                <a:latin typeface="Trebuchet MS"/>
                <a:cs typeface="Trebuchet MS"/>
              </a:rPr>
              <a:t> c</a:t>
            </a:r>
            <a:r>
              <a:rPr sz="2902" spc="-187" dirty="0">
                <a:latin typeface="Trebuchet MS"/>
                <a:cs typeface="Trebuchet MS"/>
              </a:rPr>
              <a:t>l</a:t>
            </a:r>
            <a:r>
              <a:rPr sz="2902" spc="-247" dirty="0">
                <a:latin typeface="Trebuchet MS"/>
                <a:cs typeface="Trebuchet MS"/>
              </a:rPr>
              <a:t>a</a:t>
            </a:r>
            <a:r>
              <a:rPr sz="2902" spc="-121" dirty="0">
                <a:latin typeface="Trebuchet MS"/>
                <a:cs typeface="Trebuchet MS"/>
              </a:rPr>
              <a:t>ss</a:t>
            </a:r>
            <a:r>
              <a:rPr sz="2902" spc="-200" dirty="0">
                <a:latin typeface="Trebuchet MS"/>
                <a:cs typeface="Trebuchet MS"/>
              </a:rPr>
              <a:t>ifi</a:t>
            </a:r>
            <a:r>
              <a:rPr sz="2902" spc="-339" dirty="0">
                <a:latin typeface="Trebuchet MS"/>
                <a:cs typeface="Trebuchet MS"/>
              </a:rPr>
              <a:t>e</a:t>
            </a:r>
            <a:r>
              <a:rPr sz="2902" spc="-254" dirty="0">
                <a:latin typeface="Trebuchet MS"/>
                <a:cs typeface="Trebuchet MS"/>
              </a:rPr>
              <a:t>r</a:t>
            </a:r>
            <a:endParaRPr sz="2902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9440" y="2870558"/>
            <a:ext cx="2403083" cy="1321036"/>
          </a:xfrm>
          <a:prstGeom prst="rect">
            <a:avLst/>
          </a:prstGeom>
        </p:spPr>
        <p:txBody>
          <a:bodyPr vert="horz" wrap="square" lIns="0" tIns="89060" rIns="0" bIns="0" rtlCol="0">
            <a:spAutoFit/>
          </a:bodyPr>
          <a:lstStyle/>
          <a:p>
            <a:pPr marL="15356" marR="6142">
              <a:lnSpc>
                <a:spcPts val="2902"/>
              </a:lnSpc>
              <a:spcBef>
                <a:spcPts val="701"/>
              </a:spcBef>
            </a:pPr>
            <a:r>
              <a:rPr sz="2902" spc="-224" dirty="0">
                <a:latin typeface="Trebuchet MS"/>
                <a:cs typeface="Trebuchet MS"/>
              </a:rPr>
              <a:t>Perceptron </a:t>
            </a:r>
            <a:r>
              <a:rPr sz="2902" spc="-218" dirty="0">
                <a:latin typeface="Trebuchet MS"/>
                <a:cs typeface="Trebuchet MS"/>
              </a:rPr>
              <a:t> </a:t>
            </a:r>
            <a:r>
              <a:rPr sz="2902" spc="-307" dirty="0">
                <a:latin typeface="Trebuchet MS"/>
                <a:cs typeface="Trebuchet MS"/>
              </a:rPr>
              <a:t>F</a:t>
            </a:r>
            <a:r>
              <a:rPr sz="2902" spc="-266" dirty="0">
                <a:latin typeface="Trebuchet MS"/>
                <a:cs typeface="Trebuchet MS"/>
              </a:rPr>
              <a:t>r</a:t>
            </a:r>
            <a:r>
              <a:rPr sz="2902" spc="-236" dirty="0">
                <a:latin typeface="Trebuchet MS"/>
                <a:cs typeface="Trebuchet MS"/>
              </a:rPr>
              <a:t>a</a:t>
            </a:r>
            <a:r>
              <a:rPr sz="2902" spc="-115" dirty="0">
                <a:latin typeface="Trebuchet MS"/>
                <a:cs typeface="Trebuchet MS"/>
              </a:rPr>
              <a:t>n</a:t>
            </a:r>
            <a:r>
              <a:rPr sz="2902" spc="-206" dirty="0">
                <a:latin typeface="Trebuchet MS"/>
                <a:cs typeface="Trebuchet MS"/>
              </a:rPr>
              <a:t>k</a:t>
            </a:r>
            <a:r>
              <a:rPr sz="2902" spc="-302" dirty="0">
                <a:latin typeface="Trebuchet MS"/>
                <a:cs typeface="Trebuchet MS"/>
              </a:rPr>
              <a:t> </a:t>
            </a:r>
            <a:r>
              <a:rPr sz="2902" spc="-254" dirty="0">
                <a:latin typeface="Trebuchet MS"/>
                <a:cs typeface="Trebuchet MS"/>
              </a:rPr>
              <a:t>R</a:t>
            </a:r>
            <a:r>
              <a:rPr sz="2902" spc="-115" dirty="0">
                <a:latin typeface="Trebuchet MS"/>
                <a:cs typeface="Trebuchet MS"/>
              </a:rPr>
              <a:t>os</a:t>
            </a:r>
            <a:r>
              <a:rPr sz="2902" spc="-247" dirty="0">
                <a:latin typeface="Trebuchet MS"/>
                <a:cs typeface="Trebuchet MS"/>
              </a:rPr>
              <a:t>e</a:t>
            </a:r>
            <a:r>
              <a:rPr sz="2902" spc="-115" dirty="0">
                <a:latin typeface="Trebuchet MS"/>
                <a:cs typeface="Trebuchet MS"/>
              </a:rPr>
              <a:t>nb</a:t>
            </a:r>
            <a:r>
              <a:rPr sz="2902" spc="-230" dirty="0">
                <a:latin typeface="Trebuchet MS"/>
                <a:cs typeface="Trebuchet MS"/>
              </a:rPr>
              <a:t>l</a:t>
            </a:r>
            <a:r>
              <a:rPr sz="2902" spc="-247" dirty="0">
                <a:latin typeface="Trebuchet MS"/>
                <a:cs typeface="Trebuchet MS"/>
              </a:rPr>
              <a:t>a</a:t>
            </a:r>
            <a:r>
              <a:rPr sz="2902" spc="-260" dirty="0">
                <a:latin typeface="Trebuchet MS"/>
                <a:cs typeface="Trebuchet MS"/>
              </a:rPr>
              <a:t>tt</a:t>
            </a:r>
            <a:endParaRPr sz="2902">
              <a:latin typeface="Trebuchet MS"/>
              <a:cs typeface="Trebuchet MS"/>
            </a:endParaRPr>
          </a:p>
          <a:p>
            <a:pPr marL="15356">
              <a:lnSpc>
                <a:spcPts val="3821"/>
              </a:lnSpc>
            </a:pPr>
            <a:r>
              <a:rPr sz="3869" spc="-193" dirty="0">
                <a:solidFill>
                  <a:srgbClr val="B1B1B1"/>
                </a:solidFill>
                <a:latin typeface="Trebuchet MS"/>
                <a:cs typeface="Trebuchet MS"/>
              </a:rPr>
              <a:t>1958</a:t>
            </a:r>
            <a:endParaRPr sz="3869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4027" y="4345775"/>
            <a:ext cx="2262936" cy="251016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441921" y="1916127"/>
            <a:ext cx="261806" cy="2699438"/>
          </a:xfrm>
          <a:custGeom>
            <a:avLst/>
            <a:gdLst/>
            <a:ahLst/>
            <a:cxnLst/>
            <a:rect l="l" t="t" r="r" b="b"/>
            <a:pathLst>
              <a:path w="216535" h="2232660">
                <a:moveTo>
                  <a:pt x="0" y="0"/>
                </a:moveTo>
                <a:lnTo>
                  <a:pt x="39654" y="12870"/>
                </a:lnTo>
                <a:lnTo>
                  <a:pt x="74244" y="46801"/>
                </a:lnTo>
                <a:lnTo>
                  <a:pt x="98708" y="94774"/>
                </a:lnTo>
                <a:lnTo>
                  <a:pt x="107988" y="149771"/>
                </a:lnTo>
                <a:lnTo>
                  <a:pt x="107988" y="986409"/>
                </a:lnTo>
                <a:lnTo>
                  <a:pt x="117275" y="1041398"/>
                </a:lnTo>
                <a:lnTo>
                  <a:pt x="141784" y="1089367"/>
                </a:lnTo>
                <a:lnTo>
                  <a:pt x="176487" y="1123297"/>
                </a:lnTo>
                <a:lnTo>
                  <a:pt x="216357" y="1136167"/>
                </a:lnTo>
                <a:lnTo>
                  <a:pt x="176487" y="1149042"/>
                </a:lnTo>
                <a:lnTo>
                  <a:pt x="141784" y="1183011"/>
                </a:lnTo>
                <a:lnTo>
                  <a:pt x="117275" y="1231086"/>
                </a:lnTo>
                <a:lnTo>
                  <a:pt x="107988" y="1286281"/>
                </a:lnTo>
                <a:lnTo>
                  <a:pt x="107988" y="2082241"/>
                </a:lnTo>
                <a:lnTo>
                  <a:pt x="98708" y="2137288"/>
                </a:lnTo>
                <a:lnTo>
                  <a:pt x="74244" y="2185384"/>
                </a:lnTo>
                <a:lnTo>
                  <a:pt x="39654" y="2219440"/>
                </a:lnTo>
                <a:lnTo>
                  <a:pt x="0" y="2232367"/>
                </a:lnTo>
              </a:path>
            </a:pathLst>
          </a:custGeom>
          <a:ln w="2915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8" name="object 8"/>
          <p:cNvGrpSpPr/>
          <p:nvPr/>
        </p:nvGrpSpPr>
        <p:grpSpPr>
          <a:xfrm>
            <a:off x="3622267" y="2173818"/>
            <a:ext cx="158158" cy="263340"/>
            <a:chOff x="2995917" y="1797135"/>
            <a:chExt cx="130810" cy="217804"/>
          </a:xfrm>
        </p:grpSpPr>
        <p:sp>
          <p:nvSpPr>
            <p:cNvPr id="9" name="object 9"/>
            <p:cNvSpPr/>
            <p:nvPr/>
          </p:nvSpPr>
          <p:spPr>
            <a:xfrm>
              <a:off x="3040202" y="1797135"/>
              <a:ext cx="84455" cy="40640"/>
            </a:xfrm>
            <a:custGeom>
              <a:avLst/>
              <a:gdLst/>
              <a:ahLst/>
              <a:cxnLst/>
              <a:rect l="l" t="t" r="r" b="b"/>
              <a:pathLst>
                <a:path w="84455" h="40639">
                  <a:moveTo>
                    <a:pt x="57962" y="0"/>
                  </a:moveTo>
                  <a:lnTo>
                    <a:pt x="42837" y="0"/>
                  </a:lnTo>
                  <a:lnTo>
                    <a:pt x="0" y="40309"/>
                  </a:lnTo>
                  <a:lnTo>
                    <a:pt x="14757" y="40309"/>
                  </a:lnTo>
                  <a:lnTo>
                    <a:pt x="48234" y="10794"/>
                  </a:lnTo>
                  <a:lnTo>
                    <a:pt x="64904" y="10794"/>
                  </a:lnTo>
                  <a:lnTo>
                    <a:pt x="57962" y="0"/>
                  </a:lnTo>
                  <a:close/>
                </a:path>
                <a:path w="84455" h="40639">
                  <a:moveTo>
                    <a:pt x="64904" y="10794"/>
                  </a:moveTo>
                  <a:lnTo>
                    <a:pt x="48234" y="10794"/>
                  </a:lnTo>
                  <a:lnTo>
                    <a:pt x="68757" y="40309"/>
                  </a:lnTo>
                  <a:lnTo>
                    <a:pt x="83883" y="40309"/>
                  </a:lnTo>
                  <a:lnTo>
                    <a:pt x="64904" y="10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5917" y="1857612"/>
              <a:ext cx="130682" cy="156959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3886915" y="2268698"/>
            <a:ext cx="195778" cy="70633"/>
          </a:xfrm>
          <a:custGeom>
            <a:avLst/>
            <a:gdLst/>
            <a:ahLst/>
            <a:cxnLst/>
            <a:rect l="l" t="t" r="r" b="b"/>
            <a:pathLst>
              <a:path w="161925" h="58419">
                <a:moveTo>
                  <a:pt x="161632" y="48234"/>
                </a:moveTo>
                <a:lnTo>
                  <a:pt x="0" y="48234"/>
                </a:lnTo>
                <a:lnTo>
                  <a:pt x="0" y="57962"/>
                </a:lnTo>
                <a:lnTo>
                  <a:pt x="161632" y="57962"/>
                </a:lnTo>
                <a:lnTo>
                  <a:pt x="161632" y="48234"/>
                </a:lnTo>
                <a:close/>
              </a:path>
              <a:path w="161925" h="58419">
                <a:moveTo>
                  <a:pt x="161632" y="0"/>
                </a:moveTo>
                <a:lnTo>
                  <a:pt x="0" y="0"/>
                </a:lnTo>
                <a:lnTo>
                  <a:pt x="0" y="9715"/>
                </a:lnTo>
                <a:lnTo>
                  <a:pt x="161632" y="9715"/>
                </a:lnTo>
                <a:lnTo>
                  <a:pt x="161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2" name="object 12"/>
          <p:cNvGrpSpPr/>
          <p:nvPr/>
        </p:nvGrpSpPr>
        <p:grpSpPr>
          <a:xfrm>
            <a:off x="4191592" y="2115483"/>
            <a:ext cx="704034" cy="334743"/>
            <a:chOff x="3466795" y="1748887"/>
            <a:chExt cx="582295" cy="2768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6795" y="1860851"/>
              <a:ext cx="128524" cy="10692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24478" y="1783444"/>
              <a:ext cx="61594" cy="242570"/>
            </a:xfrm>
            <a:custGeom>
              <a:avLst/>
              <a:gdLst/>
              <a:ahLst/>
              <a:cxnLst/>
              <a:rect l="l" t="t" r="r" b="b"/>
              <a:pathLst>
                <a:path w="61595" h="242569">
                  <a:moveTo>
                    <a:pt x="61201" y="0"/>
                  </a:moveTo>
                  <a:lnTo>
                    <a:pt x="46443" y="0"/>
                  </a:lnTo>
                  <a:lnTo>
                    <a:pt x="39157" y="7142"/>
                  </a:lnTo>
                  <a:lnTo>
                    <a:pt x="11163" y="51841"/>
                  </a:lnTo>
                  <a:lnTo>
                    <a:pt x="1938" y="89687"/>
                  </a:lnTo>
                  <a:lnTo>
                    <a:pt x="0" y="121323"/>
                  </a:lnTo>
                  <a:lnTo>
                    <a:pt x="5637" y="171660"/>
                  </a:lnTo>
                  <a:lnTo>
                    <a:pt x="18902" y="207048"/>
                  </a:lnTo>
                  <a:lnTo>
                    <a:pt x="34327" y="229815"/>
                  </a:lnTo>
                  <a:lnTo>
                    <a:pt x="46443" y="242290"/>
                  </a:lnTo>
                  <a:lnTo>
                    <a:pt x="61201" y="242290"/>
                  </a:lnTo>
                  <a:lnTo>
                    <a:pt x="49704" y="229359"/>
                  </a:lnTo>
                  <a:lnTo>
                    <a:pt x="35640" y="206643"/>
                  </a:lnTo>
                  <a:lnTo>
                    <a:pt x="23737" y="171508"/>
                  </a:lnTo>
                  <a:lnTo>
                    <a:pt x="18719" y="121323"/>
                  </a:lnTo>
                  <a:lnTo>
                    <a:pt x="18990" y="108528"/>
                  </a:lnTo>
                  <a:lnTo>
                    <a:pt x="29527" y="50761"/>
                  </a:lnTo>
                  <a:lnTo>
                    <a:pt x="54275" y="7476"/>
                  </a:lnTo>
                  <a:lnTo>
                    <a:pt x="612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8895" y="1791724"/>
              <a:ext cx="165940" cy="1785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5514" y="1748887"/>
              <a:ext cx="113042" cy="116281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5005107" y="2288290"/>
            <a:ext cx="31477" cy="31477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54" y="0"/>
                </a:moveTo>
                <a:lnTo>
                  <a:pt x="6121" y="0"/>
                </a:lnTo>
                <a:lnTo>
                  <a:pt x="0" y="5753"/>
                </a:lnTo>
                <a:lnTo>
                  <a:pt x="0" y="19799"/>
                </a:lnTo>
                <a:lnTo>
                  <a:pt x="6121" y="25552"/>
                </a:lnTo>
                <a:lnTo>
                  <a:pt x="20154" y="25552"/>
                </a:lnTo>
                <a:lnTo>
                  <a:pt x="25920" y="19799"/>
                </a:lnTo>
                <a:lnTo>
                  <a:pt x="25920" y="12953"/>
                </a:lnTo>
                <a:lnTo>
                  <a:pt x="25920" y="5753"/>
                </a:lnTo>
                <a:lnTo>
                  <a:pt x="201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30896" y="2173819"/>
            <a:ext cx="218503" cy="203255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443421" y="2206447"/>
            <a:ext cx="195778" cy="195011"/>
          </a:xfrm>
          <a:custGeom>
            <a:avLst/>
            <a:gdLst/>
            <a:ahLst/>
            <a:cxnLst/>
            <a:rect l="l" t="t" r="r" b="b"/>
            <a:pathLst>
              <a:path w="161925" h="161289">
                <a:moveTo>
                  <a:pt x="161632" y="75603"/>
                </a:moveTo>
                <a:lnTo>
                  <a:pt x="85674" y="75603"/>
                </a:lnTo>
                <a:lnTo>
                  <a:pt x="85674" y="0"/>
                </a:lnTo>
                <a:lnTo>
                  <a:pt x="75958" y="0"/>
                </a:lnTo>
                <a:lnTo>
                  <a:pt x="75958" y="75603"/>
                </a:lnTo>
                <a:lnTo>
                  <a:pt x="0" y="75603"/>
                </a:lnTo>
                <a:lnTo>
                  <a:pt x="0" y="85331"/>
                </a:lnTo>
                <a:lnTo>
                  <a:pt x="75958" y="85331"/>
                </a:lnTo>
                <a:lnTo>
                  <a:pt x="75958" y="160921"/>
                </a:lnTo>
                <a:lnTo>
                  <a:pt x="85674" y="160921"/>
                </a:lnTo>
                <a:lnTo>
                  <a:pt x="85674" y="85331"/>
                </a:lnTo>
                <a:lnTo>
                  <a:pt x="161632" y="85331"/>
                </a:lnTo>
                <a:lnTo>
                  <a:pt x="161632" y="75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44627" y="2157265"/>
            <a:ext cx="227640" cy="29294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298403" y="2540301"/>
            <a:ext cx="4376222" cy="2138974"/>
            <a:chOff x="1073888" y="2100247"/>
            <a:chExt cx="3619500" cy="1769110"/>
          </a:xfrm>
        </p:grpSpPr>
        <p:sp>
          <p:nvSpPr>
            <p:cNvPr id="22" name="object 22"/>
            <p:cNvSpPr/>
            <p:nvPr/>
          </p:nvSpPr>
          <p:spPr>
            <a:xfrm>
              <a:off x="3740759" y="3592444"/>
              <a:ext cx="302895" cy="216535"/>
            </a:xfrm>
            <a:custGeom>
              <a:avLst/>
              <a:gdLst/>
              <a:ahLst/>
              <a:cxnLst/>
              <a:rect l="l" t="t" r="r" b="b"/>
              <a:pathLst>
                <a:path w="302895" h="216535">
                  <a:moveTo>
                    <a:pt x="7924" y="160921"/>
                  </a:moveTo>
                  <a:lnTo>
                    <a:pt x="723" y="160921"/>
                  </a:lnTo>
                  <a:lnTo>
                    <a:pt x="723" y="203047"/>
                  </a:lnTo>
                  <a:lnTo>
                    <a:pt x="7924" y="203047"/>
                  </a:lnTo>
                  <a:lnTo>
                    <a:pt x="7924" y="160921"/>
                  </a:lnTo>
                  <a:close/>
                </a:path>
                <a:path w="302895" h="216535">
                  <a:moveTo>
                    <a:pt x="7924" y="24841"/>
                  </a:moveTo>
                  <a:lnTo>
                    <a:pt x="723" y="24841"/>
                  </a:lnTo>
                  <a:lnTo>
                    <a:pt x="723" y="66598"/>
                  </a:lnTo>
                  <a:lnTo>
                    <a:pt x="7924" y="66598"/>
                  </a:lnTo>
                  <a:lnTo>
                    <a:pt x="7924" y="24841"/>
                  </a:lnTo>
                  <a:close/>
                </a:path>
                <a:path w="302895" h="216535">
                  <a:moveTo>
                    <a:pt x="9004" y="138239"/>
                  </a:moveTo>
                  <a:lnTo>
                    <a:pt x="0" y="138239"/>
                  </a:lnTo>
                  <a:lnTo>
                    <a:pt x="0" y="146888"/>
                  </a:lnTo>
                  <a:lnTo>
                    <a:pt x="9004" y="146888"/>
                  </a:lnTo>
                  <a:lnTo>
                    <a:pt x="9004" y="138239"/>
                  </a:lnTo>
                  <a:close/>
                </a:path>
                <a:path w="302895" h="216535">
                  <a:moveTo>
                    <a:pt x="9004" y="2159"/>
                  </a:moveTo>
                  <a:lnTo>
                    <a:pt x="0" y="2159"/>
                  </a:lnTo>
                  <a:lnTo>
                    <a:pt x="0" y="10807"/>
                  </a:lnTo>
                  <a:lnTo>
                    <a:pt x="9004" y="10807"/>
                  </a:lnTo>
                  <a:lnTo>
                    <a:pt x="9004" y="2159"/>
                  </a:lnTo>
                  <a:close/>
                </a:path>
                <a:path w="302895" h="216535">
                  <a:moveTo>
                    <a:pt x="51117" y="137160"/>
                  </a:moveTo>
                  <a:lnTo>
                    <a:pt x="48234" y="136804"/>
                  </a:lnTo>
                  <a:lnTo>
                    <a:pt x="45720" y="136448"/>
                  </a:lnTo>
                  <a:lnTo>
                    <a:pt x="42837" y="136080"/>
                  </a:lnTo>
                  <a:lnTo>
                    <a:pt x="39598" y="136080"/>
                  </a:lnTo>
                  <a:lnTo>
                    <a:pt x="36715" y="136804"/>
                  </a:lnTo>
                  <a:lnTo>
                    <a:pt x="34556" y="138239"/>
                  </a:lnTo>
                  <a:lnTo>
                    <a:pt x="32042" y="139687"/>
                  </a:lnTo>
                  <a:lnTo>
                    <a:pt x="29883" y="141846"/>
                  </a:lnTo>
                  <a:lnTo>
                    <a:pt x="28435" y="144360"/>
                  </a:lnTo>
                  <a:lnTo>
                    <a:pt x="27000" y="146519"/>
                  </a:lnTo>
                  <a:lnTo>
                    <a:pt x="26276" y="149402"/>
                  </a:lnTo>
                  <a:lnTo>
                    <a:pt x="26276" y="160921"/>
                  </a:lnTo>
                  <a:lnTo>
                    <a:pt x="19075" y="160921"/>
                  </a:lnTo>
                  <a:lnTo>
                    <a:pt x="19075" y="166687"/>
                  </a:lnTo>
                  <a:lnTo>
                    <a:pt x="26276" y="166687"/>
                  </a:lnTo>
                  <a:lnTo>
                    <a:pt x="26276" y="203047"/>
                  </a:lnTo>
                  <a:lnTo>
                    <a:pt x="34201" y="203047"/>
                  </a:lnTo>
                  <a:lnTo>
                    <a:pt x="34201" y="166687"/>
                  </a:lnTo>
                  <a:lnTo>
                    <a:pt x="45364" y="166687"/>
                  </a:lnTo>
                  <a:lnTo>
                    <a:pt x="45364" y="160921"/>
                  </a:lnTo>
                  <a:lnTo>
                    <a:pt x="33477" y="160921"/>
                  </a:lnTo>
                  <a:lnTo>
                    <a:pt x="33477" y="142557"/>
                  </a:lnTo>
                  <a:lnTo>
                    <a:pt x="39954" y="141846"/>
                  </a:lnTo>
                  <a:lnTo>
                    <a:pt x="45720" y="141846"/>
                  </a:lnTo>
                  <a:lnTo>
                    <a:pt x="48602" y="142557"/>
                  </a:lnTo>
                  <a:lnTo>
                    <a:pt x="51117" y="143281"/>
                  </a:lnTo>
                  <a:lnTo>
                    <a:pt x="51117" y="141846"/>
                  </a:lnTo>
                  <a:lnTo>
                    <a:pt x="51117" y="137160"/>
                  </a:lnTo>
                  <a:close/>
                </a:path>
                <a:path w="302895" h="216535">
                  <a:moveTo>
                    <a:pt x="51117" y="723"/>
                  </a:moveTo>
                  <a:lnTo>
                    <a:pt x="46075" y="0"/>
                  </a:lnTo>
                  <a:lnTo>
                    <a:pt x="39243" y="0"/>
                  </a:lnTo>
                  <a:lnTo>
                    <a:pt x="26276" y="12966"/>
                  </a:lnTo>
                  <a:lnTo>
                    <a:pt x="26276" y="24841"/>
                  </a:lnTo>
                  <a:lnTo>
                    <a:pt x="19075" y="24841"/>
                  </a:lnTo>
                  <a:lnTo>
                    <a:pt x="19075" y="30238"/>
                  </a:lnTo>
                  <a:lnTo>
                    <a:pt x="26276" y="30238"/>
                  </a:lnTo>
                  <a:lnTo>
                    <a:pt x="26276" y="66598"/>
                  </a:lnTo>
                  <a:lnTo>
                    <a:pt x="34201" y="66598"/>
                  </a:lnTo>
                  <a:lnTo>
                    <a:pt x="34201" y="30238"/>
                  </a:lnTo>
                  <a:lnTo>
                    <a:pt x="45364" y="30238"/>
                  </a:lnTo>
                  <a:lnTo>
                    <a:pt x="45364" y="24841"/>
                  </a:lnTo>
                  <a:lnTo>
                    <a:pt x="33477" y="24841"/>
                  </a:lnTo>
                  <a:lnTo>
                    <a:pt x="33477" y="6489"/>
                  </a:lnTo>
                  <a:lnTo>
                    <a:pt x="39954" y="5765"/>
                  </a:lnTo>
                  <a:lnTo>
                    <a:pt x="45720" y="5765"/>
                  </a:lnTo>
                  <a:lnTo>
                    <a:pt x="48602" y="6489"/>
                  </a:lnTo>
                  <a:lnTo>
                    <a:pt x="51117" y="7569"/>
                  </a:lnTo>
                  <a:lnTo>
                    <a:pt x="51117" y="5765"/>
                  </a:lnTo>
                  <a:lnTo>
                    <a:pt x="51117" y="723"/>
                  </a:lnTo>
                  <a:close/>
                </a:path>
                <a:path w="302895" h="216535">
                  <a:moveTo>
                    <a:pt x="121678" y="160921"/>
                  </a:moveTo>
                  <a:lnTo>
                    <a:pt x="106921" y="160921"/>
                  </a:lnTo>
                  <a:lnTo>
                    <a:pt x="109804" y="149047"/>
                  </a:lnTo>
                  <a:lnTo>
                    <a:pt x="102958" y="149047"/>
                  </a:lnTo>
                  <a:lnTo>
                    <a:pt x="100444" y="160921"/>
                  </a:lnTo>
                  <a:lnTo>
                    <a:pt x="91795" y="160921"/>
                  </a:lnTo>
                  <a:lnTo>
                    <a:pt x="90360" y="166687"/>
                  </a:lnTo>
                  <a:lnTo>
                    <a:pt x="98996" y="166687"/>
                  </a:lnTo>
                  <a:lnTo>
                    <a:pt x="97434" y="172986"/>
                  </a:lnTo>
                  <a:lnTo>
                    <a:pt x="95389" y="182219"/>
                  </a:lnTo>
                  <a:lnTo>
                    <a:pt x="93624" y="191249"/>
                  </a:lnTo>
                  <a:lnTo>
                    <a:pt x="92875" y="196926"/>
                  </a:lnTo>
                  <a:lnTo>
                    <a:pt x="92875" y="202323"/>
                  </a:lnTo>
                  <a:lnTo>
                    <a:pt x="95034" y="204127"/>
                  </a:lnTo>
                  <a:lnTo>
                    <a:pt x="98640" y="204127"/>
                  </a:lnTo>
                  <a:lnTo>
                    <a:pt x="104038" y="203758"/>
                  </a:lnTo>
                  <a:lnTo>
                    <a:pt x="109435" y="202679"/>
                  </a:lnTo>
                  <a:lnTo>
                    <a:pt x="114122" y="200520"/>
                  </a:lnTo>
                  <a:lnTo>
                    <a:pt x="113957" y="198005"/>
                  </a:lnTo>
                  <a:lnTo>
                    <a:pt x="113766" y="194767"/>
                  </a:lnTo>
                  <a:lnTo>
                    <a:pt x="113398" y="195122"/>
                  </a:lnTo>
                  <a:lnTo>
                    <a:pt x="112674" y="195478"/>
                  </a:lnTo>
                  <a:lnTo>
                    <a:pt x="112318" y="195846"/>
                  </a:lnTo>
                  <a:lnTo>
                    <a:pt x="109804" y="197281"/>
                  </a:lnTo>
                  <a:lnTo>
                    <a:pt x="106921" y="198005"/>
                  </a:lnTo>
                  <a:lnTo>
                    <a:pt x="100444" y="198005"/>
                  </a:lnTo>
                  <a:lnTo>
                    <a:pt x="100444" y="191160"/>
                  </a:lnTo>
                  <a:lnTo>
                    <a:pt x="106197" y="166687"/>
                  </a:lnTo>
                  <a:lnTo>
                    <a:pt x="119875" y="166687"/>
                  </a:lnTo>
                  <a:lnTo>
                    <a:pt x="121678" y="160921"/>
                  </a:lnTo>
                  <a:close/>
                </a:path>
                <a:path w="302895" h="216535">
                  <a:moveTo>
                    <a:pt x="121678" y="24841"/>
                  </a:moveTo>
                  <a:lnTo>
                    <a:pt x="106921" y="24841"/>
                  </a:lnTo>
                  <a:lnTo>
                    <a:pt x="109804" y="12966"/>
                  </a:lnTo>
                  <a:lnTo>
                    <a:pt x="102958" y="12966"/>
                  </a:lnTo>
                  <a:lnTo>
                    <a:pt x="100444" y="24841"/>
                  </a:lnTo>
                  <a:lnTo>
                    <a:pt x="91795" y="24841"/>
                  </a:lnTo>
                  <a:lnTo>
                    <a:pt x="90360" y="30238"/>
                  </a:lnTo>
                  <a:lnTo>
                    <a:pt x="98996" y="30238"/>
                  </a:lnTo>
                  <a:lnTo>
                    <a:pt x="97434" y="36537"/>
                  </a:lnTo>
                  <a:lnTo>
                    <a:pt x="95389" y="45770"/>
                  </a:lnTo>
                  <a:lnTo>
                    <a:pt x="93624" y="54800"/>
                  </a:lnTo>
                  <a:lnTo>
                    <a:pt x="92875" y="60477"/>
                  </a:lnTo>
                  <a:lnTo>
                    <a:pt x="92875" y="65887"/>
                  </a:lnTo>
                  <a:lnTo>
                    <a:pt x="95034" y="67678"/>
                  </a:lnTo>
                  <a:lnTo>
                    <a:pt x="104406" y="67678"/>
                  </a:lnTo>
                  <a:lnTo>
                    <a:pt x="109435" y="66243"/>
                  </a:lnTo>
                  <a:lnTo>
                    <a:pt x="114122" y="63728"/>
                  </a:lnTo>
                  <a:lnTo>
                    <a:pt x="113982" y="61925"/>
                  </a:lnTo>
                  <a:lnTo>
                    <a:pt x="113766" y="58686"/>
                  </a:lnTo>
                  <a:lnTo>
                    <a:pt x="113398" y="58686"/>
                  </a:lnTo>
                  <a:lnTo>
                    <a:pt x="112674" y="59397"/>
                  </a:lnTo>
                  <a:lnTo>
                    <a:pt x="109804" y="60845"/>
                  </a:lnTo>
                  <a:lnTo>
                    <a:pt x="106921" y="61925"/>
                  </a:lnTo>
                  <a:lnTo>
                    <a:pt x="100444" y="61925"/>
                  </a:lnTo>
                  <a:lnTo>
                    <a:pt x="100507" y="54800"/>
                  </a:lnTo>
                  <a:lnTo>
                    <a:pt x="106197" y="30238"/>
                  </a:lnTo>
                  <a:lnTo>
                    <a:pt x="119875" y="30238"/>
                  </a:lnTo>
                  <a:lnTo>
                    <a:pt x="121678" y="24841"/>
                  </a:lnTo>
                  <a:close/>
                </a:path>
                <a:path w="302895" h="216535">
                  <a:moveTo>
                    <a:pt x="221043" y="212039"/>
                  </a:moveTo>
                  <a:lnTo>
                    <a:pt x="159842" y="212039"/>
                  </a:lnTo>
                  <a:lnTo>
                    <a:pt x="159842" y="216001"/>
                  </a:lnTo>
                  <a:lnTo>
                    <a:pt x="221043" y="216001"/>
                  </a:lnTo>
                  <a:lnTo>
                    <a:pt x="221043" y="212039"/>
                  </a:lnTo>
                  <a:close/>
                </a:path>
                <a:path w="302895" h="216535">
                  <a:moveTo>
                    <a:pt x="221043" y="143281"/>
                  </a:moveTo>
                  <a:lnTo>
                    <a:pt x="220319" y="142557"/>
                  </a:lnTo>
                  <a:lnTo>
                    <a:pt x="218884" y="142557"/>
                  </a:lnTo>
                  <a:lnTo>
                    <a:pt x="217436" y="143281"/>
                  </a:lnTo>
                  <a:lnTo>
                    <a:pt x="217081" y="143281"/>
                  </a:lnTo>
                  <a:lnTo>
                    <a:pt x="161645" y="168122"/>
                  </a:lnTo>
                  <a:lnTo>
                    <a:pt x="159842" y="168478"/>
                  </a:lnTo>
                  <a:lnTo>
                    <a:pt x="159842" y="171361"/>
                  </a:lnTo>
                  <a:lnTo>
                    <a:pt x="160566" y="171729"/>
                  </a:lnTo>
                  <a:lnTo>
                    <a:pt x="161645" y="172440"/>
                  </a:lnTo>
                  <a:lnTo>
                    <a:pt x="217081" y="196926"/>
                  </a:lnTo>
                  <a:lnTo>
                    <a:pt x="217436" y="196926"/>
                  </a:lnTo>
                  <a:lnTo>
                    <a:pt x="218884" y="197637"/>
                  </a:lnTo>
                  <a:lnTo>
                    <a:pt x="220319" y="197637"/>
                  </a:lnTo>
                  <a:lnTo>
                    <a:pt x="221043" y="196926"/>
                  </a:lnTo>
                  <a:lnTo>
                    <a:pt x="221043" y="194767"/>
                  </a:lnTo>
                  <a:lnTo>
                    <a:pt x="220675" y="194043"/>
                  </a:lnTo>
                  <a:lnTo>
                    <a:pt x="218884" y="193319"/>
                  </a:lnTo>
                  <a:lnTo>
                    <a:pt x="166319" y="170281"/>
                  </a:lnTo>
                  <a:lnTo>
                    <a:pt x="219240" y="146888"/>
                  </a:lnTo>
                  <a:lnTo>
                    <a:pt x="220319" y="146164"/>
                  </a:lnTo>
                  <a:lnTo>
                    <a:pt x="221043" y="145808"/>
                  </a:lnTo>
                  <a:lnTo>
                    <a:pt x="221043" y="143281"/>
                  </a:lnTo>
                  <a:close/>
                </a:path>
                <a:path w="302895" h="216535">
                  <a:moveTo>
                    <a:pt x="221043" y="41757"/>
                  </a:moveTo>
                  <a:lnTo>
                    <a:pt x="220319" y="41402"/>
                  </a:lnTo>
                  <a:lnTo>
                    <a:pt x="219240" y="41046"/>
                  </a:lnTo>
                  <a:lnTo>
                    <a:pt x="163436" y="16205"/>
                  </a:lnTo>
                  <a:lnTo>
                    <a:pt x="162356" y="15481"/>
                  </a:lnTo>
                  <a:lnTo>
                    <a:pt x="160566" y="15481"/>
                  </a:lnTo>
                  <a:lnTo>
                    <a:pt x="160566" y="15849"/>
                  </a:lnTo>
                  <a:lnTo>
                    <a:pt x="160197" y="16205"/>
                  </a:lnTo>
                  <a:lnTo>
                    <a:pt x="159842" y="16205"/>
                  </a:lnTo>
                  <a:lnTo>
                    <a:pt x="159842" y="18364"/>
                  </a:lnTo>
                  <a:lnTo>
                    <a:pt x="160566" y="18719"/>
                  </a:lnTo>
                  <a:lnTo>
                    <a:pt x="161645" y="19799"/>
                  </a:lnTo>
                  <a:lnTo>
                    <a:pt x="214566" y="43205"/>
                  </a:lnTo>
                  <a:lnTo>
                    <a:pt x="161645" y="66598"/>
                  </a:lnTo>
                  <a:lnTo>
                    <a:pt x="160566" y="67322"/>
                  </a:lnTo>
                  <a:lnTo>
                    <a:pt x="159842" y="67678"/>
                  </a:lnTo>
                  <a:lnTo>
                    <a:pt x="159842" y="69481"/>
                  </a:lnTo>
                  <a:lnTo>
                    <a:pt x="160197" y="69850"/>
                  </a:lnTo>
                  <a:lnTo>
                    <a:pt x="160566" y="69850"/>
                  </a:lnTo>
                  <a:lnTo>
                    <a:pt x="160566" y="70205"/>
                  </a:lnTo>
                  <a:lnTo>
                    <a:pt x="162356" y="70205"/>
                  </a:lnTo>
                  <a:lnTo>
                    <a:pt x="163436" y="69850"/>
                  </a:lnTo>
                  <a:lnTo>
                    <a:pt x="219240" y="45364"/>
                  </a:lnTo>
                  <a:lnTo>
                    <a:pt x="220319" y="44640"/>
                  </a:lnTo>
                  <a:lnTo>
                    <a:pt x="221043" y="44284"/>
                  </a:lnTo>
                  <a:lnTo>
                    <a:pt x="221043" y="41757"/>
                  </a:lnTo>
                  <a:close/>
                </a:path>
                <a:path w="302895" h="216535">
                  <a:moveTo>
                    <a:pt x="302755" y="161290"/>
                  </a:moveTo>
                  <a:lnTo>
                    <a:pt x="301320" y="154444"/>
                  </a:lnTo>
                  <a:lnTo>
                    <a:pt x="298437" y="148323"/>
                  </a:lnTo>
                  <a:lnTo>
                    <a:pt x="296646" y="145440"/>
                  </a:lnTo>
                  <a:lnTo>
                    <a:pt x="295706" y="144360"/>
                  </a:lnTo>
                  <a:lnTo>
                    <a:pt x="295135" y="143700"/>
                  </a:lnTo>
                  <a:lnTo>
                    <a:pt x="295135" y="162725"/>
                  </a:lnTo>
                  <a:lnTo>
                    <a:pt x="295135" y="179285"/>
                  </a:lnTo>
                  <a:lnTo>
                    <a:pt x="294474" y="183959"/>
                  </a:lnTo>
                  <a:lnTo>
                    <a:pt x="293395" y="189001"/>
                  </a:lnTo>
                  <a:lnTo>
                    <a:pt x="290880" y="197637"/>
                  </a:lnTo>
                  <a:lnTo>
                    <a:pt x="285115" y="199085"/>
                  </a:lnTo>
                  <a:lnTo>
                    <a:pt x="280441" y="199085"/>
                  </a:lnTo>
                  <a:lnTo>
                    <a:pt x="276834" y="197637"/>
                  </a:lnTo>
                  <a:lnTo>
                    <a:pt x="275043" y="196557"/>
                  </a:lnTo>
                  <a:lnTo>
                    <a:pt x="273596" y="195122"/>
                  </a:lnTo>
                  <a:lnTo>
                    <a:pt x="271081" y="190080"/>
                  </a:lnTo>
                  <a:lnTo>
                    <a:pt x="271081" y="188645"/>
                  </a:lnTo>
                  <a:lnTo>
                    <a:pt x="269646" y="183959"/>
                  </a:lnTo>
                  <a:lnTo>
                    <a:pt x="268922" y="179285"/>
                  </a:lnTo>
                  <a:lnTo>
                    <a:pt x="268922" y="172085"/>
                  </a:lnTo>
                  <a:lnTo>
                    <a:pt x="269189" y="171005"/>
                  </a:lnTo>
                  <a:lnTo>
                    <a:pt x="269278" y="169926"/>
                  </a:lnTo>
                  <a:lnTo>
                    <a:pt x="268922" y="168846"/>
                  </a:lnTo>
                  <a:lnTo>
                    <a:pt x="268973" y="162725"/>
                  </a:lnTo>
                  <a:lnTo>
                    <a:pt x="269646" y="158407"/>
                  </a:lnTo>
                  <a:lnTo>
                    <a:pt x="270954" y="154444"/>
                  </a:lnTo>
                  <a:lnTo>
                    <a:pt x="271081" y="153009"/>
                  </a:lnTo>
                  <a:lnTo>
                    <a:pt x="271805" y="151561"/>
                  </a:lnTo>
                  <a:lnTo>
                    <a:pt x="272161" y="150482"/>
                  </a:lnTo>
                  <a:lnTo>
                    <a:pt x="273240" y="148678"/>
                  </a:lnTo>
                  <a:lnTo>
                    <a:pt x="275043" y="147243"/>
                  </a:lnTo>
                  <a:lnTo>
                    <a:pt x="276834" y="146164"/>
                  </a:lnTo>
                  <a:lnTo>
                    <a:pt x="278282" y="145084"/>
                  </a:lnTo>
                  <a:lnTo>
                    <a:pt x="280441" y="144360"/>
                  </a:lnTo>
                  <a:lnTo>
                    <a:pt x="282244" y="144360"/>
                  </a:lnTo>
                  <a:lnTo>
                    <a:pt x="295135" y="162725"/>
                  </a:lnTo>
                  <a:lnTo>
                    <a:pt x="295135" y="143700"/>
                  </a:lnTo>
                  <a:lnTo>
                    <a:pt x="294474" y="142925"/>
                  </a:lnTo>
                  <a:lnTo>
                    <a:pt x="291604" y="141478"/>
                  </a:lnTo>
                  <a:lnTo>
                    <a:pt x="288721" y="139687"/>
                  </a:lnTo>
                  <a:lnTo>
                    <a:pt x="285483" y="138963"/>
                  </a:lnTo>
                  <a:lnTo>
                    <a:pt x="279006" y="138963"/>
                  </a:lnTo>
                  <a:lnTo>
                    <a:pt x="275755" y="139687"/>
                  </a:lnTo>
                  <a:lnTo>
                    <a:pt x="272884" y="141478"/>
                  </a:lnTo>
                  <a:lnTo>
                    <a:pt x="270002" y="142925"/>
                  </a:lnTo>
                  <a:lnTo>
                    <a:pt x="267474" y="145440"/>
                  </a:lnTo>
                  <a:lnTo>
                    <a:pt x="266039" y="148323"/>
                  </a:lnTo>
                  <a:lnTo>
                    <a:pt x="265684" y="148678"/>
                  </a:lnTo>
                  <a:lnTo>
                    <a:pt x="264960" y="150126"/>
                  </a:lnTo>
                  <a:lnTo>
                    <a:pt x="262801" y="156248"/>
                  </a:lnTo>
                  <a:lnTo>
                    <a:pt x="261366" y="162725"/>
                  </a:lnTo>
                  <a:lnTo>
                    <a:pt x="261366" y="171005"/>
                  </a:lnTo>
                  <a:lnTo>
                    <a:pt x="261721" y="172085"/>
                  </a:lnTo>
                  <a:lnTo>
                    <a:pt x="261366" y="172808"/>
                  </a:lnTo>
                  <a:lnTo>
                    <a:pt x="261366" y="180721"/>
                  </a:lnTo>
                  <a:lnTo>
                    <a:pt x="262445" y="187198"/>
                  </a:lnTo>
                  <a:lnTo>
                    <a:pt x="278282" y="204838"/>
                  </a:lnTo>
                  <a:lnTo>
                    <a:pt x="285483" y="204838"/>
                  </a:lnTo>
                  <a:lnTo>
                    <a:pt x="288721" y="203758"/>
                  </a:lnTo>
                  <a:lnTo>
                    <a:pt x="291604" y="202323"/>
                  </a:lnTo>
                  <a:lnTo>
                    <a:pt x="294119" y="200520"/>
                  </a:lnTo>
                  <a:lnTo>
                    <a:pt x="295795" y="199085"/>
                  </a:lnTo>
                  <a:lnTo>
                    <a:pt x="296646" y="198361"/>
                  </a:lnTo>
                  <a:lnTo>
                    <a:pt x="298081" y="195478"/>
                  </a:lnTo>
                  <a:lnTo>
                    <a:pt x="298805" y="194767"/>
                  </a:lnTo>
                  <a:lnTo>
                    <a:pt x="301320" y="188645"/>
                  </a:lnTo>
                  <a:lnTo>
                    <a:pt x="302755" y="182168"/>
                  </a:lnTo>
                  <a:lnTo>
                    <a:pt x="302755" y="161290"/>
                  </a:lnTo>
                  <a:close/>
                </a:path>
                <a:path w="302895" h="216535">
                  <a:moveTo>
                    <a:pt x="302755" y="25209"/>
                  </a:moveTo>
                  <a:lnTo>
                    <a:pt x="301320" y="18364"/>
                  </a:lnTo>
                  <a:lnTo>
                    <a:pt x="298437" y="11887"/>
                  </a:lnTo>
                  <a:lnTo>
                    <a:pt x="298437" y="11518"/>
                  </a:lnTo>
                  <a:lnTo>
                    <a:pt x="296646" y="9004"/>
                  </a:lnTo>
                  <a:lnTo>
                    <a:pt x="296011" y="8280"/>
                  </a:lnTo>
                  <a:lnTo>
                    <a:pt x="295198" y="7340"/>
                  </a:lnTo>
                  <a:lnTo>
                    <a:pt x="295198" y="26644"/>
                  </a:lnTo>
                  <a:lnTo>
                    <a:pt x="295135" y="43205"/>
                  </a:lnTo>
                  <a:lnTo>
                    <a:pt x="294474" y="47879"/>
                  </a:lnTo>
                  <a:lnTo>
                    <a:pt x="293395" y="52920"/>
                  </a:lnTo>
                  <a:lnTo>
                    <a:pt x="290880" y="61569"/>
                  </a:lnTo>
                  <a:lnTo>
                    <a:pt x="285115" y="63004"/>
                  </a:lnTo>
                  <a:lnTo>
                    <a:pt x="280441" y="63004"/>
                  </a:lnTo>
                  <a:lnTo>
                    <a:pt x="271081" y="54000"/>
                  </a:lnTo>
                  <a:lnTo>
                    <a:pt x="271081" y="52565"/>
                  </a:lnTo>
                  <a:lnTo>
                    <a:pt x="269646" y="47879"/>
                  </a:lnTo>
                  <a:lnTo>
                    <a:pt x="268922" y="43205"/>
                  </a:lnTo>
                  <a:lnTo>
                    <a:pt x="268922" y="36004"/>
                  </a:lnTo>
                  <a:lnTo>
                    <a:pt x="269189" y="34925"/>
                  </a:lnTo>
                  <a:lnTo>
                    <a:pt x="269278" y="33489"/>
                  </a:lnTo>
                  <a:lnTo>
                    <a:pt x="268922" y="32766"/>
                  </a:lnTo>
                  <a:lnTo>
                    <a:pt x="268973" y="26644"/>
                  </a:lnTo>
                  <a:lnTo>
                    <a:pt x="269646" y="22326"/>
                  </a:lnTo>
                  <a:lnTo>
                    <a:pt x="271081" y="18008"/>
                  </a:lnTo>
                  <a:lnTo>
                    <a:pt x="271437" y="16205"/>
                  </a:lnTo>
                  <a:lnTo>
                    <a:pt x="273964" y="8280"/>
                  </a:lnTo>
                  <a:lnTo>
                    <a:pt x="284035" y="8280"/>
                  </a:lnTo>
                  <a:lnTo>
                    <a:pt x="293039" y="16205"/>
                  </a:lnTo>
                  <a:lnTo>
                    <a:pt x="293395" y="16929"/>
                  </a:lnTo>
                  <a:lnTo>
                    <a:pt x="294474" y="21958"/>
                  </a:lnTo>
                  <a:lnTo>
                    <a:pt x="295198" y="26644"/>
                  </a:lnTo>
                  <a:lnTo>
                    <a:pt x="295198" y="7340"/>
                  </a:lnTo>
                  <a:lnTo>
                    <a:pt x="294474" y="6489"/>
                  </a:lnTo>
                  <a:lnTo>
                    <a:pt x="291604" y="5041"/>
                  </a:lnTo>
                  <a:lnTo>
                    <a:pt x="288721" y="3238"/>
                  </a:lnTo>
                  <a:lnTo>
                    <a:pt x="285838" y="2527"/>
                  </a:lnTo>
                  <a:lnTo>
                    <a:pt x="278638" y="2527"/>
                  </a:lnTo>
                  <a:lnTo>
                    <a:pt x="266039" y="11887"/>
                  </a:lnTo>
                  <a:lnTo>
                    <a:pt x="265684" y="12242"/>
                  </a:lnTo>
                  <a:lnTo>
                    <a:pt x="264960" y="13677"/>
                  </a:lnTo>
                  <a:lnTo>
                    <a:pt x="262801" y="19799"/>
                  </a:lnTo>
                  <a:lnTo>
                    <a:pt x="261366" y="26644"/>
                  </a:lnTo>
                  <a:lnTo>
                    <a:pt x="261366" y="34925"/>
                  </a:lnTo>
                  <a:lnTo>
                    <a:pt x="261721" y="36004"/>
                  </a:lnTo>
                  <a:lnTo>
                    <a:pt x="261366" y="36728"/>
                  </a:lnTo>
                  <a:lnTo>
                    <a:pt x="261366" y="44640"/>
                  </a:lnTo>
                  <a:lnTo>
                    <a:pt x="262445" y="51117"/>
                  </a:lnTo>
                  <a:lnTo>
                    <a:pt x="278638" y="68757"/>
                  </a:lnTo>
                  <a:lnTo>
                    <a:pt x="285483" y="68757"/>
                  </a:lnTo>
                  <a:lnTo>
                    <a:pt x="288721" y="67678"/>
                  </a:lnTo>
                  <a:lnTo>
                    <a:pt x="291604" y="66243"/>
                  </a:lnTo>
                  <a:lnTo>
                    <a:pt x="294119" y="64808"/>
                  </a:lnTo>
                  <a:lnTo>
                    <a:pt x="295922" y="63004"/>
                  </a:lnTo>
                  <a:lnTo>
                    <a:pt x="296646" y="62280"/>
                  </a:lnTo>
                  <a:lnTo>
                    <a:pt x="298081" y="59766"/>
                  </a:lnTo>
                  <a:lnTo>
                    <a:pt x="298437" y="59397"/>
                  </a:lnTo>
                  <a:lnTo>
                    <a:pt x="298437" y="59042"/>
                  </a:lnTo>
                  <a:lnTo>
                    <a:pt x="298805" y="58686"/>
                  </a:lnTo>
                  <a:lnTo>
                    <a:pt x="301320" y="52565"/>
                  </a:lnTo>
                  <a:lnTo>
                    <a:pt x="302755" y="46088"/>
                  </a:lnTo>
                  <a:lnTo>
                    <a:pt x="302755" y="252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888" y="2100247"/>
              <a:ext cx="3619434" cy="1769044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3593" y="2461082"/>
            <a:ext cx="147117" cy="18194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2711" y="2905490"/>
            <a:ext cx="156254" cy="18194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2711" y="3377755"/>
            <a:ext cx="154073" cy="18324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7478" y="4321836"/>
            <a:ext cx="189328" cy="181943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939736" y="3859155"/>
            <a:ext cx="12284" cy="12284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5765" y="0"/>
                </a:moveTo>
                <a:lnTo>
                  <a:pt x="3962" y="0"/>
                </a:lnTo>
                <a:lnTo>
                  <a:pt x="1803" y="1079"/>
                </a:lnTo>
                <a:lnTo>
                  <a:pt x="1079" y="1803"/>
                </a:lnTo>
                <a:lnTo>
                  <a:pt x="0" y="3962"/>
                </a:lnTo>
                <a:lnTo>
                  <a:pt x="0" y="5041"/>
                </a:lnTo>
                <a:lnTo>
                  <a:pt x="0" y="6121"/>
                </a:lnTo>
                <a:lnTo>
                  <a:pt x="3962" y="10083"/>
                </a:lnTo>
                <a:lnTo>
                  <a:pt x="5765" y="10083"/>
                </a:lnTo>
                <a:lnTo>
                  <a:pt x="6476" y="9715"/>
                </a:lnTo>
                <a:lnTo>
                  <a:pt x="7924" y="9004"/>
                </a:lnTo>
                <a:lnTo>
                  <a:pt x="8635" y="8280"/>
                </a:lnTo>
                <a:lnTo>
                  <a:pt x="9715" y="6121"/>
                </a:lnTo>
                <a:lnTo>
                  <a:pt x="9715" y="3962"/>
                </a:lnTo>
                <a:lnTo>
                  <a:pt x="9359" y="2882"/>
                </a:lnTo>
                <a:lnTo>
                  <a:pt x="8635" y="1435"/>
                </a:lnTo>
                <a:lnTo>
                  <a:pt x="5765" y="0"/>
                </a:lnTo>
                <a:close/>
              </a:path>
            </a:pathLst>
          </a:custGeom>
          <a:solidFill>
            <a:srgbClr val="262424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9" name="object 29"/>
          <p:cNvSpPr/>
          <p:nvPr/>
        </p:nvSpPr>
        <p:spPr>
          <a:xfrm>
            <a:off x="939736" y="3930095"/>
            <a:ext cx="12284" cy="13052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5765" y="0"/>
                </a:moveTo>
                <a:lnTo>
                  <a:pt x="3962" y="0"/>
                </a:lnTo>
                <a:lnTo>
                  <a:pt x="1803" y="1092"/>
                </a:lnTo>
                <a:lnTo>
                  <a:pt x="1079" y="1803"/>
                </a:lnTo>
                <a:lnTo>
                  <a:pt x="0" y="3962"/>
                </a:lnTo>
                <a:lnTo>
                  <a:pt x="0" y="6489"/>
                </a:lnTo>
                <a:lnTo>
                  <a:pt x="1435" y="9359"/>
                </a:lnTo>
                <a:lnTo>
                  <a:pt x="2882" y="10083"/>
                </a:lnTo>
                <a:lnTo>
                  <a:pt x="3962" y="10083"/>
                </a:lnTo>
                <a:lnTo>
                  <a:pt x="4686" y="10452"/>
                </a:lnTo>
                <a:lnTo>
                  <a:pt x="5765" y="10452"/>
                </a:lnTo>
                <a:lnTo>
                  <a:pt x="7924" y="9359"/>
                </a:lnTo>
                <a:lnTo>
                  <a:pt x="8635" y="8648"/>
                </a:lnTo>
                <a:lnTo>
                  <a:pt x="9715" y="6489"/>
                </a:lnTo>
                <a:lnTo>
                  <a:pt x="9715" y="3962"/>
                </a:lnTo>
                <a:lnTo>
                  <a:pt x="8635" y="1803"/>
                </a:lnTo>
                <a:lnTo>
                  <a:pt x="7924" y="1092"/>
                </a:lnTo>
                <a:lnTo>
                  <a:pt x="5765" y="0"/>
                </a:lnTo>
                <a:close/>
              </a:path>
            </a:pathLst>
          </a:custGeom>
          <a:solidFill>
            <a:srgbClr val="262424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0" name="object 30"/>
          <p:cNvSpPr/>
          <p:nvPr/>
        </p:nvSpPr>
        <p:spPr>
          <a:xfrm>
            <a:off x="939736" y="4001482"/>
            <a:ext cx="12284" cy="12284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6476" y="0"/>
                </a:moveTo>
                <a:lnTo>
                  <a:pt x="3238" y="0"/>
                </a:lnTo>
                <a:lnTo>
                  <a:pt x="2514" y="723"/>
                </a:lnTo>
                <a:lnTo>
                  <a:pt x="1079" y="1447"/>
                </a:lnTo>
                <a:lnTo>
                  <a:pt x="355" y="2882"/>
                </a:lnTo>
                <a:lnTo>
                  <a:pt x="0" y="3962"/>
                </a:lnTo>
                <a:lnTo>
                  <a:pt x="0" y="5041"/>
                </a:lnTo>
                <a:lnTo>
                  <a:pt x="0" y="6121"/>
                </a:lnTo>
                <a:lnTo>
                  <a:pt x="1435" y="9004"/>
                </a:lnTo>
                <a:lnTo>
                  <a:pt x="2882" y="9728"/>
                </a:lnTo>
                <a:lnTo>
                  <a:pt x="3962" y="10083"/>
                </a:lnTo>
                <a:lnTo>
                  <a:pt x="5765" y="10083"/>
                </a:lnTo>
                <a:lnTo>
                  <a:pt x="7924" y="9004"/>
                </a:lnTo>
                <a:lnTo>
                  <a:pt x="8635" y="8280"/>
                </a:lnTo>
                <a:lnTo>
                  <a:pt x="9004" y="7569"/>
                </a:lnTo>
                <a:lnTo>
                  <a:pt x="9715" y="6121"/>
                </a:lnTo>
                <a:lnTo>
                  <a:pt x="9715" y="3962"/>
                </a:lnTo>
                <a:lnTo>
                  <a:pt x="9359" y="2882"/>
                </a:lnTo>
                <a:lnTo>
                  <a:pt x="8635" y="1447"/>
                </a:lnTo>
                <a:lnTo>
                  <a:pt x="7200" y="723"/>
                </a:lnTo>
                <a:lnTo>
                  <a:pt x="6476" y="0"/>
                </a:lnTo>
                <a:close/>
              </a:path>
            </a:pathLst>
          </a:custGeom>
          <a:solidFill>
            <a:srgbClr val="262424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1" name="object 31"/>
          <p:cNvSpPr/>
          <p:nvPr/>
        </p:nvSpPr>
        <p:spPr>
          <a:xfrm>
            <a:off x="692072" y="2472398"/>
            <a:ext cx="79079" cy="1973139"/>
          </a:xfrm>
          <a:custGeom>
            <a:avLst/>
            <a:gdLst/>
            <a:ahLst/>
            <a:cxnLst/>
            <a:rect l="l" t="t" r="r" b="b"/>
            <a:pathLst>
              <a:path w="65404" h="1631950">
                <a:moveTo>
                  <a:pt x="65163" y="0"/>
                </a:moveTo>
                <a:lnTo>
                  <a:pt x="57311" y="51265"/>
                </a:lnTo>
                <a:lnTo>
                  <a:pt x="49959" y="102595"/>
                </a:lnTo>
                <a:lnTo>
                  <a:pt x="43106" y="153985"/>
                </a:lnTo>
                <a:lnTo>
                  <a:pt x="36754" y="205431"/>
                </a:lnTo>
                <a:lnTo>
                  <a:pt x="30905" y="256930"/>
                </a:lnTo>
                <a:lnTo>
                  <a:pt x="25558" y="308478"/>
                </a:lnTo>
                <a:lnTo>
                  <a:pt x="20716" y="360071"/>
                </a:lnTo>
                <a:lnTo>
                  <a:pt x="16379" y="411707"/>
                </a:lnTo>
                <a:lnTo>
                  <a:pt x="12549" y="463380"/>
                </a:lnTo>
                <a:lnTo>
                  <a:pt x="9226" y="515087"/>
                </a:lnTo>
                <a:lnTo>
                  <a:pt x="6411" y="566825"/>
                </a:lnTo>
                <a:lnTo>
                  <a:pt x="4106" y="618589"/>
                </a:lnTo>
                <a:lnTo>
                  <a:pt x="2311" y="670377"/>
                </a:lnTo>
                <a:lnTo>
                  <a:pt x="1027" y="722184"/>
                </a:lnTo>
                <a:lnTo>
                  <a:pt x="257" y="774007"/>
                </a:lnTo>
                <a:lnTo>
                  <a:pt x="0" y="825842"/>
                </a:lnTo>
                <a:lnTo>
                  <a:pt x="0" y="833399"/>
                </a:lnTo>
                <a:lnTo>
                  <a:pt x="0" y="840968"/>
                </a:lnTo>
                <a:lnTo>
                  <a:pt x="0" y="848525"/>
                </a:lnTo>
                <a:lnTo>
                  <a:pt x="10181" y="1177474"/>
                </a:lnTo>
                <a:lnTo>
                  <a:pt x="32581" y="1423804"/>
                </a:lnTo>
                <a:lnTo>
                  <a:pt x="54981" y="1578335"/>
                </a:lnTo>
                <a:lnTo>
                  <a:pt x="65163" y="1631886"/>
                </a:lnTo>
              </a:path>
            </a:pathLst>
          </a:custGeom>
          <a:ln w="5758">
            <a:solidFill>
              <a:srgbClr val="CFD0D2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2" name="object 32"/>
          <p:cNvSpPr/>
          <p:nvPr/>
        </p:nvSpPr>
        <p:spPr>
          <a:xfrm>
            <a:off x="1119069" y="2472398"/>
            <a:ext cx="79847" cy="1973139"/>
          </a:xfrm>
          <a:custGeom>
            <a:avLst/>
            <a:gdLst/>
            <a:ahLst/>
            <a:cxnLst/>
            <a:rect l="l" t="t" r="r" b="b"/>
            <a:pathLst>
              <a:path w="66040" h="1631950">
                <a:moveTo>
                  <a:pt x="0" y="1631886"/>
                </a:moveTo>
                <a:lnTo>
                  <a:pt x="7914" y="1580683"/>
                </a:lnTo>
                <a:lnTo>
                  <a:pt x="15322" y="1529408"/>
                </a:lnTo>
                <a:lnTo>
                  <a:pt x="22222" y="1478066"/>
                </a:lnTo>
                <a:lnTo>
                  <a:pt x="28614" y="1426660"/>
                </a:lnTo>
                <a:lnTo>
                  <a:pt x="34498" y="1375196"/>
                </a:lnTo>
                <a:lnTo>
                  <a:pt x="39873" y="1323676"/>
                </a:lnTo>
                <a:lnTo>
                  <a:pt x="44739" y="1272106"/>
                </a:lnTo>
                <a:lnTo>
                  <a:pt x="49095" y="1220490"/>
                </a:lnTo>
                <a:lnTo>
                  <a:pt x="52940" y="1168832"/>
                </a:lnTo>
                <a:lnTo>
                  <a:pt x="56274" y="1117136"/>
                </a:lnTo>
                <a:lnTo>
                  <a:pt x="59097" y="1065406"/>
                </a:lnTo>
                <a:lnTo>
                  <a:pt x="61407" y="1013646"/>
                </a:lnTo>
                <a:lnTo>
                  <a:pt x="63205" y="961862"/>
                </a:lnTo>
                <a:lnTo>
                  <a:pt x="64490" y="910056"/>
                </a:lnTo>
                <a:lnTo>
                  <a:pt x="65262" y="858234"/>
                </a:lnTo>
                <a:lnTo>
                  <a:pt x="65519" y="806399"/>
                </a:lnTo>
                <a:lnTo>
                  <a:pt x="65519" y="798842"/>
                </a:lnTo>
                <a:lnTo>
                  <a:pt x="65519" y="790917"/>
                </a:lnTo>
                <a:lnTo>
                  <a:pt x="65519" y="783361"/>
                </a:lnTo>
                <a:lnTo>
                  <a:pt x="55281" y="454412"/>
                </a:lnTo>
                <a:lnTo>
                  <a:pt x="32759" y="208081"/>
                </a:lnTo>
                <a:lnTo>
                  <a:pt x="10237" y="53550"/>
                </a:lnTo>
                <a:lnTo>
                  <a:pt x="0" y="0"/>
                </a:lnTo>
              </a:path>
            </a:pathLst>
          </a:custGeom>
          <a:ln w="5758">
            <a:solidFill>
              <a:srgbClr val="CFD0D2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72481" y="3382101"/>
            <a:ext cx="97935" cy="16844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087403" y="689555"/>
            <a:ext cx="3071801" cy="1844155"/>
            <a:chOff x="5861873" y="569526"/>
            <a:chExt cx="2540635" cy="1525270"/>
          </a:xfrm>
        </p:grpSpPr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8365" y="673394"/>
              <a:ext cx="2466501" cy="141425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865113" y="572766"/>
              <a:ext cx="2534285" cy="1518920"/>
            </a:xfrm>
            <a:custGeom>
              <a:avLst/>
              <a:gdLst/>
              <a:ahLst/>
              <a:cxnLst/>
              <a:rect l="l" t="t" r="r" b="b"/>
              <a:pathLst>
                <a:path w="2534284" h="1518920">
                  <a:moveTo>
                    <a:pt x="0" y="0"/>
                  </a:moveTo>
                  <a:lnTo>
                    <a:pt x="2534043" y="0"/>
                  </a:lnTo>
                  <a:lnTo>
                    <a:pt x="2534043" y="1518488"/>
                  </a:lnTo>
                  <a:lnTo>
                    <a:pt x="0" y="1518488"/>
                  </a:lnTo>
                  <a:lnTo>
                    <a:pt x="0" y="0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3466" y="6518767"/>
            <a:ext cx="232016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2072"/>
              </a:lnSpc>
            </a:pPr>
            <a:r>
              <a:rPr sz="1814" spc="-320" dirty="0">
                <a:latin typeface="Trebuchet MS"/>
                <a:cs typeface="Trebuchet MS"/>
              </a:rPr>
              <a:t>F</a:t>
            </a:r>
            <a:r>
              <a:rPr sz="1814" spc="-302" dirty="0">
                <a:latin typeface="Trebuchet MS"/>
                <a:cs typeface="Trebuchet MS"/>
              </a:rPr>
              <a:t>.</a:t>
            </a:r>
            <a:r>
              <a:rPr sz="1814" spc="-193" dirty="0">
                <a:latin typeface="Trebuchet MS"/>
                <a:cs typeface="Trebuchet MS"/>
              </a:rPr>
              <a:t> </a:t>
            </a:r>
            <a:r>
              <a:rPr sz="1814" spc="-103" dirty="0">
                <a:latin typeface="Trebuchet MS"/>
                <a:cs typeface="Trebuchet MS"/>
              </a:rPr>
              <a:t>Ros</a:t>
            </a:r>
            <a:r>
              <a:rPr sz="1814" spc="-115" dirty="0">
                <a:latin typeface="Trebuchet MS"/>
                <a:cs typeface="Trebuchet MS"/>
              </a:rPr>
              <a:t>en</a:t>
            </a:r>
            <a:r>
              <a:rPr sz="1814" spc="-73" dirty="0">
                <a:latin typeface="Trebuchet MS"/>
                <a:cs typeface="Trebuchet MS"/>
              </a:rPr>
              <a:t>b</a:t>
            </a:r>
            <a:r>
              <a:rPr sz="1814" spc="-127" dirty="0">
                <a:latin typeface="Trebuchet MS"/>
                <a:cs typeface="Trebuchet MS"/>
              </a:rPr>
              <a:t>l</a:t>
            </a:r>
            <a:r>
              <a:rPr sz="1814" spc="-163" dirty="0">
                <a:latin typeface="Trebuchet MS"/>
                <a:cs typeface="Trebuchet MS"/>
              </a:rPr>
              <a:t>a</a:t>
            </a:r>
            <a:r>
              <a:rPr sz="1814" spc="-157" dirty="0">
                <a:latin typeface="Trebuchet MS"/>
                <a:cs typeface="Trebuchet MS"/>
              </a:rPr>
              <a:t>t</a:t>
            </a:r>
            <a:r>
              <a:rPr sz="1814" spc="-181" dirty="0">
                <a:latin typeface="Trebuchet MS"/>
                <a:cs typeface="Trebuchet MS"/>
              </a:rPr>
              <a:t>t</a:t>
            </a:r>
            <a:r>
              <a:rPr sz="1814" spc="-302" dirty="0">
                <a:latin typeface="Trebuchet MS"/>
                <a:cs typeface="Trebuchet MS"/>
              </a:rPr>
              <a:t>,</a:t>
            </a:r>
            <a:r>
              <a:rPr sz="1814" spc="-193" dirty="0">
                <a:latin typeface="Trebuchet MS"/>
                <a:cs typeface="Trebuchet MS"/>
              </a:rPr>
              <a:t> </a:t>
            </a:r>
            <a:r>
              <a:rPr sz="1814" spc="-97" dirty="0">
                <a:latin typeface="Trebuchet MS"/>
                <a:cs typeface="Trebuchet MS"/>
              </a:rPr>
              <a:t>195</a:t>
            </a:r>
            <a:r>
              <a:rPr sz="1814" spc="-91" dirty="0">
                <a:latin typeface="Trebuchet MS"/>
                <a:cs typeface="Trebuchet MS"/>
              </a:rPr>
              <a:t>8</a:t>
            </a:r>
            <a:r>
              <a:rPr sz="1814" spc="-206" dirty="0">
                <a:latin typeface="Trebuchet MS"/>
                <a:cs typeface="Trebuchet MS"/>
              </a:rPr>
              <a:t> </a:t>
            </a:r>
            <a:r>
              <a:rPr sz="1814" spc="-175" dirty="0">
                <a:latin typeface="Trebuchet MS"/>
                <a:cs typeface="Trebuchet MS"/>
              </a:rPr>
              <a:t>[</a:t>
            </a:r>
            <a:r>
              <a:rPr sz="1814" spc="-151" dirty="0">
                <a:latin typeface="Trebuchet MS"/>
                <a:cs typeface="Trebuchet MS"/>
              </a:rPr>
              <a:t>F</a:t>
            </a:r>
            <a:r>
              <a:rPr sz="1814" spc="-145" dirty="0">
                <a:latin typeface="Trebuchet MS"/>
                <a:cs typeface="Trebuchet MS"/>
              </a:rPr>
              <a:t>R</a:t>
            </a:r>
            <a:r>
              <a:rPr sz="1814" spc="-115" dirty="0">
                <a:latin typeface="Trebuchet MS"/>
                <a:cs typeface="Trebuchet MS"/>
              </a:rPr>
              <a:t>O</a:t>
            </a:r>
            <a:r>
              <a:rPr sz="1814" spc="-48" dirty="0">
                <a:latin typeface="Trebuchet MS"/>
                <a:cs typeface="Trebuchet MS"/>
              </a:rPr>
              <a:t>S</a:t>
            </a:r>
            <a:r>
              <a:rPr sz="1814" spc="-169" dirty="0">
                <a:latin typeface="Trebuchet MS"/>
                <a:cs typeface="Trebuchet MS"/>
              </a:rPr>
              <a:t>]</a:t>
            </a:r>
            <a:endParaRPr sz="1814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0080" y="1987515"/>
            <a:ext cx="3985433" cy="3748963"/>
          </a:xfrm>
          <a:custGeom>
            <a:avLst/>
            <a:gdLst/>
            <a:ahLst/>
            <a:cxnLst/>
            <a:rect l="l" t="t" r="r" b="b"/>
            <a:pathLst>
              <a:path w="3296284" h="3100704">
                <a:moveTo>
                  <a:pt x="3296157" y="0"/>
                </a:moveTo>
                <a:lnTo>
                  <a:pt x="0" y="0"/>
                </a:lnTo>
                <a:lnTo>
                  <a:pt x="0" y="3100679"/>
                </a:lnTo>
                <a:lnTo>
                  <a:pt x="1648078" y="3100679"/>
                </a:lnTo>
                <a:lnTo>
                  <a:pt x="3296157" y="3100679"/>
                </a:lnTo>
                <a:lnTo>
                  <a:pt x="329615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03983" y="2046087"/>
          <a:ext cx="3831880" cy="37386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128">
                <a:tc>
                  <a:txBody>
                    <a:bodyPr/>
                    <a:lstStyle/>
                    <a:p>
                      <a:pPr marL="31750">
                        <a:lnSpc>
                          <a:spcPts val="1350"/>
                        </a:lnSpc>
                      </a:pPr>
                      <a:r>
                        <a:rPr sz="1500" b="1" spc="90" dirty="0">
                          <a:latin typeface="Roboto Bk"/>
                          <a:cs typeface="Roboto Bk"/>
                        </a:rPr>
                        <a:t>Length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sz="1500" b="1" spc="80" dirty="0">
                          <a:latin typeface="Roboto Bk"/>
                          <a:cs typeface="Roboto Bk"/>
                        </a:rPr>
                        <a:t>Width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350"/>
                        </a:lnSpc>
                      </a:pPr>
                      <a:r>
                        <a:rPr sz="1500" b="1" spc="280" dirty="0">
                          <a:latin typeface="Roboto Bk"/>
                          <a:cs typeface="Roboto Bk"/>
                        </a:rPr>
                        <a:t>Iris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0"/>
                        </a:lnSpc>
                      </a:pPr>
                      <a:r>
                        <a:rPr sz="1500" b="1" spc="90" dirty="0">
                          <a:latin typeface="Roboto Bk"/>
                          <a:cs typeface="Roboto Bk"/>
                        </a:rPr>
                        <a:t>Setosa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0"/>
                        </a:lnSpc>
                      </a:pPr>
                      <a:r>
                        <a:rPr sz="1500" b="1" spc="170" dirty="0">
                          <a:latin typeface="Roboto Bk"/>
                          <a:cs typeface="Roboto Bk"/>
                        </a:rPr>
                        <a:t>(0/1)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751"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b="1" spc="70" dirty="0">
                          <a:latin typeface="Roboto Bk"/>
                          <a:cs typeface="Roboto Bk"/>
                        </a:rPr>
                        <a:t>x</a:t>
                      </a:r>
                      <a:r>
                        <a:rPr sz="1200" b="1" spc="104" baseline="-34188" dirty="0">
                          <a:latin typeface="Roboto Bk"/>
                          <a:cs typeface="Roboto Bk"/>
                        </a:rPr>
                        <a:t>1</a:t>
                      </a:r>
                      <a:endParaRPr sz="1200" baseline="-34188">
                        <a:latin typeface="Roboto Bk"/>
                        <a:cs typeface="Roboto Bk"/>
                      </a:endParaRPr>
                    </a:p>
                  </a:txBody>
                  <a:tcPr marL="0" marR="0" marT="19962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b="1" spc="70" dirty="0">
                          <a:latin typeface="Roboto Bk"/>
                          <a:cs typeface="Roboto Bk"/>
                        </a:rPr>
                        <a:t>x</a:t>
                      </a:r>
                      <a:r>
                        <a:rPr sz="1200" b="1" spc="104" baseline="-34188" dirty="0">
                          <a:latin typeface="Roboto Bk"/>
                          <a:cs typeface="Roboto Bk"/>
                        </a:rPr>
                        <a:t>2</a:t>
                      </a:r>
                      <a:endParaRPr sz="1200" baseline="-34188">
                        <a:latin typeface="Roboto Bk"/>
                        <a:cs typeface="Roboto Bk"/>
                      </a:endParaRPr>
                    </a:p>
                  </a:txBody>
                  <a:tcPr marL="0" marR="0" marT="1996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y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96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389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1.4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1.4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1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1.6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1.6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1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61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1.4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1.4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1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961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1.5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1.5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1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961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1.4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1.4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1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836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4.7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4.7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0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836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4.5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962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4.5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96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0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96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961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4.9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4.9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0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961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4.0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4.0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0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961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4.6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130" dirty="0">
                          <a:latin typeface="Roboto Bk"/>
                          <a:cs typeface="Roboto Bk"/>
                        </a:rPr>
                        <a:t>4.6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dirty="0">
                          <a:latin typeface="Roboto Bk"/>
                          <a:cs typeface="Roboto Bk"/>
                        </a:rPr>
                        <a:t>0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84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8477">
                <a:tc>
                  <a:txBody>
                    <a:bodyPr/>
                    <a:lstStyle/>
                    <a:p>
                      <a:pPr marL="31750">
                        <a:lnSpc>
                          <a:spcPts val="1395"/>
                        </a:lnSpc>
                        <a:spcBef>
                          <a:spcPts val="125"/>
                        </a:spcBef>
                      </a:pPr>
                      <a:r>
                        <a:rPr sz="1500" b="1" spc="325" dirty="0">
                          <a:latin typeface="Roboto Bk"/>
                          <a:cs typeface="Roboto Bk"/>
                        </a:rPr>
                        <a:t>(...)</a:t>
                      </a:r>
                      <a:endParaRPr sz="1500">
                        <a:latin typeface="Roboto Bk"/>
                        <a:cs typeface="Roboto Bk"/>
                      </a:endParaRPr>
                    </a:p>
                  </a:txBody>
                  <a:tcPr marL="0" marR="0" marT="19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534181" y="736499"/>
            <a:ext cx="5264518" cy="1364287"/>
          </a:xfrm>
          <a:prstGeom prst="rect">
            <a:avLst/>
          </a:prstGeom>
        </p:spPr>
        <p:txBody>
          <a:bodyPr vert="horz" wrap="square" lIns="0" tIns="144339" rIns="0" bIns="0" rtlCol="0">
            <a:spAutoFit/>
          </a:bodyPr>
          <a:lstStyle/>
          <a:p>
            <a:pPr marL="15356">
              <a:spcBef>
                <a:spcPts val="1137"/>
              </a:spcBef>
            </a:pPr>
            <a:r>
              <a:rPr sz="2902" spc="-138" dirty="0">
                <a:latin typeface="Trebuchet MS"/>
                <a:cs typeface="Trebuchet MS"/>
              </a:rPr>
              <a:t>I</a:t>
            </a:r>
            <a:r>
              <a:rPr sz="2902" spc="-224" dirty="0">
                <a:latin typeface="Trebuchet MS"/>
                <a:cs typeface="Trebuchet MS"/>
              </a:rPr>
              <a:t>ri</a:t>
            </a:r>
            <a:r>
              <a:rPr sz="2902" spc="-121" dirty="0">
                <a:latin typeface="Trebuchet MS"/>
                <a:cs typeface="Trebuchet MS"/>
              </a:rPr>
              <a:t>s</a:t>
            </a:r>
            <a:r>
              <a:rPr sz="2902" spc="-302" dirty="0">
                <a:latin typeface="Trebuchet MS"/>
                <a:cs typeface="Trebuchet MS"/>
              </a:rPr>
              <a:t> </a:t>
            </a:r>
            <a:r>
              <a:rPr sz="2902" spc="-121" dirty="0">
                <a:latin typeface="Trebuchet MS"/>
                <a:cs typeface="Trebuchet MS"/>
              </a:rPr>
              <a:t>p</a:t>
            </a:r>
            <a:r>
              <a:rPr sz="2902" spc="-218" dirty="0">
                <a:latin typeface="Trebuchet MS"/>
                <a:cs typeface="Trebuchet MS"/>
              </a:rPr>
              <a:t>l</a:t>
            </a:r>
            <a:r>
              <a:rPr sz="2902" spc="-236" dirty="0">
                <a:latin typeface="Trebuchet MS"/>
                <a:cs typeface="Trebuchet MS"/>
              </a:rPr>
              <a:t>a</a:t>
            </a:r>
            <a:r>
              <a:rPr sz="2902" spc="-127" dirty="0">
                <a:latin typeface="Trebuchet MS"/>
                <a:cs typeface="Trebuchet MS"/>
              </a:rPr>
              <a:t>n</a:t>
            </a:r>
            <a:r>
              <a:rPr sz="2902" spc="-254" dirty="0">
                <a:latin typeface="Trebuchet MS"/>
                <a:cs typeface="Trebuchet MS"/>
              </a:rPr>
              <a:t>t</a:t>
            </a:r>
            <a:r>
              <a:rPr sz="2902" spc="-121" dirty="0">
                <a:latin typeface="Trebuchet MS"/>
                <a:cs typeface="Trebuchet MS"/>
              </a:rPr>
              <a:t>s</a:t>
            </a:r>
            <a:r>
              <a:rPr sz="2902" spc="-314" dirty="0">
                <a:latin typeface="Trebuchet MS"/>
                <a:cs typeface="Trebuchet MS"/>
              </a:rPr>
              <a:t> </a:t>
            </a:r>
            <a:r>
              <a:rPr sz="2902" spc="-127" dirty="0">
                <a:latin typeface="Trebuchet MS"/>
                <a:cs typeface="Trebuchet MS"/>
              </a:rPr>
              <a:t>d</a:t>
            </a:r>
            <a:r>
              <a:rPr sz="2902" spc="-260" dirty="0">
                <a:latin typeface="Trebuchet MS"/>
                <a:cs typeface="Trebuchet MS"/>
              </a:rPr>
              <a:t>a</a:t>
            </a:r>
            <a:r>
              <a:rPr sz="2902" spc="-254" dirty="0">
                <a:latin typeface="Trebuchet MS"/>
                <a:cs typeface="Trebuchet MS"/>
              </a:rPr>
              <a:t>t</a:t>
            </a:r>
            <a:r>
              <a:rPr sz="2902" spc="-247" dirty="0">
                <a:latin typeface="Trebuchet MS"/>
                <a:cs typeface="Trebuchet MS"/>
              </a:rPr>
              <a:t>a</a:t>
            </a:r>
            <a:r>
              <a:rPr sz="2902" spc="-121" dirty="0">
                <a:latin typeface="Trebuchet MS"/>
                <a:cs typeface="Trebuchet MS"/>
              </a:rPr>
              <a:t>s</a:t>
            </a:r>
            <a:r>
              <a:rPr sz="2902" spc="-254" dirty="0">
                <a:latin typeface="Trebuchet MS"/>
                <a:cs typeface="Trebuchet MS"/>
              </a:rPr>
              <a:t>e</a:t>
            </a:r>
            <a:r>
              <a:rPr sz="2902" spc="-260" dirty="0">
                <a:latin typeface="Trebuchet MS"/>
                <a:cs typeface="Trebuchet MS"/>
              </a:rPr>
              <a:t>t</a:t>
            </a:r>
            <a:endParaRPr sz="2902">
              <a:latin typeface="Trebuchet MS"/>
              <a:cs typeface="Trebuchet MS"/>
            </a:endParaRPr>
          </a:p>
          <a:p>
            <a:pPr marL="15356" marR="6142">
              <a:lnSpc>
                <a:spcPct val="83600"/>
              </a:lnSpc>
              <a:spcBef>
                <a:spcPts val="925"/>
              </a:spcBef>
            </a:pPr>
            <a:r>
              <a:rPr sz="1693" spc="-121" dirty="0">
                <a:latin typeface="Trebuchet MS"/>
                <a:cs typeface="Trebuchet MS"/>
              </a:rPr>
              <a:t>Dataset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127" dirty="0">
                <a:latin typeface="Trebuchet MS"/>
                <a:cs typeface="Trebuchet MS"/>
              </a:rPr>
              <a:t>from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277" dirty="0">
                <a:latin typeface="Trebuchet MS"/>
                <a:cs typeface="Trebuchet MS"/>
              </a:rPr>
              <a:t>:</a:t>
            </a:r>
            <a:r>
              <a:rPr sz="1693" spc="-181" dirty="0">
                <a:latin typeface="Trebuchet MS"/>
                <a:cs typeface="Trebuchet MS"/>
              </a:rPr>
              <a:t> </a:t>
            </a:r>
            <a:r>
              <a:rPr sz="1693" spc="-157" dirty="0">
                <a:latin typeface="Trebuchet MS"/>
                <a:cs typeface="Trebuchet MS"/>
              </a:rPr>
              <a:t>Fisher,</a:t>
            </a:r>
            <a:r>
              <a:rPr sz="1693" spc="-169" dirty="0">
                <a:latin typeface="Trebuchet MS"/>
                <a:cs typeface="Trebuchet MS"/>
              </a:rPr>
              <a:t> </a:t>
            </a:r>
            <a:r>
              <a:rPr sz="1693" spc="-193" dirty="0">
                <a:latin typeface="Trebuchet MS"/>
                <a:cs typeface="Trebuchet MS"/>
              </a:rPr>
              <a:t>R.A.</a:t>
            </a:r>
            <a:r>
              <a:rPr sz="1693" spc="-302" dirty="0">
                <a:latin typeface="Trebuchet MS"/>
                <a:cs typeface="Trebuchet MS"/>
              </a:rPr>
              <a:t> </a:t>
            </a:r>
            <a:r>
              <a:rPr sz="1693" spc="-181" dirty="0">
                <a:latin typeface="Trebuchet MS"/>
                <a:cs typeface="Trebuchet MS"/>
              </a:rPr>
              <a:t>“The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97" dirty="0">
                <a:latin typeface="Trebuchet MS"/>
                <a:cs typeface="Trebuchet MS"/>
              </a:rPr>
              <a:t>use</a:t>
            </a:r>
            <a:r>
              <a:rPr sz="1693" spc="-169" dirty="0">
                <a:latin typeface="Trebuchet MS"/>
                <a:cs typeface="Trebuchet MS"/>
              </a:rPr>
              <a:t> </a:t>
            </a:r>
            <a:r>
              <a:rPr sz="1693" spc="-121" dirty="0">
                <a:latin typeface="Trebuchet MS"/>
                <a:cs typeface="Trebuchet MS"/>
              </a:rPr>
              <a:t>of</a:t>
            </a:r>
            <a:r>
              <a:rPr sz="1693" spc="-175" dirty="0">
                <a:latin typeface="Trebuchet MS"/>
                <a:cs typeface="Trebuchet MS"/>
              </a:rPr>
              <a:t> </a:t>
            </a:r>
            <a:r>
              <a:rPr sz="1693" spc="-115" dirty="0">
                <a:latin typeface="Trebuchet MS"/>
                <a:cs typeface="Trebuchet MS"/>
              </a:rPr>
              <a:t>multiple</a:t>
            </a:r>
            <a:r>
              <a:rPr sz="1693" spc="-169" dirty="0">
                <a:latin typeface="Trebuchet MS"/>
                <a:cs typeface="Trebuchet MS"/>
              </a:rPr>
              <a:t> </a:t>
            </a:r>
            <a:r>
              <a:rPr sz="1693" spc="-115" dirty="0">
                <a:latin typeface="Trebuchet MS"/>
                <a:cs typeface="Trebuchet MS"/>
              </a:rPr>
              <a:t>measurements</a:t>
            </a:r>
            <a:r>
              <a:rPr sz="1693" spc="-169" dirty="0">
                <a:latin typeface="Trebuchet MS"/>
                <a:cs typeface="Trebuchet MS"/>
              </a:rPr>
              <a:t> </a:t>
            </a:r>
            <a:r>
              <a:rPr sz="1693" spc="-91" dirty="0">
                <a:latin typeface="Trebuchet MS"/>
                <a:cs typeface="Trebuchet MS"/>
              </a:rPr>
              <a:t>in </a:t>
            </a:r>
            <a:r>
              <a:rPr sz="1693" spc="-495" dirty="0">
                <a:latin typeface="Trebuchet MS"/>
                <a:cs typeface="Trebuchet MS"/>
              </a:rPr>
              <a:t> </a:t>
            </a:r>
            <a:r>
              <a:rPr sz="1693" spc="-115" dirty="0">
                <a:latin typeface="Trebuchet MS"/>
                <a:cs typeface="Trebuchet MS"/>
              </a:rPr>
              <a:t>taxonomic</a:t>
            </a:r>
            <a:r>
              <a:rPr sz="1693" spc="-109" dirty="0">
                <a:latin typeface="Trebuchet MS"/>
                <a:cs typeface="Trebuchet MS"/>
              </a:rPr>
              <a:t> </a:t>
            </a:r>
            <a:r>
              <a:rPr sz="1693" spc="-127" dirty="0">
                <a:latin typeface="Trebuchet MS"/>
                <a:cs typeface="Trebuchet MS"/>
              </a:rPr>
              <a:t>problems”</a:t>
            </a:r>
            <a:r>
              <a:rPr sz="1693" spc="-242" dirty="0">
                <a:latin typeface="Trebuchet MS"/>
                <a:cs typeface="Trebuchet MS"/>
              </a:rPr>
              <a:t> </a:t>
            </a:r>
            <a:r>
              <a:rPr sz="1693" spc="-91" dirty="0">
                <a:latin typeface="Trebuchet MS"/>
                <a:cs typeface="Trebuchet MS"/>
              </a:rPr>
              <a:t>Annual</a:t>
            </a:r>
            <a:r>
              <a:rPr sz="1693" spc="-97" dirty="0">
                <a:latin typeface="Trebuchet MS"/>
                <a:cs typeface="Trebuchet MS"/>
              </a:rPr>
              <a:t> </a:t>
            </a:r>
            <a:r>
              <a:rPr sz="1693" spc="-121" dirty="0">
                <a:latin typeface="Trebuchet MS"/>
                <a:cs typeface="Trebuchet MS"/>
              </a:rPr>
              <a:t>Eugenics,</a:t>
            </a:r>
            <a:r>
              <a:rPr sz="1693" spc="-109" dirty="0">
                <a:latin typeface="Trebuchet MS"/>
                <a:cs typeface="Trebuchet MS"/>
              </a:rPr>
              <a:t> </a:t>
            </a:r>
            <a:r>
              <a:rPr sz="1693" spc="-181" dirty="0">
                <a:latin typeface="Trebuchet MS"/>
                <a:cs typeface="Trebuchet MS"/>
              </a:rPr>
              <a:t>7,</a:t>
            </a:r>
            <a:r>
              <a:rPr sz="1693" spc="-91" dirty="0">
                <a:latin typeface="Trebuchet MS"/>
                <a:cs typeface="Trebuchet MS"/>
              </a:rPr>
              <a:t> </a:t>
            </a:r>
            <a:r>
              <a:rPr sz="1693" spc="-138" dirty="0">
                <a:latin typeface="Trebuchet MS"/>
                <a:cs typeface="Trebuchet MS"/>
              </a:rPr>
              <a:t>Part</a:t>
            </a:r>
            <a:r>
              <a:rPr sz="1693" spc="-103" dirty="0">
                <a:latin typeface="Trebuchet MS"/>
                <a:cs typeface="Trebuchet MS"/>
              </a:rPr>
              <a:t> </a:t>
            </a:r>
            <a:r>
              <a:rPr sz="1693" spc="-151" dirty="0">
                <a:latin typeface="Trebuchet MS"/>
                <a:cs typeface="Trebuchet MS"/>
              </a:rPr>
              <a:t>II,</a:t>
            </a:r>
            <a:r>
              <a:rPr sz="1693" spc="-103" dirty="0">
                <a:latin typeface="Trebuchet MS"/>
                <a:cs typeface="Trebuchet MS"/>
              </a:rPr>
              <a:t> </a:t>
            </a:r>
            <a:r>
              <a:rPr sz="1693" spc="-91" dirty="0">
                <a:latin typeface="Trebuchet MS"/>
                <a:cs typeface="Trebuchet MS"/>
              </a:rPr>
              <a:t>179-188 </a:t>
            </a:r>
            <a:r>
              <a:rPr sz="1693" spc="-85" dirty="0">
                <a:latin typeface="Trebuchet MS"/>
                <a:cs typeface="Trebuchet MS"/>
              </a:rPr>
              <a:t> </a:t>
            </a:r>
            <a:r>
              <a:rPr sz="1693" spc="-109" dirty="0">
                <a:latin typeface="Trebuchet MS"/>
                <a:cs typeface="Trebuchet MS"/>
              </a:rPr>
              <a:t>(1936)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" y="969"/>
            <a:ext cx="1920163" cy="591174"/>
          </a:xfrm>
          <a:custGeom>
            <a:avLst/>
            <a:gdLst/>
            <a:ahLst/>
            <a:cxnLst/>
            <a:rect l="l" t="t" r="r" b="b"/>
            <a:pathLst>
              <a:path w="1588135" h="488950">
                <a:moveTo>
                  <a:pt x="1587957" y="0"/>
                </a:moveTo>
                <a:lnTo>
                  <a:pt x="0" y="0"/>
                </a:lnTo>
                <a:lnTo>
                  <a:pt x="0" y="488518"/>
                </a:lnTo>
                <a:lnTo>
                  <a:pt x="794156" y="488518"/>
                </a:lnTo>
                <a:lnTo>
                  <a:pt x="1587957" y="488518"/>
                </a:lnTo>
                <a:lnTo>
                  <a:pt x="158795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4338" y="6179"/>
            <a:ext cx="1707494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84" dirty="0">
                <a:solidFill>
                  <a:srgbClr val="FFFFFF"/>
                </a:solidFill>
              </a:rPr>
              <a:t>Pe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320" dirty="0">
                <a:solidFill>
                  <a:srgbClr val="FFFFFF"/>
                </a:solidFill>
              </a:rPr>
              <a:t>c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242" dirty="0">
                <a:solidFill>
                  <a:srgbClr val="FFFFFF"/>
                </a:solidFill>
              </a:rPr>
              <a:t>pt</a:t>
            </a:r>
            <a:r>
              <a:rPr sz="3144" spc="-236" dirty="0">
                <a:solidFill>
                  <a:srgbClr val="FFFFFF"/>
                </a:solidFill>
              </a:rPr>
              <a:t>r</a:t>
            </a:r>
            <a:r>
              <a:rPr sz="3144" spc="-133" dirty="0">
                <a:solidFill>
                  <a:srgbClr val="FFFFFF"/>
                </a:solidFill>
              </a:rPr>
              <a:t>o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endParaRPr sz="3144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960" y="2357285"/>
            <a:ext cx="5896096" cy="362745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676142" y="5205906"/>
            <a:ext cx="249554" cy="415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400" b="0" i="0" u="sng" kern="1200">
                <a:solidFill>
                  <a:srgbClr val="99999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30480" indent="-24765">
              <a:lnSpc>
                <a:spcPts val="1410"/>
              </a:lnSpc>
              <a:spcBef>
                <a:spcPts val="280"/>
              </a:spcBef>
            </a:pPr>
            <a:r>
              <a:rPr lang="fr-FR" spc="-16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45" smtClean="0"/>
              <a:pPr marL="38100" marR="30480" indent="-24765">
                <a:lnSpc>
                  <a:spcPts val="1410"/>
                </a:lnSpc>
                <a:spcBef>
                  <a:spcPts val="280"/>
                </a:spcBef>
              </a:pPr>
              <a:t>35</a:t>
            </a:fld>
            <a:r>
              <a:rPr u="none" spc="-30"/>
              <a:t> </a:t>
            </a:r>
            <a:r>
              <a:rPr u="none" spc="-60"/>
              <a:t>8</a:t>
            </a:r>
            <a:r>
              <a:rPr u="none" spc="-55"/>
              <a:t>3</a:t>
            </a:r>
            <a:endParaRPr spc="-67" dirty="0"/>
          </a:p>
        </p:txBody>
      </p:sp>
      <p:sp>
        <p:nvSpPr>
          <p:cNvPr id="9" name="object 9"/>
          <p:cNvSpPr txBox="1"/>
          <p:nvPr/>
        </p:nvSpPr>
        <p:spPr>
          <a:xfrm>
            <a:off x="93466" y="6527904"/>
            <a:ext cx="162995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2072"/>
              </a:lnSpc>
            </a:pPr>
            <a:r>
              <a:rPr sz="1814" spc="-79" dirty="0">
                <a:latin typeface="Trebuchet MS"/>
                <a:cs typeface="Trebuchet MS"/>
              </a:rPr>
              <a:t>No</a:t>
            </a:r>
            <a:r>
              <a:rPr sz="1814" spc="-169" dirty="0">
                <a:latin typeface="Trebuchet MS"/>
                <a:cs typeface="Trebuchet MS"/>
              </a:rPr>
              <a:t>t</a:t>
            </a:r>
            <a:r>
              <a:rPr sz="1814" spc="-115" dirty="0">
                <a:latin typeface="Trebuchet MS"/>
                <a:cs typeface="Trebuchet MS"/>
              </a:rPr>
              <a:t>e</a:t>
            </a:r>
            <a:r>
              <a:rPr sz="1814" spc="-103" dirty="0">
                <a:latin typeface="Trebuchet MS"/>
                <a:cs typeface="Trebuchet MS"/>
              </a:rPr>
              <a:t>b</a:t>
            </a:r>
            <a:r>
              <a:rPr sz="1814" spc="-85" dirty="0">
                <a:latin typeface="Trebuchet MS"/>
                <a:cs typeface="Trebuchet MS"/>
              </a:rPr>
              <a:t>oo</a:t>
            </a:r>
            <a:r>
              <a:rPr sz="1814" spc="-133" dirty="0">
                <a:latin typeface="Trebuchet MS"/>
                <a:cs typeface="Trebuchet MS"/>
              </a:rPr>
              <a:t>k</a:t>
            </a:r>
            <a:r>
              <a:rPr sz="1814" spc="-187" dirty="0">
                <a:latin typeface="Trebuchet MS"/>
                <a:cs typeface="Trebuchet MS"/>
              </a:rPr>
              <a:t> </a:t>
            </a:r>
            <a:r>
              <a:rPr sz="1814" spc="-175" dirty="0">
                <a:latin typeface="Trebuchet MS"/>
                <a:cs typeface="Trebuchet MS"/>
              </a:rPr>
              <a:t>[</a:t>
            </a:r>
            <a:r>
              <a:rPr sz="1814" spc="-145" dirty="0">
                <a:latin typeface="Trebuchet MS"/>
                <a:cs typeface="Trebuchet MS"/>
              </a:rPr>
              <a:t>PER</a:t>
            </a:r>
            <a:r>
              <a:rPr sz="1814" spc="-97" dirty="0">
                <a:latin typeface="Trebuchet MS"/>
                <a:cs typeface="Trebuchet MS"/>
              </a:rPr>
              <a:t>57</a:t>
            </a:r>
            <a:r>
              <a:rPr sz="1814" spc="-169" dirty="0">
                <a:latin typeface="Trebuchet MS"/>
                <a:cs typeface="Trebuchet MS"/>
              </a:rPr>
              <a:t>]</a:t>
            </a:r>
            <a:endParaRPr sz="1814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8465" y="1357383"/>
            <a:ext cx="11444971" cy="4981214"/>
            <a:chOff x="321292" y="1121875"/>
            <a:chExt cx="9465945" cy="41198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292" y="1691979"/>
              <a:ext cx="9465589" cy="28281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39563" y="3539524"/>
              <a:ext cx="1344930" cy="1698625"/>
            </a:xfrm>
            <a:custGeom>
              <a:avLst/>
              <a:gdLst/>
              <a:ahLst/>
              <a:cxnLst/>
              <a:rect l="l" t="t" r="r" b="b"/>
              <a:pathLst>
                <a:path w="1344929" h="1698625">
                  <a:moveTo>
                    <a:pt x="1344599" y="266763"/>
                  </a:moveTo>
                  <a:lnTo>
                    <a:pt x="0" y="266763"/>
                  </a:lnTo>
                  <a:lnTo>
                    <a:pt x="0" y="1698485"/>
                  </a:lnTo>
                  <a:lnTo>
                    <a:pt x="1344599" y="1698485"/>
                  </a:lnTo>
                  <a:lnTo>
                    <a:pt x="1344599" y="266763"/>
                  </a:lnTo>
                  <a:close/>
                </a:path>
                <a:path w="1344929" h="1698625">
                  <a:moveTo>
                    <a:pt x="973074" y="0"/>
                  </a:moveTo>
                  <a:lnTo>
                    <a:pt x="785876" y="266763"/>
                  </a:lnTo>
                  <a:lnTo>
                    <a:pt x="1121041" y="266763"/>
                  </a:lnTo>
                  <a:lnTo>
                    <a:pt x="973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" name="object 5"/>
            <p:cNvSpPr/>
            <p:nvPr/>
          </p:nvSpPr>
          <p:spPr>
            <a:xfrm>
              <a:off x="4939563" y="3539524"/>
              <a:ext cx="1344930" cy="1698625"/>
            </a:xfrm>
            <a:custGeom>
              <a:avLst/>
              <a:gdLst/>
              <a:ahLst/>
              <a:cxnLst/>
              <a:rect l="l" t="t" r="r" b="b"/>
              <a:pathLst>
                <a:path w="1344929" h="1698625">
                  <a:moveTo>
                    <a:pt x="0" y="266763"/>
                  </a:moveTo>
                  <a:lnTo>
                    <a:pt x="0" y="266763"/>
                  </a:lnTo>
                  <a:lnTo>
                    <a:pt x="0" y="1698485"/>
                  </a:lnTo>
                  <a:lnTo>
                    <a:pt x="223202" y="1698485"/>
                  </a:lnTo>
                  <a:lnTo>
                    <a:pt x="1344599" y="1698485"/>
                  </a:lnTo>
                  <a:lnTo>
                    <a:pt x="1344599" y="1460525"/>
                  </a:lnTo>
                  <a:lnTo>
                    <a:pt x="1344599" y="266763"/>
                  </a:lnTo>
                  <a:lnTo>
                    <a:pt x="1121041" y="266763"/>
                  </a:lnTo>
                  <a:lnTo>
                    <a:pt x="973074" y="0"/>
                  </a:lnTo>
                  <a:lnTo>
                    <a:pt x="785876" y="266763"/>
                  </a:lnTo>
                  <a:lnTo>
                    <a:pt x="558355" y="266763"/>
                  </a:lnTo>
                  <a:lnTo>
                    <a:pt x="390601" y="266763"/>
                  </a:lnTo>
                  <a:lnTo>
                    <a:pt x="223202" y="266763"/>
                  </a:lnTo>
                  <a:lnTo>
                    <a:pt x="0" y="266763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004" y="4791248"/>
              <a:ext cx="72351" cy="723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04" y="4926973"/>
              <a:ext cx="72351" cy="723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13405" y="1125368"/>
              <a:ext cx="3188970" cy="3107055"/>
            </a:xfrm>
            <a:custGeom>
              <a:avLst/>
              <a:gdLst/>
              <a:ahLst/>
              <a:cxnLst/>
              <a:rect l="l" t="t" r="r" b="b"/>
              <a:pathLst>
                <a:path w="3188970" h="3107054">
                  <a:moveTo>
                    <a:pt x="0" y="2295359"/>
                  </a:moveTo>
                  <a:lnTo>
                    <a:pt x="0" y="2295359"/>
                  </a:lnTo>
                  <a:lnTo>
                    <a:pt x="0" y="3106801"/>
                  </a:lnTo>
                  <a:lnTo>
                    <a:pt x="286918" y="3106801"/>
                  </a:lnTo>
                  <a:lnTo>
                    <a:pt x="1727276" y="3106801"/>
                  </a:lnTo>
                  <a:lnTo>
                    <a:pt x="1727276" y="2971800"/>
                  </a:lnTo>
                  <a:lnTo>
                    <a:pt x="1727276" y="2295359"/>
                  </a:lnTo>
                  <a:lnTo>
                    <a:pt x="1439989" y="2295359"/>
                  </a:lnTo>
                  <a:lnTo>
                    <a:pt x="1225080" y="2295359"/>
                  </a:lnTo>
                  <a:lnTo>
                    <a:pt x="1009789" y="2295359"/>
                  </a:lnTo>
                  <a:lnTo>
                    <a:pt x="717118" y="2295359"/>
                  </a:lnTo>
                  <a:lnTo>
                    <a:pt x="600468" y="2051634"/>
                  </a:lnTo>
                  <a:lnTo>
                    <a:pt x="286918" y="2295359"/>
                  </a:lnTo>
                  <a:lnTo>
                    <a:pt x="0" y="2295359"/>
                  </a:lnTo>
                  <a:close/>
                </a:path>
                <a:path w="3188970" h="3107054">
                  <a:moveTo>
                    <a:pt x="1106639" y="0"/>
                  </a:moveTo>
                  <a:lnTo>
                    <a:pt x="1106639" y="0"/>
                  </a:lnTo>
                  <a:lnTo>
                    <a:pt x="1106639" y="811441"/>
                  </a:lnTo>
                  <a:lnTo>
                    <a:pt x="1375918" y="811441"/>
                  </a:lnTo>
                  <a:lnTo>
                    <a:pt x="1559153" y="1659966"/>
                  </a:lnTo>
                  <a:lnTo>
                    <a:pt x="1779473" y="811441"/>
                  </a:lnTo>
                  <a:lnTo>
                    <a:pt x="2053793" y="811441"/>
                  </a:lnTo>
                  <a:lnTo>
                    <a:pt x="2255748" y="811441"/>
                  </a:lnTo>
                  <a:lnTo>
                    <a:pt x="2457348" y="811441"/>
                  </a:lnTo>
                  <a:lnTo>
                    <a:pt x="2726994" y="811441"/>
                  </a:lnTo>
                  <a:lnTo>
                    <a:pt x="2726994" y="676440"/>
                  </a:lnTo>
                  <a:lnTo>
                    <a:pt x="2726994" y="0"/>
                  </a:lnTo>
                  <a:lnTo>
                    <a:pt x="2457348" y="0"/>
                  </a:lnTo>
                  <a:lnTo>
                    <a:pt x="1106639" y="0"/>
                  </a:lnTo>
                  <a:close/>
                </a:path>
                <a:path w="3188970" h="3107054">
                  <a:moveTo>
                    <a:pt x="1999068" y="943559"/>
                  </a:moveTo>
                  <a:lnTo>
                    <a:pt x="1999068" y="943559"/>
                  </a:lnTo>
                  <a:lnTo>
                    <a:pt x="1999068" y="1576438"/>
                  </a:lnTo>
                  <a:lnTo>
                    <a:pt x="2196719" y="1576438"/>
                  </a:lnTo>
                  <a:lnTo>
                    <a:pt x="2266911" y="1796757"/>
                  </a:lnTo>
                  <a:lnTo>
                    <a:pt x="2492997" y="1576438"/>
                  </a:lnTo>
                  <a:lnTo>
                    <a:pt x="2694228" y="1576438"/>
                  </a:lnTo>
                  <a:lnTo>
                    <a:pt x="2842552" y="1576438"/>
                  </a:lnTo>
                  <a:lnTo>
                    <a:pt x="2990519" y="1576438"/>
                  </a:lnTo>
                  <a:lnTo>
                    <a:pt x="3188512" y="1576438"/>
                  </a:lnTo>
                  <a:lnTo>
                    <a:pt x="3188512" y="1470964"/>
                  </a:lnTo>
                  <a:lnTo>
                    <a:pt x="3188512" y="943559"/>
                  </a:lnTo>
                  <a:lnTo>
                    <a:pt x="2990519" y="943559"/>
                  </a:lnTo>
                  <a:lnTo>
                    <a:pt x="1999068" y="943559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93360" y="536591"/>
            <a:ext cx="8395436" cy="350340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46067">
              <a:lnSpc>
                <a:spcPct val="100000"/>
              </a:lnSpc>
              <a:spcBef>
                <a:spcPts val="121"/>
              </a:spcBef>
            </a:pPr>
            <a:r>
              <a:rPr sz="2176" spc="-133" dirty="0">
                <a:solidFill>
                  <a:srgbClr val="000000"/>
                </a:solidFill>
              </a:rPr>
              <a:t>Evolution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the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69" dirty="0">
                <a:solidFill>
                  <a:srgbClr val="000000"/>
                </a:solidFill>
              </a:rPr>
              <a:t>academic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influence</a:t>
            </a:r>
            <a:r>
              <a:rPr sz="2176" spc="-236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connexionist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15" dirty="0">
                <a:solidFill>
                  <a:srgbClr val="000000"/>
                </a:solidFill>
              </a:rPr>
              <a:t>and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symbolic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27" dirty="0">
                <a:solidFill>
                  <a:srgbClr val="000000"/>
                </a:solidFill>
              </a:rPr>
              <a:t>approaches</a:t>
            </a:r>
            <a:r>
              <a:rPr sz="1904" spc="-190" baseline="31746" dirty="0">
                <a:solidFill>
                  <a:srgbClr val="000000"/>
                </a:solidFill>
              </a:rPr>
              <a:t>1</a:t>
            </a:r>
            <a:endParaRPr sz="1904" baseline="31746"/>
          </a:p>
        </p:txBody>
      </p:sp>
      <p:sp>
        <p:nvSpPr>
          <p:cNvPr id="10" name="object 10"/>
          <p:cNvSpPr txBox="1"/>
          <p:nvPr/>
        </p:nvSpPr>
        <p:spPr>
          <a:xfrm>
            <a:off x="4836969" y="1352347"/>
            <a:ext cx="2320933" cy="1878451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562014">
              <a:lnSpc>
                <a:spcPct val="83700"/>
              </a:lnSpc>
              <a:spcBef>
                <a:spcPts val="453"/>
              </a:spcBef>
            </a:pPr>
            <a:r>
              <a:rPr sz="1693" spc="121" dirty="0">
                <a:solidFill>
                  <a:srgbClr val="3364A3"/>
                </a:solidFill>
                <a:latin typeface="Trebuchet MS"/>
                <a:cs typeface="Trebuchet MS"/>
              </a:rPr>
              <a:t>M</a:t>
            </a:r>
            <a:r>
              <a:rPr sz="1693" spc="-6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138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175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157" dirty="0">
                <a:solidFill>
                  <a:srgbClr val="3364A3"/>
                </a:solidFill>
                <a:latin typeface="Trebuchet MS"/>
                <a:cs typeface="Trebuchet MS"/>
              </a:rPr>
              <a:t>(</a:t>
            </a:r>
            <a:r>
              <a:rPr sz="1693" spc="60" dirty="0">
                <a:solidFill>
                  <a:srgbClr val="3364A3"/>
                </a:solidFill>
                <a:latin typeface="Trebuchet MS"/>
                <a:cs typeface="Trebuchet MS"/>
              </a:rPr>
              <a:t>M</a:t>
            </a:r>
            <a:r>
              <a:rPr sz="1693" spc="-115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67" dirty="0">
                <a:solidFill>
                  <a:srgbClr val="3364A3"/>
                </a:solidFill>
                <a:latin typeface="Trebuchet MS"/>
                <a:cs typeface="Trebuchet MS"/>
              </a:rPr>
              <a:t>ns</a:t>
            </a:r>
            <a:r>
              <a:rPr sz="1693" spc="-97" dirty="0">
                <a:solidFill>
                  <a:srgbClr val="3364A3"/>
                </a:solidFill>
                <a:latin typeface="Trebuchet MS"/>
                <a:cs typeface="Trebuchet MS"/>
              </a:rPr>
              <a:t>k</a:t>
            </a:r>
            <a:r>
              <a:rPr sz="1693" spc="-175" dirty="0">
                <a:solidFill>
                  <a:srgbClr val="3364A3"/>
                </a:solidFill>
                <a:latin typeface="Trebuchet MS"/>
                <a:cs typeface="Trebuchet MS"/>
              </a:rPr>
              <a:t>y</a:t>
            </a:r>
            <a:r>
              <a:rPr sz="1693" spc="-277" dirty="0">
                <a:solidFill>
                  <a:srgbClr val="3364A3"/>
                </a:solidFill>
                <a:latin typeface="Trebuchet MS"/>
                <a:cs typeface="Trebuchet MS"/>
              </a:rPr>
              <a:t>,</a:t>
            </a:r>
            <a:r>
              <a:rPr sz="1693" spc="-181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151" dirty="0">
                <a:solidFill>
                  <a:srgbClr val="3364A3"/>
                </a:solidFill>
                <a:latin typeface="Trebuchet MS"/>
                <a:cs typeface="Trebuchet MS"/>
              </a:rPr>
              <a:t>P</a:t>
            </a:r>
            <a:r>
              <a:rPr sz="1693" spc="-145" dirty="0">
                <a:solidFill>
                  <a:srgbClr val="3364A3"/>
                </a:solidFill>
                <a:latin typeface="Trebuchet MS"/>
                <a:cs typeface="Trebuchet MS"/>
              </a:rPr>
              <a:t>a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p</a:t>
            </a:r>
            <a:r>
              <a:rPr sz="1693" spc="-145" dirty="0">
                <a:solidFill>
                  <a:srgbClr val="3364A3"/>
                </a:solidFill>
                <a:latin typeface="Trebuchet MS"/>
                <a:cs typeface="Trebuchet MS"/>
              </a:rPr>
              <a:t>e</a:t>
            </a:r>
            <a:r>
              <a:rPr sz="1693" spc="-121" dirty="0">
                <a:solidFill>
                  <a:srgbClr val="3364A3"/>
                </a:solidFill>
                <a:latin typeface="Trebuchet MS"/>
                <a:cs typeface="Trebuchet MS"/>
              </a:rPr>
              <a:t>r</a:t>
            </a:r>
            <a:r>
              <a:rPr sz="1693" spc="-157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138" dirty="0">
                <a:solidFill>
                  <a:srgbClr val="3364A3"/>
                </a:solidFill>
                <a:latin typeface="Trebuchet MS"/>
                <a:cs typeface="Trebuchet MS"/>
              </a:rPr>
              <a:t>)  </a:t>
            </a:r>
            <a:r>
              <a:rPr sz="1693" spc="-103" dirty="0">
                <a:solidFill>
                  <a:srgbClr val="3364A3"/>
                </a:solidFill>
                <a:latin typeface="Trebuchet MS"/>
                <a:cs typeface="Trebuchet MS"/>
              </a:rPr>
              <a:t>C</a:t>
            </a:r>
            <a:r>
              <a:rPr sz="1693" spc="121" dirty="0">
                <a:solidFill>
                  <a:srgbClr val="3364A3"/>
                </a:solidFill>
                <a:latin typeface="Trebuchet MS"/>
                <a:cs typeface="Trebuchet MS"/>
              </a:rPr>
              <a:t>M</a:t>
            </a:r>
            <a:r>
              <a:rPr sz="1693" spc="-169" dirty="0">
                <a:solidFill>
                  <a:srgbClr val="3364A3"/>
                </a:solidFill>
                <a:latin typeface="Trebuchet MS"/>
                <a:cs typeface="Trebuchet MS"/>
              </a:rPr>
              <a:t> (</a:t>
            </a:r>
            <a:r>
              <a:rPr sz="1693" spc="-48" dirty="0">
                <a:solidFill>
                  <a:srgbClr val="3364A3"/>
                </a:solidFill>
                <a:latin typeface="Trebuchet MS"/>
                <a:cs typeface="Trebuchet MS"/>
              </a:rPr>
              <a:t>S</a:t>
            </a:r>
            <a:r>
              <a:rPr sz="1693" spc="-115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103" dirty="0">
                <a:solidFill>
                  <a:srgbClr val="3364A3"/>
                </a:solidFill>
                <a:latin typeface="Trebuchet MS"/>
                <a:cs typeface="Trebuchet MS"/>
              </a:rPr>
              <a:t>m</a:t>
            </a:r>
            <a:r>
              <a:rPr sz="1693" spc="-79" dirty="0">
                <a:solidFill>
                  <a:srgbClr val="3364A3"/>
                </a:solidFill>
                <a:latin typeface="Trebuchet MS"/>
                <a:cs typeface="Trebuchet MS"/>
              </a:rPr>
              <a:t>o</a:t>
            </a:r>
            <a:r>
              <a:rPr sz="1693" spc="-67" dirty="0">
                <a:solidFill>
                  <a:srgbClr val="3364A3"/>
                </a:solidFill>
                <a:latin typeface="Trebuchet MS"/>
                <a:cs typeface="Trebuchet MS"/>
              </a:rPr>
              <a:t>n</a:t>
            </a:r>
            <a:r>
              <a:rPr sz="1693" spc="-277" dirty="0">
                <a:solidFill>
                  <a:srgbClr val="3364A3"/>
                </a:solidFill>
                <a:latin typeface="Trebuchet MS"/>
                <a:cs typeface="Trebuchet MS"/>
              </a:rPr>
              <a:t>,</a:t>
            </a:r>
            <a:r>
              <a:rPr sz="1693" spc="-169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109" dirty="0">
                <a:solidFill>
                  <a:srgbClr val="3364A3"/>
                </a:solidFill>
                <a:latin typeface="Trebuchet MS"/>
                <a:cs typeface="Trebuchet MS"/>
              </a:rPr>
              <a:t>Ne</a:t>
            </a:r>
            <a:r>
              <a:rPr sz="1693" spc="-127" dirty="0">
                <a:solidFill>
                  <a:srgbClr val="3364A3"/>
                </a:solidFill>
                <a:latin typeface="Trebuchet MS"/>
                <a:cs typeface="Trebuchet MS"/>
              </a:rPr>
              <a:t>w</a:t>
            </a:r>
            <a:r>
              <a:rPr sz="1693" spc="-145" dirty="0">
                <a:solidFill>
                  <a:srgbClr val="3364A3"/>
                </a:solidFill>
                <a:latin typeface="Trebuchet MS"/>
                <a:cs typeface="Trebuchet MS"/>
              </a:rPr>
              <a:t>e</a:t>
            </a:r>
            <a:r>
              <a:rPr sz="1693" spc="-133" dirty="0">
                <a:solidFill>
                  <a:srgbClr val="3364A3"/>
                </a:solidFill>
                <a:latin typeface="Trebuchet MS"/>
                <a:cs typeface="Trebuchet MS"/>
              </a:rPr>
              <a:t>l</a:t>
            </a:r>
            <a:r>
              <a:rPr sz="1693" spc="-138" dirty="0">
                <a:solidFill>
                  <a:srgbClr val="3364A3"/>
                </a:solidFill>
                <a:latin typeface="Trebuchet MS"/>
                <a:cs typeface="Trebuchet MS"/>
              </a:rPr>
              <a:t>)  </a:t>
            </a:r>
            <a:r>
              <a:rPr sz="1693" spc="24" dirty="0">
                <a:solidFill>
                  <a:srgbClr val="3364A3"/>
                </a:solidFill>
                <a:latin typeface="Trebuchet MS"/>
                <a:cs typeface="Trebuchet MS"/>
              </a:rPr>
              <a:t>S</a:t>
            </a:r>
            <a:r>
              <a:rPr sz="1693" spc="-67" dirty="0">
                <a:solidFill>
                  <a:srgbClr val="3364A3"/>
                </a:solidFill>
                <a:latin typeface="Trebuchet MS"/>
                <a:cs typeface="Trebuchet MS"/>
              </a:rPr>
              <a:t>ta</a:t>
            </a:r>
            <a:r>
              <a:rPr sz="1693" spc="-12" dirty="0">
                <a:solidFill>
                  <a:srgbClr val="3364A3"/>
                </a:solidFill>
                <a:latin typeface="Trebuchet MS"/>
                <a:cs typeface="Trebuchet MS"/>
              </a:rPr>
              <a:t>n</a:t>
            </a:r>
            <a:r>
              <a:rPr sz="1693" spc="-91" dirty="0">
                <a:solidFill>
                  <a:srgbClr val="3364A3"/>
                </a:solidFill>
                <a:latin typeface="Trebuchet MS"/>
                <a:cs typeface="Trebuchet MS"/>
              </a:rPr>
              <a:t>f</a:t>
            </a:r>
            <a:r>
              <a:rPr sz="1693" spc="-24" dirty="0">
                <a:solidFill>
                  <a:srgbClr val="3364A3"/>
                </a:solidFill>
                <a:latin typeface="Trebuchet MS"/>
                <a:cs typeface="Trebuchet MS"/>
              </a:rPr>
              <a:t>o</a:t>
            </a:r>
            <a:r>
              <a:rPr sz="1693" spc="-73" dirty="0">
                <a:solidFill>
                  <a:srgbClr val="3364A3"/>
                </a:solidFill>
                <a:latin typeface="Trebuchet MS"/>
                <a:cs typeface="Trebuchet MS"/>
              </a:rPr>
              <a:t>r</a:t>
            </a:r>
            <a:r>
              <a:rPr sz="1693" spc="-12" dirty="0">
                <a:solidFill>
                  <a:srgbClr val="3364A3"/>
                </a:solidFill>
                <a:latin typeface="Trebuchet MS"/>
                <a:cs typeface="Trebuchet MS"/>
              </a:rPr>
              <a:t>d</a:t>
            </a:r>
            <a:r>
              <a:rPr sz="1693" spc="-175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169" dirty="0">
                <a:solidFill>
                  <a:srgbClr val="3364A3"/>
                </a:solidFill>
                <a:latin typeface="Trebuchet MS"/>
                <a:cs typeface="Trebuchet MS"/>
              </a:rPr>
              <a:t>(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Mc</a:t>
            </a:r>
            <a:r>
              <a:rPr sz="1693" spc="-151" dirty="0">
                <a:solidFill>
                  <a:srgbClr val="3364A3"/>
                </a:solidFill>
                <a:latin typeface="Trebuchet MS"/>
                <a:cs typeface="Trebuchet MS"/>
              </a:rPr>
              <a:t>C</a:t>
            </a:r>
            <a:r>
              <a:rPr sz="1693" spc="-145" dirty="0">
                <a:solidFill>
                  <a:srgbClr val="3364A3"/>
                </a:solidFill>
                <a:latin typeface="Trebuchet MS"/>
                <a:cs typeface="Trebuchet MS"/>
              </a:rPr>
              <a:t>a</a:t>
            </a:r>
            <a:r>
              <a:rPr sz="1693" spc="-103" dirty="0">
                <a:solidFill>
                  <a:srgbClr val="3364A3"/>
                </a:solidFill>
                <a:latin typeface="Trebuchet MS"/>
                <a:cs typeface="Trebuchet MS"/>
              </a:rPr>
              <a:t>r</a:t>
            </a:r>
            <a:r>
              <a:rPr sz="1693" spc="-157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85" dirty="0">
                <a:solidFill>
                  <a:srgbClr val="3364A3"/>
                </a:solidFill>
                <a:latin typeface="Trebuchet MS"/>
                <a:cs typeface="Trebuchet MS"/>
              </a:rPr>
              <a:t>h</a:t>
            </a:r>
            <a:r>
              <a:rPr sz="1693" spc="-103" dirty="0">
                <a:solidFill>
                  <a:srgbClr val="3364A3"/>
                </a:solidFill>
                <a:latin typeface="Trebuchet MS"/>
                <a:cs typeface="Trebuchet MS"/>
              </a:rPr>
              <a:t>y</a:t>
            </a:r>
            <a:r>
              <a:rPr sz="1693" spc="-138" dirty="0">
                <a:solidFill>
                  <a:srgbClr val="3364A3"/>
                </a:solidFill>
                <a:latin typeface="Trebuchet MS"/>
                <a:cs typeface="Trebuchet MS"/>
              </a:rPr>
              <a:t>)  </a:t>
            </a:r>
            <a:r>
              <a:rPr sz="1693" spc="-109" dirty="0">
                <a:solidFill>
                  <a:srgbClr val="3364A3"/>
                </a:solidFill>
                <a:latin typeface="Trebuchet MS"/>
                <a:cs typeface="Trebuchet MS"/>
              </a:rPr>
              <a:t>DARPA</a:t>
            </a:r>
            <a:endParaRPr sz="1693">
              <a:latin typeface="Trebuchet MS"/>
              <a:cs typeface="Trebuchet MS"/>
            </a:endParaRPr>
          </a:p>
          <a:p>
            <a:pPr>
              <a:spcBef>
                <a:spcPts val="6"/>
              </a:spcBef>
            </a:pPr>
            <a:endParaRPr sz="1874">
              <a:latin typeface="Trebuchet MS"/>
              <a:cs typeface="Trebuchet MS"/>
            </a:endParaRPr>
          </a:p>
          <a:p>
            <a:pPr marL="1094852" marR="6142">
              <a:lnSpc>
                <a:spcPct val="83600"/>
              </a:lnSpc>
            </a:pPr>
            <a:r>
              <a:rPr sz="1693" spc="-60" dirty="0">
                <a:solidFill>
                  <a:srgbClr val="3364A3"/>
                </a:solidFill>
                <a:latin typeface="Trebuchet MS"/>
                <a:cs typeface="Trebuchet MS"/>
              </a:rPr>
              <a:t>Perceptrons 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73" dirty="0">
                <a:solidFill>
                  <a:srgbClr val="3364A3"/>
                </a:solidFill>
                <a:latin typeface="Trebuchet MS"/>
                <a:cs typeface="Trebuchet MS"/>
              </a:rPr>
              <a:t>M</a:t>
            </a:r>
            <a:r>
              <a:rPr sz="1693" spc="-115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67" dirty="0">
                <a:solidFill>
                  <a:srgbClr val="3364A3"/>
                </a:solidFill>
                <a:latin typeface="Trebuchet MS"/>
                <a:cs typeface="Trebuchet MS"/>
              </a:rPr>
              <a:t>n</a:t>
            </a:r>
            <a:r>
              <a:rPr sz="1693" spc="-85" dirty="0">
                <a:solidFill>
                  <a:srgbClr val="3364A3"/>
                </a:solidFill>
                <a:latin typeface="Trebuchet MS"/>
                <a:cs typeface="Trebuchet MS"/>
              </a:rPr>
              <a:t>sk</a:t>
            </a:r>
            <a:r>
              <a:rPr sz="1693" spc="-175" dirty="0">
                <a:solidFill>
                  <a:srgbClr val="3364A3"/>
                </a:solidFill>
                <a:latin typeface="Trebuchet MS"/>
                <a:cs typeface="Trebuchet MS"/>
              </a:rPr>
              <a:t>y</a:t>
            </a:r>
            <a:r>
              <a:rPr sz="1693" spc="-277" dirty="0">
                <a:solidFill>
                  <a:srgbClr val="3364A3"/>
                </a:solidFill>
                <a:latin typeface="Trebuchet MS"/>
                <a:cs typeface="Trebuchet MS"/>
              </a:rPr>
              <a:t>,</a:t>
            </a:r>
            <a:r>
              <a:rPr sz="1693" spc="-181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151" dirty="0">
                <a:solidFill>
                  <a:srgbClr val="3364A3"/>
                </a:solidFill>
                <a:latin typeface="Trebuchet MS"/>
                <a:cs typeface="Trebuchet MS"/>
              </a:rPr>
              <a:t>P</a:t>
            </a:r>
            <a:r>
              <a:rPr sz="1693" spc="-145" dirty="0">
                <a:solidFill>
                  <a:srgbClr val="3364A3"/>
                </a:solidFill>
                <a:latin typeface="Trebuchet MS"/>
                <a:cs typeface="Trebuchet MS"/>
              </a:rPr>
              <a:t>a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p</a:t>
            </a:r>
            <a:r>
              <a:rPr sz="1693" spc="-151" dirty="0">
                <a:solidFill>
                  <a:srgbClr val="3364A3"/>
                </a:solidFill>
                <a:latin typeface="Trebuchet MS"/>
                <a:cs typeface="Trebuchet MS"/>
              </a:rPr>
              <a:t>e</a:t>
            </a:r>
            <a:r>
              <a:rPr sz="1693" spc="-103" dirty="0">
                <a:solidFill>
                  <a:srgbClr val="3364A3"/>
                </a:solidFill>
                <a:latin typeface="Trebuchet MS"/>
                <a:cs typeface="Trebuchet MS"/>
              </a:rPr>
              <a:t>r</a:t>
            </a:r>
            <a:r>
              <a:rPr sz="1693" spc="-127" dirty="0">
                <a:solidFill>
                  <a:srgbClr val="3364A3"/>
                </a:solidFill>
                <a:latin typeface="Trebuchet MS"/>
                <a:cs typeface="Trebuchet MS"/>
              </a:rPr>
              <a:t>t  </a:t>
            </a:r>
            <a:r>
              <a:rPr sz="1693" spc="-85" dirty="0">
                <a:solidFill>
                  <a:srgbClr val="3364A3"/>
                </a:solidFill>
                <a:latin typeface="Trebuchet MS"/>
                <a:cs typeface="Trebuchet MS"/>
              </a:rPr>
              <a:t>1969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9411" y="4126718"/>
            <a:ext cx="3970078" cy="1709430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2084519">
              <a:lnSpc>
                <a:spcPct val="83700"/>
              </a:lnSpc>
              <a:spcBef>
                <a:spcPts val="453"/>
              </a:spcBef>
            </a:pPr>
            <a:r>
              <a:rPr sz="1693" spc="-12" dirty="0">
                <a:solidFill>
                  <a:srgbClr val="3364A3"/>
                </a:solidFill>
                <a:latin typeface="Trebuchet MS"/>
                <a:cs typeface="Trebuchet MS"/>
              </a:rPr>
              <a:t>A</a:t>
            </a:r>
            <a:r>
              <a:rPr sz="1693" spc="-24" dirty="0">
                <a:solidFill>
                  <a:srgbClr val="3364A3"/>
                </a:solidFill>
                <a:latin typeface="Trebuchet MS"/>
                <a:cs typeface="Trebuchet MS"/>
              </a:rPr>
              <a:t>r</a:t>
            </a:r>
            <a:r>
              <a:rPr sz="1693" spc="-79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97" dirty="0">
                <a:solidFill>
                  <a:srgbClr val="3364A3"/>
                </a:solidFill>
                <a:latin typeface="Trebuchet MS"/>
                <a:cs typeface="Trebuchet MS"/>
              </a:rPr>
              <a:t>f</a:t>
            </a:r>
            <a:r>
              <a:rPr sz="1693" spc="-91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145" dirty="0">
                <a:solidFill>
                  <a:srgbClr val="3364A3"/>
                </a:solidFill>
                <a:latin typeface="Trebuchet MS"/>
                <a:cs typeface="Trebuchet MS"/>
              </a:rPr>
              <a:t>c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ia</a:t>
            </a:r>
            <a:r>
              <a:rPr sz="1693" spc="-60" dirty="0">
                <a:solidFill>
                  <a:srgbClr val="3364A3"/>
                </a:solidFill>
                <a:latin typeface="Trebuchet MS"/>
                <a:cs typeface="Trebuchet MS"/>
              </a:rPr>
              <a:t>l</a:t>
            </a:r>
            <a:r>
              <a:rPr sz="1693" spc="-206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18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12" dirty="0">
                <a:solidFill>
                  <a:srgbClr val="3364A3"/>
                </a:solidFill>
                <a:latin typeface="Trebuchet MS"/>
                <a:cs typeface="Trebuchet MS"/>
              </a:rPr>
              <a:t>n</a:t>
            </a:r>
            <a:r>
              <a:rPr sz="1693" spc="-97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85" dirty="0">
                <a:solidFill>
                  <a:srgbClr val="3364A3"/>
                </a:solidFill>
                <a:latin typeface="Trebuchet MS"/>
                <a:cs typeface="Trebuchet MS"/>
              </a:rPr>
              <a:t>e</a:t>
            </a:r>
            <a:r>
              <a:rPr sz="1693" spc="-67" dirty="0">
                <a:solidFill>
                  <a:srgbClr val="3364A3"/>
                </a:solidFill>
                <a:latin typeface="Trebuchet MS"/>
                <a:cs typeface="Trebuchet MS"/>
              </a:rPr>
              <a:t>ll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73" dirty="0">
                <a:solidFill>
                  <a:srgbClr val="3364A3"/>
                </a:solidFill>
                <a:latin typeface="Trebuchet MS"/>
                <a:cs typeface="Trebuchet MS"/>
              </a:rPr>
              <a:t>g</a:t>
            </a:r>
            <a:r>
              <a:rPr sz="1693" spc="-97" dirty="0">
                <a:solidFill>
                  <a:srgbClr val="3364A3"/>
                </a:solidFill>
                <a:latin typeface="Trebuchet MS"/>
                <a:cs typeface="Trebuchet MS"/>
              </a:rPr>
              <a:t>e</a:t>
            </a:r>
            <a:r>
              <a:rPr sz="1693" dirty="0">
                <a:solidFill>
                  <a:srgbClr val="3364A3"/>
                </a:solidFill>
                <a:latin typeface="Trebuchet MS"/>
                <a:cs typeface="Trebuchet MS"/>
              </a:rPr>
              <a:t>n</a:t>
            </a:r>
            <a:r>
              <a:rPr sz="1693" spc="-169" dirty="0">
                <a:solidFill>
                  <a:srgbClr val="3364A3"/>
                </a:solidFill>
                <a:latin typeface="Trebuchet MS"/>
                <a:cs typeface="Trebuchet MS"/>
              </a:rPr>
              <a:t>c</a:t>
            </a:r>
            <a:r>
              <a:rPr sz="1693" spc="-60" dirty="0">
                <a:solidFill>
                  <a:srgbClr val="3364A3"/>
                </a:solidFill>
                <a:latin typeface="Trebuchet MS"/>
                <a:cs typeface="Trebuchet MS"/>
              </a:rPr>
              <a:t>e  </a:t>
            </a:r>
            <a:r>
              <a:rPr sz="1693" spc="-85" dirty="0">
                <a:solidFill>
                  <a:srgbClr val="3364A3"/>
                </a:solidFill>
                <a:latin typeface="Trebuchet MS"/>
                <a:cs typeface="Trebuchet MS"/>
              </a:rPr>
              <a:t>Da</a:t>
            </a:r>
            <a:r>
              <a:rPr sz="1693" spc="-151" dirty="0">
                <a:solidFill>
                  <a:srgbClr val="3364A3"/>
                </a:solidFill>
                <a:latin typeface="Trebuchet MS"/>
                <a:cs typeface="Trebuchet MS"/>
              </a:rPr>
              <a:t>r</a:t>
            </a:r>
            <a:r>
              <a:rPr sz="1693" spc="-79" dirty="0">
                <a:solidFill>
                  <a:srgbClr val="3364A3"/>
                </a:solidFill>
                <a:latin typeface="Trebuchet MS"/>
                <a:cs typeface="Trebuchet MS"/>
              </a:rPr>
              <a:t>mou</a:t>
            </a:r>
            <a:r>
              <a:rPr sz="1693" spc="-157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67" dirty="0">
                <a:solidFill>
                  <a:srgbClr val="3364A3"/>
                </a:solidFill>
                <a:latin typeface="Trebuchet MS"/>
                <a:cs typeface="Trebuchet MS"/>
              </a:rPr>
              <a:t>h</a:t>
            </a:r>
            <a:r>
              <a:rPr sz="1693" spc="-175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115" dirty="0">
                <a:solidFill>
                  <a:srgbClr val="3364A3"/>
                </a:solidFill>
                <a:latin typeface="Trebuchet MS"/>
                <a:cs typeface="Trebuchet MS"/>
              </a:rPr>
              <a:t>w</a:t>
            </a:r>
            <a:r>
              <a:rPr sz="1693" spc="-127" dirty="0">
                <a:solidFill>
                  <a:srgbClr val="3364A3"/>
                </a:solidFill>
                <a:latin typeface="Trebuchet MS"/>
                <a:cs typeface="Trebuchet MS"/>
              </a:rPr>
              <a:t>o</a:t>
            </a:r>
            <a:r>
              <a:rPr sz="1693" spc="-97" dirty="0">
                <a:solidFill>
                  <a:srgbClr val="3364A3"/>
                </a:solidFill>
                <a:latin typeface="Trebuchet MS"/>
                <a:cs typeface="Trebuchet MS"/>
              </a:rPr>
              <a:t>r</a:t>
            </a:r>
            <a:r>
              <a:rPr sz="1693" spc="-121" dirty="0">
                <a:solidFill>
                  <a:srgbClr val="3364A3"/>
                </a:solidFill>
                <a:latin typeface="Trebuchet MS"/>
                <a:cs typeface="Trebuchet MS"/>
              </a:rPr>
              <a:t>k</a:t>
            </a:r>
            <a:r>
              <a:rPr sz="1693" spc="-67" dirty="0">
                <a:solidFill>
                  <a:srgbClr val="3364A3"/>
                </a:solidFill>
                <a:latin typeface="Trebuchet MS"/>
                <a:cs typeface="Trebuchet MS"/>
              </a:rPr>
              <a:t>sh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op  </a:t>
            </a:r>
            <a:r>
              <a:rPr sz="1693" spc="-109" dirty="0">
                <a:solidFill>
                  <a:srgbClr val="3364A3"/>
                </a:solidFill>
                <a:latin typeface="Trebuchet MS"/>
                <a:cs typeface="Trebuchet MS"/>
              </a:rPr>
              <a:t>McCarthy</a:t>
            </a:r>
            <a:endParaRPr sz="1693">
              <a:latin typeface="Trebuchet MS"/>
              <a:cs typeface="Trebuchet MS"/>
            </a:endParaRPr>
          </a:p>
          <a:p>
            <a:pPr marL="15356">
              <a:lnSpc>
                <a:spcPts val="1705"/>
              </a:lnSpc>
            </a:pPr>
            <a:r>
              <a:rPr sz="1693" spc="-85" dirty="0">
                <a:solidFill>
                  <a:srgbClr val="3364A3"/>
                </a:solidFill>
                <a:latin typeface="Trebuchet MS"/>
                <a:cs typeface="Trebuchet MS"/>
              </a:rPr>
              <a:t>1956</a:t>
            </a:r>
            <a:endParaRPr sz="1693">
              <a:latin typeface="Trebuchet MS"/>
              <a:cs typeface="Trebuchet MS"/>
            </a:endParaRPr>
          </a:p>
          <a:p>
            <a:pPr marL="2588949" marR="6142" indent="2303" algn="ctr">
              <a:lnSpc>
                <a:spcPct val="93400"/>
              </a:lnSpc>
              <a:spcBef>
                <a:spcPts val="1209"/>
              </a:spcBef>
            </a:pPr>
            <a:r>
              <a:rPr sz="1451" spc="-91" dirty="0">
                <a:latin typeface="Trebuchet MS"/>
                <a:cs typeface="Trebuchet MS"/>
              </a:rPr>
              <a:t>F</a:t>
            </a:r>
            <a:r>
              <a:rPr sz="1451" spc="-48" dirty="0">
                <a:latin typeface="Trebuchet MS"/>
                <a:cs typeface="Trebuchet MS"/>
              </a:rPr>
              <a:t>i</a:t>
            </a:r>
            <a:r>
              <a:rPr sz="1451" spc="-60" dirty="0">
                <a:latin typeface="Trebuchet MS"/>
                <a:cs typeface="Trebuchet MS"/>
              </a:rPr>
              <a:t>r</a:t>
            </a:r>
            <a:r>
              <a:rPr sz="1451" spc="-12" dirty="0">
                <a:latin typeface="Trebuchet MS"/>
                <a:cs typeface="Trebuchet MS"/>
              </a:rPr>
              <a:t>s</a:t>
            </a:r>
            <a:r>
              <a:rPr sz="1451" spc="-73" dirty="0">
                <a:latin typeface="Trebuchet MS"/>
                <a:cs typeface="Trebuchet MS"/>
              </a:rPr>
              <a:t>t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6" dirty="0">
                <a:latin typeface="Trebuchet MS"/>
                <a:cs typeface="Trebuchet MS"/>
              </a:rPr>
              <a:t>A</a:t>
            </a:r>
            <a:r>
              <a:rPr sz="1451" spc="-12" dirty="0">
                <a:latin typeface="Trebuchet MS"/>
                <a:cs typeface="Trebuchet MS"/>
              </a:rPr>
              <a:t>I</a:t>
            </a:r>
            <a:r>
              <a:rPr sz="1451" spc="-206" dirty="0">
                <a:latin typeface="Trebuchet MS"/>
                <a:cs typeface="Trebuchet MS"/>
              </a:rPr>
              <a:t> </a:t>
            </a:r>
            <a:r>
              <a:rPr sz="1451" spc="-79" dirty="0">
                <a:latin typeface="Trebuchet MS"/>
                <a:cs typeface="Trebuchet MS"/>
              </a:rPr>
              <a:t>W</a:t>
            </a:r>
            <a:r>
              <a:rPr sz="1451" spc="-48" dirty="0">
                <a:latin typeface="Trebuchet MS"/>
                <a:cs typeface="Trebuchet MS"/>
              </a:rPr>
              <a:t>i</a:t>
            </a:r>
            <a:r>
              <a:rPr sz="1451" spc="-12" dirty="0">
                <a:latin typeface="Trebuchet MS"/>
                <a:cs typeface="Trebuchet MS"/>
              </a:rPr>
              <a:t>n</a:t>
            </a:r>
            <a:r>
              <a:rPr sz="1451" spc="-103" dirty="0">
                <a:latin typeface="Trebuchet MS"/>
                <a:cs typeface="Trebuchet MS"/>
              </a:rPr>
              <a:t>t</a:t>
            </a:r>
            <a:r>
              <a:rPr sz="1451" spc="-79" dirty="0">
                <a:latin typeface="Trebuchet MS"/>
                <a:cs typeface="Trebuchet MS"/>
              </a:rPr>
              <a:t>e</a:t>
            </a:r>
            <a:r>
              <a:rPr sz="1451" spc="-48" dirty="0">
                <a:latin typeface="Trebuchet MS"/>
                <a:cs typeface="Trebuchet MS"/>
              </a:rPr>
              <a:t>r  </a:t>
            </a:r>
            <a:r>
              <a:rPr sz="1451" spc="-85" dirty="0">
                <a:latin typeface="Trebuchet MS"/>
                <a:cs typeface="Trebuchet MS"/>
              </a:rPr>
              <a:t>Mansfield </a:t>
            </a:r>
            <a:r>
              <a:rPr sz="1451" spc="-79" dirty="0">
                <a:latin typeface="Trebuchet MS"/>
                <a:cs typeface="Trebuchet MS"/>
              </a:rPr>
              <a:t> </a:t>
            </a:r>
            <a:r>
              <a:rPr sz="1451" spc="-103" dirty="0">
                <a:latin typeface="Trebuchet MS"/>
                <a:cs typeface="Trebuchet MS"/>
              </a:rPr>
              <a:t>a</a:t>
            </a:r>
            <a:r>
              <a:rPr sz="1451" spc="-97" dirty="0">
                <a:latin typeface="Trebuchet MS"/>
                <a:cs typeface="Trebuchet MS"/>
              </a:rPr>
              <a:t>m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60" dirty="0">
                <a:latin typeface="Trebuchet MS"/>
                <a:cs typeface="Trebuchet MS"/>
              </a:rPr>
              <a:t>n</a:t>
            </a:r>
            <a:r>
              <a:rPr sz="1451" spc="-79" dirty="0">
                <a:latin typeface="Trebuchet MS"/>
                <a:cs typeface="Trebuchet MS"/>
              </a:rPr>
              <a:t>d</a:t>
            </a:r>
            <a:r>
              <a:rPr sz="1451" spc="-91" dirty="0">
                <a:latin typeface="Trebuchet MS"/>
                <a:cs typeface="Trebuchet MS"/>
              </a:rPr>
              <a:t>m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60" dirty="0">
                <a:latin typeface="Trebuchet MS"/>
                <a:cs typeface="Trebuchet MS"/>
              </a:rPr>
              <a:t>n</a:t>
            </a:r>
            <a:r>
              <a:rPr sz="1451" spc="-133" dirty="0">
                <a:latin typeface="Trebuchet MS"/>
                <a:cs typeface="Trebuchet MS"/>
              </a:rPr>
              <a:t>t</a:t>
            </a:r>
            <a:r>
              <a:rPr sz="1451" spc="-138" dirty="0">
                <a:latin typeface="Trebuchet MS"/>
                <a:cs typeface="Trebuchet MS"/>
              </a:rPr>
              <a:t> </a:t>
            </a:r>
            <a:r>
              <a:rPr sz="1451" spc="-85" dirty="0">
                <a:latin typeface="Trebuchet MS"/>
                <a:cs typeface="Trebuchet MS"/>
              </a:rPr>
              <a:t>(</a:t>
            </a:r>
            <a:r>
              <a:rPr sz="1451" spc="-115" dirty="0">
                <a:latin typeface="Trebuchet MS"/>
                <a:cs typeface="Trebuchet MS"/>
              </a:rPr>
              <a:t>1</a:t>
            </a:r>
            <a:r>
              <a:rPr sz="1451" spc="-73" dirty="0">
                <a:latin typeface="Trebuchet MS"/>
                <a:cs typeface="Trebuchet MS"/>
              </a:rPr>
              <a:t>9</a:t>
            </a:r>
            <a:r>
              <a:rPr sz="1451" spc="-67" dirty="0">
                <a:latin typeface="Trebuchet MS"/>
                <a:cs typeface="Trebuchet MS"/>
              </a:rPr>
              <a:t>6</a:t>
            </a:r>
            <a:r>
              <a:rPr sz="1451" spc="-103" dirty="0">
                <a:latin typeface="Trebuchet MS"/>
                <a:cs typeface="Trebuchet MS"/>
              </a:rPr>
              <a:t>9)</a:t>
            </a:r>
            <a:endParaRPr sz="1451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" y="7066"/>
            <a:ext cx="6962799" cy="5104824"/>
            <a:chOff x="0" y="5050"/>
            <a:chExt cx="5758815" cy="4222115"/>
          </a:xfrm>
        </p:grpSpPr>
        <p:sp>
          <p:nvSpPr>
            <p:cNvPr id="13" name="object 13"/>
            <p:cNvSpPr/>
            <p:nvPr/>
          </p:nvSpPr>
          <p:spPr>
            <a:xfrm>
              <a:off x="5460479" y="3922568"/>
              <a:ext cx="297815" cy="304800"/>
            </a:xfrm>
            <a:custGeom>
              <a:avLst/>
              <a:gdLst/>
              <a:ahLst/>
              <a:cxnLst/>
              <a:rect l="l" t="t" r="r" b="b"/>
              <a:pathLst>
                <a:path w="297814" h="304800">
                  <a:moveTo>
                    <a:pt x="163080" y="267474"/>
                  </a:moveTo>
                  <a:lnTo>
                    <a:pt x="134645" y="267474"/>
                  </a:lnTo>
                  <a:lnTo>
                    <a:pt x="134645" y="299885"/>
                  </a:lnTo>
                  <a:lnTo>
                    <a:pt x="138963" y="304203"/>
                  </a:lnTo>
                  <a:lnTo>
                    <a:pt x="158762" y="304203"/>
                  </a:lnTo>
                  <a:lnTo>
                    <a:pt x="163080" y="299885"/>
                  </a:lnTo>
                  <a:lnTo>
                    <a:pt x="163080" y="267474"/>
                  </a:lnTo>
                  <a:close/>
                </a:path>
                <a:path w="297814" h="304800">
                  <a:moveTo>
                    <a:pt x="172440" y="182879"/>
                  </a:moveTo>
                  <a:lnTo>
                    <a:pt x="125285" y="182879"/>
                  </a:lnTo>
                  <a:lnTo>
                    <a:pt x="128155" y="185038"/>
                  </a:lnTo>
                  <a:lnTo>
                    <a:pt x="131406" y="186474"/>
                  </a:lnTo>
                  <a:lnTo>
                    <a:pt x="134645" y="187553"/>
                  </a:lnTo>
                  <a:lnTo>
                    <a:pt x="134645" y="227164"/>
                  </a:lnTo>
                  <a:lnTo>
                    <a:pt x="89280" y="272516"/>
                  </a:lnTo>
                  <a:lnTo>
                    <a:pt x="85318" y="276123"/>
                  </a:lnTo>
                  <a:lnTo>
                    <a:pt x="85318" y="282244"/>
                  </a:lnTo>
                  <a:lnTo>
                    <a:pt x="89280" y="285838"/>
                  </a:lnTo>
                  <a:lnTo>
                    <a:pt x="95758" y="292684"/>
                  </a:lnTo>
                  <a:lnTo>
                    <a:pt x="99720" y="296278"/>
                  </a:lnTo>
                  <a:lnTo>
                    <a:pt x="105486" y="296278"/>
                  </a:lnTo>
                  <a:lnTo>
                    <a:pt x="109435" y="292684"/>
                  </a:lnTo>
                  <a:lnTo>
                    <a:pt x="134645" y="267474"/>
                  </a:lnTo>
                  <a:lnTo>
                    <a:pt x="203401" y="267474"/>
                  </a:lnTo>
                  <a:lnTo>
                    <a:pt x="163080" y="227164"/>
                  </a:lnTo>
                  <a:lnTo>
                    <a:pt x="163080" y="187553"/>
                  </a:lnTo>
                  <a:lnTo>
                    <a:pt x="166319" y="186474"/>
                  </a:lnTo>
                  <a:lnTo>
                    <a:pt x="169557" y="185038"/>
                  </a:lnTo>
                  <a:lnTo>
                    <a:pt x="172440" y="182879"/>
                  </a:lnTo>
                  <a:close/>
                </a:path>
                <a:path w="297814" h="304800">
                  <a:moveTo>
                    <a:pt x="203401" y="267474"/>
                  </a:moveTo>
                  <a:lnTo>
                    <a:pt x="163080" y="267474"/>
                  </a:lnTo>
                  <a:lnTo>
                    <a:pt x="188277" y="292684"/>
                  </a:lnTo>
                  <a:lnTo>
                    <a:pt x="192239" y="296278"/>
                  </a:lnTo>
                  <a:lnTo>
                    <a:pt x="198005" y="296278"/>
                  </a:lnTo>
                  <a:lnTo>
                    <a:pt x="201955" y="292684"/>
                  </a:lnTo>
                  <a:lnTo>
                    <a:pt x="208445" y="285838"/>
                  </a:lnTo>
                  <a:lnTo>
                    <a:pt x="212394" y="282244"/>
                  </a:lnTo>
                  <a:lnTo>
                    <a:pt x="212394" y="276123"/>
                  </a:lnTo>
                  <a:lnTo>
                    <a:pt x="208445" y="272516"/>
                  </a:lnTo>
                  <a:lnTo>
                    <a:pt x="203401" y="267474"/>
                  </a:lnTo>
                  <a:close/>
                </a:path>
                <a:path w="297814" h="304800">
                  <a:moveTo>
                    <a:pt x="87034" y="224281"/>
                  </a:moveTo>
                  <a:lnTo>
                    <a:pt x="57962" y="224281"/>
                  </a:lnTo>
                  <a:lnTo>
                    <a:pt x="49326" y="258838"/>
                  </a:lnTo>
                  <a:lnTo>
                    <a:pt x="48234" y="263880"/>
                  </a:lnTo>
                  <a:lnTo>
                    <a:pt x="51117" y="268922"/>
                  </a:lnTo>
                  <a:lnTo>
                    <a:pt x="56159" y="270357"/>
                  </a:lnTo>
                  <a:lnTo>
                    <a:pt x="65519" y="272516"/>
                  </a:lnTo>
                  <a:lnTo>
                    <a:pt x="70561" y="273964"/>
                  </a:lnTo>
                  <a:lnTo>
                    <a:pt x="75958" y="270725"/>
                  </a:lnTo>
                  <a:lnTo>
                    <a:pt x="77038" y="265683"/>
                  </a:lnTo>
                  <a:lnTo>
                    <a:pt x="87034" y="224281"/>
                  </a:lnTo>
                  <a:close/>
                </a:path>
                <a:path w="297814" h="304800">
                  <a:moveTo>
                    <a:pt x="297146" y="182879"/>
                  </a:moveTo>
                  <a:lnTo>
                    <a:pt x="172440" y="182879"/>
                  </a:lnTo>
                  <a:lnTo>
                    <a:pt x="205562" y="203034"/>
                  </a:lnTo>
                  <a:lnTo>
                    <a:pt x="220675" y="265683"/>
                  </a:lnTo>
                  <a:lnTo>
                    <a:pt x="222123" y="270725"/>
                  </a:lnTo>
                  <a:lnTo>
                    <a:pt x="227164" y="273964"/>
                  </a:lnTo>
                  <a:lnTo>
                    <a:pt x="232206" y="272516"/>
                  </a:lnTo>
                  <a:lnTo>
                    <a:pt x="241566" y="270357"/>
                  </a:lnTo>
                  <a:lnTo>
                    <a:pt x="246595" y="268922"/>
                  </a:lnTo>
                  <a:lnTo>
                    <a:pt x="249478" y="263880"/>
                  </a:lnTo>
                  <a:lnTo>
                    <a:pt x="248399" y="258838"/>
                  </a:lnTo>
                  <a:lnTo>
                    <a:pt x="239763" y="224281"/>
                  </a:lnTo>
                  <a:lnTo>
                    <a:pt x="282930" y="224281"/>
                  </a:lnTo>
                  <a:lnTo>
                    <a:pt x="284035" y="222478"/>
                  </a:lnTo>
                  <a:lnTo>
                    <a:pt x="282600" y="216725"/>
                  </a:lnTo>
                  <a:lnTo>
                    <a:pt x="278282" y="213842"/>
                  </a:lnTo>
                  <a:lnTo>
                    <a:pt x="254876" y="199796"/>
                  </a:lnTo>
                  <a:lnTo>
                    <a:pt x="289445" y="191160"/>
                  </a:lnTo>
                  <a:lnTo>
                    <a:pt x="294474" y="190080"/>
                  </a:lnTo>
                  <a:lnTo>
                    <a:pt x="297726" y="185038"/>
                  </a:lnTo>
                  <a:lnTo>
                    <a:pt x="297146" y="182879"/>
                  </a:lnTo>
                  <a:close/>
                </a:path>
                <a:path w="297814" h="304800">
                  <a:moveTo>
                    <a:pt x="10083" y="162356"/>
                  </a:moveTo>
                  <a:lnTo>
                    <a:pt x="4686" y="165595"/>
                  </a:lnTo>
                  <a:lnTo>
                    <a:pt x="3606" y="170637"/>
                  </a:lnTo>
                  <a:lnTo>
                    <a:pt x="1435" y="179641"/>
                  </a:lnTo>
                  <a:lnTo>
                    <a:pt x="0" y="185038"/>
                  </a:lnTo>
                  <a:lnTo>
                    <a:pt x="3238" y="190080"/>
                  </a:lnTo>
                  <a:lnTo>
                    <a:pt x="8280" y="191160"/>
                  </a:lnTo>
                  <a:lnTo>
                    <a:pt x="42837" y="199796"/>
                  </a:lnTo>
                  <a:lnTo>
                    <a:pt x="19443" y="213842"/>
                  </a:lnTo>
                  <a:lnTo>
                    <a:pt x="15125" y="216725"/>
                  </a:lnTo>
                  <a:lnTo>
                    <a:pt x="13677" y="222478"/>
                  </a:lnTo>
                  <a:lnTo>
                    <a:pt x="16560" y="227164"/>
                  </a:lnTo>
                  <a:lnTo>
                    <a:pt x="21234" y="235076"/>
                  </a:lnTo>
                  <a:lnTo>
                    <a:pt x="24117" y="239763"/>
                  </a:lnTo>
                  <a:lnTo>
                    <a:pt x="29883" y="241198"/>
                  </a:lnTo>
                  <a:lnTo>
                    <a:pt x="34556" y="238315"/>
                  </a:lnTo>
                  <a:lnTo>
                    <a:pt x="57962" y="224281"/>
                  </a:lnTo>
                  <a:lnTo>
                    <a:pt x="87034" y="224281"/>
                  </a:lnTo>
                  <a:lnTo>
                    <a:pt x="92163" y="203034"/>
                  </a:lnTo>
                  <a:lnTo>
                    <a:pt x="125285" y="182879"/>
                  </a:lnTo>
                  <a:lnTo>
                    <a:pt x="297146" y="182879"/>
                  </a:lnTo>
                  <a:lnTo>
                    <a:pt x="296278" y="179641"/>
                  </a:lnTo>
                  <a:lnTo>
                    <a:pt x="296104" y="178917"/>
                  </a:lnTo>
                  <a:lnTo>
                    <a:pt x="77406" y="178917"/>
                  </a:lnTo>
                  <a:lnTo>
                    <a:pt x="15125" y="163436"/>
                  </a:lnTo>
                  <a:lnTo>
                    <a:pt x="10083" y="162356"/>
                  </a:lnTo>
                  <a:close/>
                </a:path>
                <a:path w="297814" h="304800">
                  <a:moveTo>
                    <a:pt x="282930" y="224281"/>
                  </a:moveTo>
                  <a:lnTo>
                    <a:pt x="239763" y="224281"/>
                  </a:lnTo>
                  <a:lnTo>
                    <a:pt x="263156" y="238315"/>
                  </a:lnTo>
                  <a:lnTo>
                    <a:pt x="267842" y="241198"/>
                  </a:lnTo>
                  <a:lnTo>
                    <a:pt x="273596" y="239763"/>
                  </a:lnTo>
                  <a:lnTo>
                    <a:pt x="276478" y="235076"/>
                  </a:lnTo>
                  <a:lnTo>
                    <a:pt x="281165" y="227164"/>
                  </a:lnTo>
                  <a:lnTo>
                    <a:pt x="282930" y="224281"/>
                  </a:lnTo>
                  <a:close/>
                </a:path>
                <a:path w="297814" h="304800">
                  <a:moveTo>
                    <a:pt x="220319" y="125285"/>
                  </a:moveTo>
                  <a:lnTo>
                    <a:pt x="77406" y="125285"/>
                  </a:lnTo>
                  <a:lnTo>
                    <a:pt x="106565" y="142925"/>
                  </a:lnTo>
                  <a:lnTo>
                    <a:pt x="106197" y="144360"/>
                  </a:lnTo>
                  <a:lnTo>
                    <a:pt x="106197" y="151917"/>
                  </a:lnTo>
                  <a:lnTo>
                    <a:pt x="106921" y="155879"/>
                  </a:lnTo>
                  <a:lnTo>
                    <a:pt x="108356" y="160197"/>
                  </a:lnTo>
                  <a:lnTo>
                    <a:pt x="77406" y="178917"/>
                  </a:lnTo>
                  <a:lnTo>
                    <a:pt x="220319" y="178917"/>
                  </a:lnTo>
                  <a:lnTo>
                    <a:pt x="189357" y="160197"/>
                  </a:lnTo>
                  <a:lnTo>
                    <a:pt x="190804" y="155879"/>
                  </a:lnTo>
                  <a:lnTo>
                    <a:pt x="191515" y="151917"/>
                  </a:lnTo>
                  <a:lnTo>
                    <a:pt x="191515" y="144360"/>
                  </a:lnTo>
                  <a:lnTo>
                    <a:pt x="191160" y="142925"/>
                  </a:lnTo>
                  <a:lnTo>
                    <a:pt x="220319" y="125285"/>
                  </a:lnTo>
                  <a:close/>
                </a:path>
                <a:path w="297814" h="304800">
                  <a:moveTo>
                    <a:pt x="287642" y="162356"/>
                  </a:moveTo>
                  <a:lnTo>
                    <a:pt x="282600" y="163436"/>
                  </a:lnTo>
                  <a:lnTo>
                    <a:pt x="220319" y="178917"/>
                  </a:lnTo>
                  <a:lnTo>
                    <a:pt x="296104" y="178917"/>
                  </a:lnTo>
                  <a:lnTo>
                    <a:pt x="294119" y="170637"/>
                  </a:lnTo>
                  <a:lnTo>
                    <a:pt x="293039" y="165595"/>
                  </a:lnTo>
                  <a:lnTo>
                    <a:pt x="287642" y="162356"/>
                  </a:lnTo>
                  <a:close/>
                </a:path>
                <a:path w="297814" h="304800">
                  <a:moveTo>
                    <a:pt x="29883" y="63004"/>
                  </a:moveTo>
                  <a:lnTo>
                    <a:pt x="24117" y="64439"/>
                  </a:lnTo>
                  <a:lnTo>
                    <a:pt x="21234" y="69126"/>
                  </a:lnTo>
                  <a:lnTo>
                    <a:pt x="16560" y="77038"/>
                  </a:lnTo>
                  <a:lnTo>
                    <a:pt x="13677" y="81724"/>
                  </a:lnTo>
                  <a:lnTo>
                    <a:pt x="15125" y="87477"/>
                  </a:lnTo>
                  <a:lnTo>
                    <a:pt x="19443" y="90360"/>
                  </a:lnTo>
                  <a:lnTo>
                    <a:pt x="42837" y="104393"/>
                  </a:lnTo>
                  <a:lnTo>
                    <a:pt x="8280" y="113042"/>
                  </a:lnTo>
                  <a:lnTo>
                    <a:pt x="3238" y="114122"/>
                  </a:lnTo>
                  <a:lnTo>
                    <a:pt x="0" y="119164"/>
                  </a:lnTo>
                  <a:lnTo>
                    <a:pt x="1435" y="124561"/>
                  </a:lnTo>
                  <a:lnTo>
                    <a:pt x="3606" y="133565"/>
                  </a:lnTo>
                  <a:lnTo>
                    <a:pt x="4686" y="138595"/>
                  </a:lnTo>
                  <a:lnTo>
                    <a:pt x="10083" y="141833"/>
                  </a:lnTo>
                  <a:lnTo>
                    <a:pt x="15125" y="140754"/>
                  </a:lnTo>
                  <a:lnTo>
                    <a:pt x="77406" y="125285"/>
                  </a:lnTo>
                  <a:lnTo>
                    <a:pt x="296104" y="125285"/>
                  </a:lnTo>
                  <a:lnTo>
                    <a:pt x="296278" y="124561"/>
                  </a:lnTo>
                  <a:lnTo>
                    <a:pt x="297726" y="119164"/>
                  </a:lnTo>
                  <a:lnTo>
                    <a:pt x="296333" y="117005"/>
                  </a:lnTo>
                  <a:lnTo>
                    <a:pt x="118795" y="117005"/>
                  </a:lnTo>
                  <a:lnTo>
                    <a:pt x="92163" y="101155"/>
                  </a:lnTo>
                  <a:lnTo>
                    <a:pt x="87036" y="79921"/>
                  </a:lnTo>
                  <a:lnTo>
                    <a:pt x="57962" y="79921"/>
                  </a:lnTo>
                  <a:lnTo>
                    <a:pt x="34556" y="65874"/>
                  </a:lnTo>
                  <a:lnTo>
                    <a:pt x="29883" y="63004"/>
                  </a:lnTo>
                  <a:close/>
                </a:path>
                <a:path w="297814" h="304800">
                  <a:moveTo>
                    <a:pt x="296104" y="125285"/>
                  </a:moveTo>
                  <a:lnTo>
                    <a:pt x="220319" y="125285"/>
                  </a:lnTo>
                  <a:lnTo>
                    <a:pt x="282600" y="140754"/>
                  </a:lnTo>
                  <a:lnTo>
                    <a:pt x="287642" y="141833"/>
                  </a:lnTo>
                  <a:lnTo>
                    <a:pt x="293039" y="138595"/>
                  </a:lnTo>
                  <a:lnTo>
                    <a:pt x="294119" y="133565"/>
                  </a:lnTo>
                  <a:lnTo>
                    <a:pt x="296104" y="125285"/>
                  </a:lnTo>
                  <a:close/>
                </a:path>
                <a:path w="297814" h="304800">
                  <a:moveTo>
                    <a:pt x="105486" y="7924"/>
                  </a:moveTo>
                  <a:lnTo>
                    <a:pt x="99720" y="7924"/>
                  </a:lnTo>
                  <a:lnTo>
                    <a:pt x="95758" y="11518"/>
                  </a:lnTo>
                  <a:lnTo>
                    <a:pt x="89280" y="18364"/>
                  </a:lnTo>
                  <a:lnTo>
                    <a:pt x="85318" y="21958"/>
                  </a:lnTo>
                  <a:lnTo>
                    <a:pt x="85318" y="28079"/>
                  </a:lnTo>
                  <a:lnTo>
                    <a:pt x="89280" y="31673"/>
                  </a:lnTo>
                  <a:lnTo>
                    <a:pt x="134645" y="77038"/>
                  </a:lnTo>
                  <a:lnTo>
                    <a:pt x="134645" y="107276"/>
                  </a:lnTo>
                  <a:lnTo>
                    <a:pt x="128524" y="109435"/>
                  </a:lnTo>
                  <a:lnTo>
                    <a:pt x="123126" y="112674"/>
                  </a:lnTo>
                  <a:lnTo>
                    <a:pt x="118795" y="117005"/>
                  </a:lnTo>
                  <a:lnTo>
                    <a:pt x="178917" y="117005"/>
                  </a:lnTo>
                  <a:lnTo>
                    <a:pt x="174599" y="112674"/>
                  </a:lnTo>
                  <a:lnTo>
                    <a:pt x="169202" y="109435"/>
                  </a:lnTo>
                  <a:lnTo>
                    <a:pt x="163080" y="107276"/>
                  </a:lnTo>
                  <a:lnTo>
                    <a:pt x="163080" y="77038"/>
                  </a:lnTo>
                  <a:lnTo>
                    <a:pt x="203403" y="36715"/>
                  </a:lnTo>
                  <a:lnTo>
                    <a:pt x="134645" y="36715"/>
                  </a:lnTo>
                  <a:lnTo>
                    <a:pt x="109435" y="11518"/>
                  </a:lnTo>
                  <a:lnTo>
                    <a:pt x="105486" y="7924"/>
                  </a:lnTo>
                  <a:close/>
                </a:path>
                <a:path w="297814" h="304800">
                  <a:moveTo>
                    <a:pt x="227164" y="30238"/>
                  </a:moveTo>
                  <a:lnTo>
                    <a:pt x="222123" y="33477"/>
                  </a:lnTo>
                  <a:lnTo>
                    <a:pt x="220675" y="38519"/>
                  </a:lnTo>
                  <a:lnTo>
                    <a:pt x="205562" y="101155"/>
                  </a:lnTo>
                  <a:lnTo>
                    <a:pt x="178917" y="117005"/>
                  </a:lnTo>
                  <a:lnTo>
                    <a:pt x="296333" y="117005"/>
                  </a:lnTo>
                  <a:lnTo>
                    <a:pt x="294474" y="114122"/>
                  </a:lnTo>
                  <a:lnTo>
                    <a:pt x="289445" y="113042"/>
                  </a:lnTo>
                  <a:lnTo>
                    <a:pt x="254876" y="104393"/>
                  </a:lnTo>
                  <a:lnTo>
                    <a:pt x="278282" y="90360"/>
                  </a:lnTo>
                  <a:lnTo>
                    <a:pt x="282600" y="87477"/>
                  </a:lnTo>
                  <a:lnTo>
                    <a:pt x="284035" y="81724"/>
                  </a:lnTo>
                  <a:lnTo>
                    <a:pt x="282930" y="79921"/>
                  </a:lnTo>
                  <a:lnTo>
                    <a:pt x="239763" y="79921"/>
                  </a:lnTo>
                  <a:lnTo>
                    <a:pt x="248399" y="45364"/>
                  </a:lnTo>
                  <a:lnTo>
                    <a:pt x="249478" y="40322"/>
                  </a:lnTo>
                  <a:lnTo>
                    <a:pt x="246595" y="35280"/>
                  </a:lnTo>
                  <a:lnTo>
                    <a:pt x="241566" y="33845"/>
                  </a:lnTo>
                  <a:lnTo>
                    <a:pt x="232206" y="31673"/>
                  </a:lnTo>
                  <a:lnTo>
                    <a:pt x="227164" y="30238"/>
                  </a:lnTo>
                  <a:close/>
                </a:path>
                <a:path w="297814" h="304800">
                  <a:moveTo>
                    <a:pt x="70561" y="30238"/>
                  </a:moveTo>
                  <a:lnTo>
                    <a:pt x="65519" y="31673"/>
                  </a:lnTo>
                  <a:lnTo>
                    <a:pt x="56159" y="33845"/>
                  </a:lnTo>
                  <a:lnTo>
                    <a:pt x="51117" y="35280"/>
                  </a:lnTo>
                  <a:lnTo>
                    <a:pt x="48234" y="40322"/>
                  </a:lnTo>
                  <a:lnTo>
                    <a:pt x="49326" y="45364"/>
                  </a:lnTo>
                  <a:lnTo>
                    <a:pt x="57962" y="79921"/>
                  </a:lnTo>
                  <a:lnTo>
                    <a:pt x="87036" y="79921"/>
                  </a:lnTo>
                  <a:lnTo>
                    <a:pt x="77038" y="38519"/>
                  </a:lnTo>
                  <a:lnTo>
                    <a:pt x="75958" y="33477"/>
                  </a:lnTo>
                  <a:lnTo>
                    <a:pt x="70561" y="30238"/>
                  </a:lnTo>
                  <a:close/>
                </a:path>
                <a:path w="297814" h="304800">
                  <a:moveTo>
                    <a:pt x="267842" y="63004"/>
                  </a:moveTo>
                  <a:lnTo>
                    <a:pt x="263156" y="65874"/>
                  </a:lnTo>
                  <a:lnTo>
                    <a:pt x="239763" y="79921"/>
                  </a:lnTo>
                  <a:lnTo>
                    <a:pt x="282930" y="79921"/>
                  </a:lnTo>
                  <a:lnTo>
                    <a:pt x="281165" y="77038"/>
                  </a:lnTo>
                  <a:lnTo>
                    <a:pt x="276478" y="69126"/>
                  </a:lnTo>
                  <a:lnTo>
                    <a:pt x="273596" y="64439"/>
                  </a:lnTo>
                  <a:lnTo>
                    <a:pt x="267842" y="63004"/>
                  </a:lnTo>
                  <a:close/>
                </a:path>
                <a:path w="297814" h="304800">
                  <a:moveTo>
                    <a:pt x="158762" y="0"/>
                  </a:moveTo>
                  <a:lnTo>
                    <a:pt x="138963" y="0"/>
                  </a:lnTo>
                  <a:lnTo>
                    <a:pt x="134645" y="4317"/>
                  </a:lnTo>
                  <a:lnTo>
                    <a:pt x="134645" y="36715"/>
                  </a:lnTo>
                  <a:lnTo>
                    <a:pt x="163080" y="36715"/>
                  </a:lnTo>
                  <a:lnTo>
                    <a:pt x="163080" y="4317"/>
                  </a:lnTo>
                  <a:lnTo>
                    <a:pt x="158762" y="0"/>
                  </a:lnTo>
                  <a:close/>
                </a:path>
                <a:path w="297814" h="304800">
                  <a:moveTo>
                    <a:pt x="198005" y="7924"/>
                  </a:moveTo>
                  <a:lnTo>
                    <a:pt x="192239" y="7924"/>
                  </a:lnTo>
                  <a:lnTo>
                    <a:pt x="188277" y="11518"/>
                  </a:lnTo>
                  <a:lnTo>
                    <a:pt x="163080" y="36715"/>
                  </a:lnTo>
                  <a:lnTo>
                    <a:pt x="203403" y="36715"/>
                  </a:lnTo>
                  <a:lnTo>
                    <a:pt x="208445" y="31673"/>
                  </a:lnTo>
                  <a:lnTo>
                    <a:pt x="212394" y="28079"/>
                  </a:lnTo>
                  <a:lnTo>
                    <a:pt x="212394" y="21958"/>
                  </a:lnTo>
                  <a:lnTo>
                    <a:pt x="208445" y="18364"/>
                  </a:lnTo>
                  <a:lnTo>
                    <a:pt x="201955" y="11518"/>
                  </a:lnTo>
                  <a:lnTo>
                    <a:pt x="198005" y="7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5050"/>
              <a:ext cx="1185545" cy="1185545"/>
            </a:xfrm>
            <a:custGeom>
              <a:avLst/>
              <a:gdLst/>
              <a:ahLst/>
              <a:cxnLst/>
              <a:rect l="l" t="t" r="r" b="b"/>
              <a:pathLst>
                <a:path w="1185545" h="1185545">
                  <a:moveTo>
                    <a:pt x="1185481" y="0"/>
                  </a:moveTo>
                  <a:lnTo>
                    <a:pt x="0" y="0"/>
                  </a:lnTo>
                  <a:lnTo>
                    <a:pt x="0" y="1185481"/>
                  </a:lnTo>
                  <a:lnTo>
                    <a:pt x="118548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5" name="object 15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3470" y="5760681"/>
            <a:ext cx="1160083" cy="323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65</a:t>
            </a:r>
            <a:r>
              <a:rPr sz="967" spc="-9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522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  <a:p>
            <a:pPr marL="15356">
              <a:spcBef>
                <a:spcPts val="151"/>
              </a:spcBef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106</a:t>
            </a:r>
            <a:r>
              <a:rPr sz="967" spc="-10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278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89444" y="5835762"/>
            <a:ext cx="965840" cy="414181"/>
          </a:xfrm>
          <a:prstGeom prst="rect">
            <a:avLst/>
          </a:prstGeom>
        </p:spPr>
        <p:txBody>
          <a:bodyPr vert="horz" wrap="square" lIns="0" tIns="29175" rIns="0" bIns="0" rtlCol="0">
            <a:spAutoFit/>
          </a:bodyPr>
          <a:lstStyle/>
          <a:p>
            <a:pPr marL="15356" marR="6142" indent="177357">
              <a:lnSpc>
                <a:spcPts val="1451"/>
              </a:lnSpc>
              <a:spcBef>
                <a:spcPts val="230"/>
              </a:spcBef>
            </a:pPr>
            <a:r>
              <a:rPr sz="1451" spc="-91" dirty="0">
                <a:latin typeface="Trebuchet MS"/>
                <a:cs typeface="Trebuchet MS"/>
              </a:rPr>
              <a:t>Lighthill </a:t>
            </a:r>
            <a:r>
              <a:rPr sz="1451" spc="-85" dirty="0">
                <a:latin typeface="Trebuchet MS"/>
                <a:cs typeface="Trebuchet MS"/>
              </a:rPr>
              <a:t> </a:t>
            </a:r>
            <a:r>
              <a:rPr sz="1451" spc="-145" dirty="0">
                <a:latin typeface="Trebuchet MS"/>
                <a:cs typeface="Trebuchet MS"/>
              </a:rPr>
              <a:t>r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67" dirty="0">
                <a:latin typeface="Trebuchet MS"/>
                <a:cs typeface="Trebuchet MS"/>
              </a:rPr>
              <a:t>p</a:t>
            </a:r>
            <a:r>
              <a:rPr sz="1451" spc="-109" dirty="0">
                <a:latin typeface="Trebuchet MS"/>
                <a:cs typeface="Trebuchet MS"/>
              </a:rPr>
              <a:t>o</a:t>
            </a:r>
            <a:r>
              <a:rPr sz="1451" spc="-42" dirty="0">
                <a:latin typeface="Trebuchet MS"/>
                <a:cs typeface="Trebuchet MS"/>
              </a:rPr>
              <a:t>r</a:t>
            </a:r>
            <a:r>
              <a:rPr sz="1451" spc="-133" dirty="0">
                <a:latin typeface="Trebuchet MS"/>
                <a:cs typeface="Trebuchet MS"/>
              </a:rPr>
              <a:t>t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85" dirty="0">
                <a:latin typeface="Trebuchet MS"/>
                <a:cs typeface="Trebuchet MS"/>
              </a:rPr>
              <a:t>(</a:t>
            </a:r>
            <a:r>
              <a:rPr sz="1451" spc="-115" dirty="0">
                <a:latin typeface="Trebuchet MS"/>
                <a:cs typeface="Trebuchet MS"/>
              </a:rPr>
              <a:t>1</a:t>
            </a:r>
            <a:r>
              <a:rPr sz="1451" spc="-67" dirty="0">
                <a:latin typeface="Trebuchet MS"/>
                <a:cs typeface="Trebuchet MS"/>
              </a:rPr>
              <a:t>9</a:t>
            </a:r>
            <a:r>
              <a:rPr sz="1451" spc="-73" dirty="0">
                <a:latin typeface="Trebuchet MS"/>
                <a:cs typeface="Trebuchet MS"/>
              </a:rPr>
              <a:t>7</a:t>
            </a:r>
            <a:r>
              <a:rPr sz="1451" spc="-67" dirty="0">
                <a:latin typeface="Trebuchet MS"/>
                <a:cs typeface="Trebuchet MS"/>
              </a:rPr>
              <a:t>3</a:t>
            </a:r>
            <a:r>
              <a:rPr sz="1451" spc="-138" dirty="0">
                <a:latin typeface="Trebuchet MS"/>
                <a:cs typeface="Trebuchet MS"/>
              </a:rPr>
              <a:t>)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9676142" y="5205906"/>
            <a:ext cx="249554" cy="415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400" b="0" i="0" u="sng" kern="1200">
                <a:solidFill>
                  <a:srgbClr val="99999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30480" indent="-24765">
              <a:lnSpc>
                <a:spcPts val="1410"/>
              </a:lnSpc>
              <a:spcBef>
                <a:spcPts val="280"/>
              </a:spcBef>
            </a:pPr>
            <a:r>
              <a:rPr lang="fr-FR" spc="-16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45" smtClean="0"/>
              <a:pPr marL="38100" marR="30480" indent="-24765">
                <a:lnSpc>
                  <a:spcPts val="1410"/>
                </a:lnSpc>
                <a:spcBef>
                  <a:spcPts val="280"/>
                </a:spcBef>
              </a:pPr>
              <a:t>36</a:t>
            </a:fld>
            <a:r>
              <a:rPr u="none" spc="-30"/>
              <a:t> </a:t>
            </a:r>
            <a:r>
              <a:rPr u="none" spc="-60"/>
              <a:t>8</a:t>
            </a:r>
            <a:r>
              <a:rPr u="none" spc="-55"/>
              <a:t>3</a:t>
            </a:r>
            <a:endParaRPr spc="-67" dirty="0"/>
          </a:p>
        </p:txBody>
      </p:sp>
      <p:sp>
        <p:nvSpPr>
          <p:cNvPr id="20" name="object 20"/>
          <p:cNvSpPr txBox="1"/>
          <p:nvPr/>
        </p:nvSpPr>
        <p:spPr>
          <a:xfrm>
            <a:off x="99992" y="6573101"/>
            <a:ext cx="33443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681"/>
              </a:lnSpc>
            </a:pPr>
            <a:r>
              <a:rPr sz="1179" spc="-27" baseline="34188" dirty="0">
                <a:latin typeface="Trebuchet MS"/>
                <a:cs typeface="Trebuchet MS"/>
              </a:rPr>
              <a:t>1</a:t>
            </a:r>
            <a:r>
              <a:rPr sz="1179" spc="99" baseline="34188" dirty="0">
                <a:latin typeface="Trebuchet MS"/>
                <a:cs typeface="Trebuchet MS"/>
              </a:rPr>
              <a:t> </a:t>
            </a:r>
            <a:r>
              <a:rPr sz="1451" spc="-24" dirty="0">
                <a:latin typeface="Trebuchet MS"/>
                <a:cs typeface="Trebuchet MS"/>
              </a:rPr>
              <a:t>D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21" dirty="0">
                <a:latin typeface="Trebuchet MS"/>
                <a:cs typeface="Trebuchet MS"/>
              </a:rPr>
              <a:t>Cardon,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-151" dirty="0">
                <a:latin typeface="Trebuchet MS"/>
                <a:cs typeface="Trebuchet MS"/>
              </a:rPr>
              <a:t>JP </a:t>
            </a:r>
            <a:r>
              <a:rPr sz="1451" spc="-127" dirty="0">
                <a:latin typeface="Trebuchet MS"/>
                <a:cs typeface="Trebuchet MS"/>
              </a:rPr>
              <a:t>Cointet,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48" dirty="0">
                <a:latin typeface="Trebuchet MS"/>
                <a:cs typeface="Trebuchet MS"/>
              </a:rPr>
              <a:t>A</a:t>
            </a:r>
            <a:r>
              <a:rPr sz="1451" spc="-145" dirty="0">
                <a:latin typeface="Trebuchet MS"/>
                <a:cs typeface="Trebuchet MS"/>
              </a:rPr>
              <a:t> </a:t>
            </a:r>
            <a:r>
              <a:rPr sz="1451" spc="-115" dirty="0">
                <a:latin typeface="Trebuchet MS"/>
                <a:cs typeface="Trebuchet MS"/>
              </a:rPr>
              <a:t>Mazieres,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73" dirty="0">
                <a:latin typeface="Trebuchet MS"/>
                <a:cs typeface="Trebuchet MS"/>
              </a:rPr>
              <a:t>2018</a:t>
            </a:r>
            <a:r>
              <a:rPr sz="1451" spc="-138" dirty="0">
                <a:latin typeface="Trebuchet MS"/>
                <a:cs typeface="Trebuchet MS"/>
              </a:rPr>
              <a:t> </a:t>
            </a:r>
            <a:r>
              <a:rPr sz="1451" spc="-97" dirty="0">
                <a:latin typeface="Trebuchet MS"/>
                <a:cs typeface="Trebuchet MS"/>
              </a:rPr>
              <a:t>[LRDN]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9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8465" y="2046677"/>
            <a:ext cx="11444971" cy="3863359"/>
            <a:chOff x="321292" y="1691979"/>
            <a:chExt cx="9465945" cy="3195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292" y="1691979"/>
              <a:ext cx="9465589" cy="28281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70242" y="4228562"/>
              <a:ext cx="732790" cy="655320"/>
            </a:xfrm>
            <a:custGeom>
              <a:avLst/>
              <a:gdLst/>
              <a:ahLst/>
              <a:cxnLst/>
              <a:rect l="l" t="t" r="r" b="b"/>
              <a:pathLst>
                <a:path w="732790" h="655320">
                  <a:moveTo>
                    <a:pt x="0" y="200888"/>
                  </a:moveTo>
                  <a:lnTo>
                    <a:pt x="0" y="200888"/>
                  </a:lnTo>
                  <a:lnTo>
                    <a:pt x="0" y="655205"/>
                  </a:lnTo>
                  <a:lnTo>
                    <a:pt x="121678" y="655205"/>
                  </a:lnTo>
                  <a:lnTo>
                    <a:pt x="732231" y="655205"/>
                  </a:lnTo>
                  <a:lnTo>
                    <a:pt x="732231" y="579602"/>
                  </a:lnTo>
                  <a:lnTo>
                    <a:pt x="732231" y="200888"/>
                  </a:lnTo>
                  <a:lnTo>
                    <a:pt x="610196" y="200888"/>
                  </a:lnTo>
                  <a:lnTo>
                    <a:pt x="519112" y="200888"/>
                  </a:lnTo>
                  <a:lnTo>
                    <a:pt x="428040" y="200888"/>
                  </a:lnTo>
                  <a:lnTo>
                    <a:pt x="303834" y="200888"/>
                  </a:lnTo>
                  <a:lnTo>
                    <a:pt x="235432" y="0"/>
                  </a:lnTo>
                  <a:lnTo>
                    <a:pt x="121678" y="200888"/>
                  </a:lnTo>
                  <a:lnTo>
                    <a:pt x="0" y="200888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837" y="5793906"/>
            <a:ext cx="87477" cy="874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470" y="5725618"/>
            <a:ext cx="1160083" cy="358180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15356">
              <a:spcBef>
                <a:spcPts val="272"/>
              </a:spcBef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65</a:t>
            </a:r>
            <a:r>
              <a:rPr sz="967" spc="-9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522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  <a:p>
            <a:pPr marL="15356">
              <a:spcBef>
                <a:spcPts val="157"/>
              </a:spcBef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106</a:t>
            </a:r>
            <a:r>
              <a:rPr sz="967" spc="-10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278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837" y="5958006"/>
            <a:ext cx="87477" cy="874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93360" y="536591"/>
            <a:ext cx="8395436" cy="350340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46067">
              <a:lnSpc>
                <a:spcPct val="100000"/>
              </a:lnSpc>
              <a:spcBef>
                <a:spcPts val="121"/>
              </a:spcBef>
            </a:pPr>
            <a:r>
              <a:rPr sz="2176" spc="-133" dirty="0">
                <a:solidFill>
                  <a:srgbClr val="000000"/>
                </a:solidFill>
              </a:rPr>
              <a:t>Evolution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the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69" dirty="0">
                <a:solidFill>
                  <a:srgbClr val="000000"/>
                </a:solidFill>
              </a:rPr>
              <a:t>academic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influence</a:t>
            </a:r>
            <a:r>
              <a:rPr sz="2176" spc="-236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connexionist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15" dirty="0">
                <a:solidFill>
                  <a:srgbClr val="000000"/>
                </a:solidFill>
              </a:rPr>
              <a:t>and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symbolic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27" dirty="0">
                <a:solidFill>
                  <a:srgbClr val="000000"/>
                </a:solidFill>
              </a:rPr>
              <a:t>approaches</a:t>
            </a:r>
            <a:r>
              <a:rPr sz="1904" spc="-190" baseline="31746" dirty="0">
                <a:solidFill>
                  <a:srgbClr val="000000"/>
                </a:solidFill>
              </a:rPr>
              <a:t>1</a:t>
            </a:r>
            <a:endParaRPr sz="1904" baseline="31746"/>
          </a:p>
        </p:txBody>
      </p:sp>
      <p:sp>
        <p:nvSpPr>
          <p:cNvPr id="9" name="object 9"/>
          <p:cNvSpPr txBox="1"/>
          <p:nvPr/>
        </p:nvSpPr>
        <p:spPr>
          <a:xfrm>
            <a:off x="8403974" y="5345902"/>
            <a:ext cx="688679" cy="493386"/>
          </a:xfrm>
          <a:prstGeom prst="rect">
            <a:avLst/>
          </a:prstGeom>
        </p:spPr>
        <p:txBody>
          <a:bodyPr vert="horz" wrap="square" lIns="0" tIns="56814" rIns="0" bIns="0" rtlCol="0">
            <a:spAutoFit/>
          </a:bodyPr>
          <a:lstStyle/>
          <a:p>
            <a:pPr marL="15356" marR="6142">
              <a:lnSpc>
                <a:spcPts val="1705"/>
              </a:lnSpc>
              <a:spcBef>
                <a:spcPts val="447"/>
              </a:spcBef>
            </a:pPr>
            <a:r>
              <a:rPr sz="1693" spc="-127" dirty="0">
                <a:solidFill>
                  <a:srgbClr val="3364A3"/>
                </a:solidFill>
                <a:latin typeface="Trebuchet MS"/>
                <a:cs typeface="Trebuchet MS"/>
              </a:rPr>
              <a:t>Expert </a:t>
            </a:r>
            <a:r>
              <a:rPr sz="1693" spc="-121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67" dirty="0">
                <a:solidFill>
                  <a:srgbClr val="3364A3"/>
                </a:solidFill>
                <a:latin typeface="Trebuchet MS"/>
                <a:cs typeface="Trebuchet MS"/>
              </a:rPr>
              <a:t>s</a:t>
            </a:r>
            <a:r>
              <a:rPr sz="1693" spc="-115" dirty="0">
                <a:solidFill>
                  <a:srgbClr val="3364A3"/>
                </a:solidFill>
                <a:latin typeface="Trebuchet MS"/>
                <a:cs typeface="Trebuchet MS"/>
              </a:rPr>
              <a:t>ys</a:t>
            </a:r>
            <a:r>
              <a:rPr sz="1693" spc="-127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145" dirty="0">
                <a:solidFill>
                  <a:srgbClr val="3364A3"/>
                </a:solidFill>
                <a:latin typeface="Trebuchet MS"/>
                <a:cs typeface="Trebuchet MS"/>
              </a:rPr>
              <a:t>e</a:t>
            </a:r>
            <a:r>
              <a:rPr sz="1693" spc="-91" dirty="0">
                <a:solidFill>
                  <a:srgbClr val="3364A3"/>
                </a:solidFill>
                <a:latin typeface="Trebuchet MS"/>
                <a:cs typeface="Trebuchet MS"/>
              </a:rPr>
              <a:t>ms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3570" y="2249105"/>
            <a:ext cx="1128605" cy="1269104"/>
          </a:xfrm>
          <a:custGeom>
            <a:avLst/>
            <a:gdLst/>
            <a:ahLst/>
            <a:cxnLst/>
            <a:rect l="l" t="t" r="r" b="b"/>
            <a:pathLst>
              <a:path w="933450" h="1049655">
                <a:moveTo>
                  <a:pt x="0" y="0"/>
                </a:moveTo>
                <a:lnTo>
                  <a:pt x="0" y="0"/>
                </a:lnTo>
                <a:lnTo>
                  <a:pt x="0" y="632891"/>
                </a:lnTo>
                <a:lnTo>
                  <a:pt x="154800" y="632891"/>
                </a:lnTo>
                <a:lnTo>
                  <a:pt x="271081" y="632891"/>
                </a:lnTo>
                <a:lnTo>
                  <a:pt x="387362" y="632891"/>
                </a:lnTo>
                <a:lnTo>
                  <a:pt x="545401" y="632891"/>
                </a:lnTo>
                <a:lnTo>
                  <a:pt x="750239" y="1049401"/>
                </a:lnTo>
                <a:lnTo>
                  <a:pt x="777963" y="632891"/>
                </a:lnTo>
                <a:lnTo>
                  <a:pt x="933119" y="632891"/>
                </a:lnTo>
                <a:lnTo>
                  <a:pt x="933119" y="527405"/>
                </a:lnTo>
                <a:lnTo>
                  <a:pt x="933119" y="0"/>
                </a:lnTo>
                <a:lnTo>
                  <a:pt x="777963" y="0"/>
                </a:lnTo>
                <a:lnTo>
                  <a:pt x="0" y="0"/>
                </a:lnTo>
                <a:close/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" name="object 11"/>
          <p:cNvSpPr txBox="1"/>
          <p:nvPr/>
        </p:nvSpPr>
        <p:spPr>
          <a:xfrm>
            <a:off x="7250509" y="2239844"/>
            <a:ext cx="933594" cy="714671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6142" algn="just">
              <a:lnSpc>
                <a:spcPct val="83600"/>
              </a:lnSpc>
              <a:spcBef>
                <a:spcPts val="453"/>
              </a:spcBef>
            </a:pPr>
            <a:r>
              <a:rPr sz="1693" spc="-12" dirty="0">
                <a:solidFill>
                  <a:srgbClr val="FF6600"/>
                </a:solidFill>
                <a:latin typeface="Trebuchet MS"/>
                <a:cs typeface="Trebuchet MS"/>
              </a:rPr>
              <a:t>B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a</a:t>
            </a:r>
            <a:r>
              <a:rPr sz="1693" spc="-145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6" dirty="0">
                <a:solidFill>
                  <a:srgbClr val="FF6600"/>
                </a:solidFill>
                <a:latin typeface="Trebuchet MS"/>
                <a:cs typeface="Trebuchet MS"/>
              </a:rPr>
              <a:t>k</a:t>
            </a:r>
            <a:r>
              <a:rPr sz="1693" spc="-18" dirty="0">
                <a:solidFill>
                  <a:srgbClr val="FF6600"/>
                </a:solidFill>
                <a:latin typeface="Trebuchet MS"/>
                <a:cs typeface="Trebuchet MS"/>
              </a:rPr>
              <a:t>p</a:t>
            </a:r>
            <a:r>
              <a:rPr sz="1693" spc="-60" dirty="0">
                <a:solidFill>
                  <a:srgbClr val="FF6600"/>
                </a:solidFill>
                <a:latin typeface="Trebuchet MS"/>
                <a:cs typeface="Trebuchet MS"/>
              </a:rPr>
              <a:t>r</a:t>
            </a:r>
            <a:r>
              <a:rPr sz="1693" spc="-24" dirty="0">
                <a:solidFill>
                  <a:srgbClr val="FF6600"/>
                </a:solidFill>
                <a:latin typeface="Trebuchet MS"/>
                <a:cs typeface="Trebuchet MS"/>
              </a:rPr>
              <a:t>o</a:t>
            </a:r>
            <a:r>
              <a:rPr sz="1693" spc="-67" dirty="0">
                <a:solidFill>
                  <a:srgbClr val="FF6600"/>
                </a:solidFill>
                <a:latin typeface="Trebuchet MS"/>
                <a:cs typeface="Trebuchet MS"/>
              </a:rPr>
              <a:t>p</a:t>
            </a:r>
            <a:r>
              <a:rPr sz="1693" spc="-175" dirty="0">
                <a:solidFill>
                  <a:srgbClr val="FF6600"/>
                </a:solidFill>
                <a:latin typeface="Trebuchet MS"/>
                <a:cs typeface="Trebuchet MS"/>
              </a:rPr>
              <a:t>.  </a:t>
            </a:r>
            <a:r>
              <a:rPr sz="1693" spc="-121" dirty="0">
                <a:solidFill>
                  <a:srgbClr val="FF6600"/>
                </a:solidFill>
                <a:latin typeface="Trebuchet MS"/>
                <a:cs typeface="Trebuchet MS"/>
              </a:rPr>
              <a:t>Rumelhart </a:t>
            </a:r>
            <a:r>
              <a:rPr sz="1693" spc="-495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1986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78955" y="2263907"/>
            <a:ext cx="1207684" cy="1210753"/>
          </a:xfrm>
          <a:custGeom>
            <a:avLst/>
            <a:gdLst/>
            <a:ahLst/>
            <a:cxnLst/>
            <a:rect l="l" t="t" r="r" b="b"/>
            <a:pathLst>
              <a:path w="998854" h="1001394">
                <a:moveTo>
                  <a:pt x="0" y="0"/>
                </a:moveTo>
                <a:lnTo>
                  <a:pt x="0" y="0"/>
                </a:lnTo>
                <a:lnTo>
                  <a:pt x="0" y="632879"/>
                </a:lnTo>
                <a:lnTo>
                  <a:pt x="165963" y="632879"/>
                </a:lnTo>
                <a:lnTo>
                  <a:pt x="245160" y="1000798"/>
                </a:lnTo>
                <a:lnTo>
                  <a:pt x="414362" y="632879"/>
                </a:lnTo>
                <a:lnTo>
                  <a:pt x="583920" y="632879"/>
                </a:lnTo>
                <a:lnTo>
                  <a:pt x="708126" y="632879"/>
                </a:lnTo>
                <a:lnTo>
                  <a:pt x="832319" y="632879"/>
                </a:lnTo>
                <a:lnTo>
                  <a:pt x="998639" y="632879"/>
                </a:lnTo>
                <a:lnTo>
                  <a:pt x="998639" y="527405"/>
                </a:lnTo>
                <a:lnTo>
                  <a:pt x="998639" y="0"/>
                </a:lnTo>
                <a:lnTo>
                  <a:pt x="832319" y="0"/>
                </a:lnTo>
                <a:lnTo>
                  <a:pt x="0" y="0"/>
                </a:lnTo>
                <a:close/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3" name="object 13"/>
          <p:cNvSpPr txBox="1"/>
          <p:nvPr/>
        </p:nvSpPr>
        <p:spPr>
          <a:xfrm>
            <a:off x="8976767" y="2253343"/>
            <a:ext cx="1011905" cy="72082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1868"/>
              </a:lnSpc>
              <a:spcBef>
                <a:spcPts val="121"/>
              </a:spcBef>
            </a:pPr>
            <a:r>
              <a:rPr sz="1693" spc="-133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24" dirty="0">
                <a:solidFill>
                  <a:srgbClr val="FF6600"/>
                </a:solidFill>
                <a:latin typeface="Trebuchet MS"/>
                <a:cs typeface="Trebuchet MS"/>
              </a:rPr>
              <a:t>onvo</a:t>
            </a:r>
            <a:r>
              <a:rPr sz="1693" spc="-79" dirty="0">
                <a:solidFill>
                  <a:srgbClr val="FF6600"/>
                </a:solidFill>
                <a:latin typeface="Trebuchet MS"/>
                <a:cs typeface="Trebuchet MS"/>
              </a:rPr>
              <a:t>l</a:t>
            </a:r>
            <a:r>
              <a:rPr sz="1693" spc="-200" dirty="0">
                <a:solidFill>
                  <a:srgbClr val="FF6600"/>
                </a:solidFill>
                <a:latin typeface="Trebuchet MS"/>
                <a:cs typeface="Trebuchet MS"/>
              </a:rPr>
              <a:t>. </a:t>
            </a:r>
            <a:r>
              <a:rPr sz="1693" dirty="0">
                <a:solidFill>
                  <a:srgbClr val="FF6600"/>
                </a:solidFill>
                <a:latin typeface="Trebuchet MS"/>
                <a:cs typeface="Trebuchet MS"/>
              </a:rPr>
              <a:t>N</a:t>
            </a:r>
            <a:r>
              <a:rPr sz="1693" spc="-6" dirty="0">
                <a:solidFill>
                  <a:srgbClr val="FF6600"/>
                </a:solidFill>
                <a:latin typeface="Trebuchet MS"/>
                <a:cs typeface="Trebuchet MS"/>
              </a:rPr>
              <a:t>N</a:t>
            </a:r>
            <a:endParaRPr sz="1693">
              <a:latin typeface="Trebuchet MS"/>
              <a:cs typeface="Trebuchet MS"/>
            </a:endParaRPr>
          </a:p>
          <a:p>
            <a:pPr marL="15356" marR="469880">
              <a:lnSpc>
                <a:spcPts val="1705"/>
              </a:lnSpc>
              <a:spcBef>
                <a:spcPts val="163"/>
              </a:spcBef>
            </a:pPr>
            <a:r>
              <a:rPr sz="1693" spc="-163" dirty="0">
                <a:solidFill>
                  <a:srgbClr val="FF6600"/>
                </a:solidFill>
                <a:latin typeface="Trebuchet MS"/>
                <a:cs typeface="Trebuchet MS"/>
              </a:rPr>
              <a:t>L</a:t>
            </a:r>
            <a:r>
              <a:rPr sz="1693" spc="-145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693" spc="-163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73" dirty="0">
                <a:solidFill>
                  <a:srgbClr val="FF6600"/>
                </a:solidFill>
                <a:latin typeface="Trebuchet MS"/>
                <a:cs typeface="Trebuchet MS"/>
              </a:rPr>
              <a:t>u</a:t>
            </a:r>
            <a:r>
              <a:rPr sz="1693" spc="-48" dirty="0">
                <a:solidFill>
                  <a:srgbClr val="FF6600"/>
                </a:solidFill>
                <a:latin typeface="Trebuchet MS"/>
                <a:cs typeface="Trebuchet MS"/>
              </a:rPr>
              <a:t>n  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1989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6485" y="4919029"/>
            <a:ext cx="1350487" cy="765455"/>
          </a:xfrm>
          <a:custGeom>
            <a:avLst/>
            <a:gdLst/>
            <a:ahLst/>
            <a:cxnLst/>
            <a:rect l="l" t="t" r="r" b="b"/>
            <a:pathLst>
              <a:path w="1116965" h="633095">
                <a:moveTo>
                  <a:pt x="171005" y="0"/>
                </a:moveTo>
                <a:lnTo>
                  <a:pt x="171005" y="105117"/>
                </a:lnTo>
                <a:lnTo>
                  <a:pt x="0" y="100431"/>
                </a:lnTo>
                <a:lnTo>
                  <a:pt x="171005" y="262801"/>
                </a:lnTo>
                <a:lnTo>
                  <a:pt x="171005" y="369709"/>
                </a:lnTo>
                <a:lnTo>
                  <a:pt x="171005" y="448551"/>
                </a:lnTo>
                <a:lnTo>
                  <a:pt x="171005" y="527392"/>
                </a:lnTo>
                <a:lnTo>
                  <a:pt x="171005" y="632879"/>
                </a:lnTo>
                <a:lnTo>
                  <a:pt x="327964" y="632879"/>
                </a:lnTo>
                <a:lnTo>
                  <a:pt x="1116368" y="632879"/>
                </a:lnTo>
                <a:lnTo>
                  <a:pt x="1116368" y="527392"/>
                </a:lnTo>
                <a:lnTo>
                  <a:pt x="1116368" y="0"/>
                </a:lnTo>
                <a:lnTo>
                  <a:pt x="959040" y="0"/>
                </a:lnTo>
                <a:lnTo>
                  <a:pt x="171005" y="0"/>
                </a:lnTo>
                <a:close/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5" name="object 15"/>
          <p:cNvSpPr txBox="1"/>
          <p:nvPr/>
        </p:nvSpPr>
        <p:spPr>
          <a:xfrm>
            <a:off x="9699750" y="4909770"/>
            <a:ext cx="948181" cy="714671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6142">
              <a:lnSpc>
                <a:spcPct val="83700"/>
              </a:lnSpc>
              <a:spcBef>
                <a:spcPts val="453"/>
              </a:spcBef>
            </a:pPr>
            <a:r>
              <a:rPr sz="1693" spc="-73" dirty="0">
                <a:solidFill>
                  <a:srgbClr val="3364A3"/>
                </a:solidFill>
                <a:latin typeface="Trebuchet MS"/>
                <a:cs typeface="Trebuchet MS"/>
              </a:rPr>
              <a:t>E</a:t>
            </a:r>
            <a:r>
              <a:rPr sz="1693" spc="-12" dirty="0">
                <a:solidFill>
                  <a:srgbClr val="3364A3"/>
                </a:solidFill>
                <a:latin typeface="Trebuchet MS"/>
                <a:cs typeface="Trebuchet MS"/>
              </a:rPr>
              <a:t>x</a:t>
            </a:r>
            <a:r>
              <a:rPr sz="1693" spc="-73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60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dirty="0">
                <a:solidFill>
                  <a:srgbClr val="3364A3"/>
                </a:solidFill>
                <a:latin typeface="Trebuchet MS"/>
                <a:cs typeface="Trebuchet MS"/>
              </a:rPr>
              <a:t>n</a:t>
            </a:r>
            <a:r>
              <a:rPr sz="1693" spc="-121" dirty="0">
                <a:solidFill>
                  <a:srgbClr val="3364A3"/>
                </a:solidFill>
                <a:latin typeface="Trebuchet MS"/>
                <a:cs typeface="Trebuchet MS"/>
              </a:rPr>
              <a:t>c</a:t>
            </a:r>
            <a:r>
              <a:rPr sz="1693" spc="-73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60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24" dirty="0">
                <a:solidFill>
                  <a:srgbClr val="3364A3"/>
                </a:solidFill>
                <a:latin typeface="Trebuchet MS"/>
                <a:cs typeface="Trebuchet MS"/>
              </a:rPr>
              <a:t>o</a:t>
            </a:r>
            <a:r>
              <a:rPr sz="1693" dirty="0">
                <a:solidFill>
                  <a:srgbClr val="3364A3"/>
                </a:solidFill>
                <a:latin typeface="Trebuchet MS"/>
                <a:cs typeface="Trebuchet MS"/>
              </a:rPr>
              <a:t>n  </a:t>
            </a:r>
            <a:r>
              <a:rPr sz="1693" spc="-115" dirty="0">
                <a:solidFill>
                  <a:srgbClr val="3364A3"/>
                </a:solidFill>
                <a:latin typeface="Trebuchet MS"/>
                <a:cs typeface="Trebuchet MS"/>
              </a:rPr>
              <a:t>of</a:t>
            </a:r>
            <a:r>
              <a:rPr sz="1693" spc="-181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127" dirty="0">
                <a:solidFill>
                  <a:srgbClr val="3364A3"/>
                </a:solidFill>
                <a:latin typeface="Trebuchet MS"/>
                <a:cs typeface="Trebuchet MS"/>
              </a:rPr>
              <a:t>L</a:t>
            </a:r>
            <a:r>
              <a:rPr sz="1693" spc="-79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S</a:t>
            </a:r>
            <a:r>
              <a:rPr sz="1693" spc="-79" dirty="0">
                <a:solidFill>
                  <a:srgbClr val="3364A3"/>
                </a:solidFill>
                <a:latin typeface="Trebuchet MS"/>
                <a:cs typeface="Trebuchet MS"/>
              </a:rPr>
              <a:t>P  </a:t>
            </a:r>
            <a:r>
              <a:rPr sz="1693" spc="-109" dirty="0">
                <a:solidFill>
                  <a:srgbClr val="3364A3"/>
                </a:solidFill>
                <a:latin typeface="Trebuchet MS"/>
                <a:cs typeface="Trebuchet MS"/>
              </a:rPr>
              <a:t>machines</a:t>
            </a:r>
            <a:endParaRPr sz="1693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68475" y="1493185"/>
            <a:ext cx="2829189" cy="4845322"/>
            <a:chOff x="4936426" y="1234194"/>
            <a:chExt cx="2339975" cy="4007485"/>
          </a:xfrm>
        </p:grpSpPr>
        <p:sp>
          <p:nvSpPr>
            <p:cNvPr id="17" name="object 17"/>
            <p:cNvSpPr/>
            <p:nvPr/>
          </p:nvSpPr>
          <p:spPr>
            <a:xfrm>
              <a:off x="6454800" y="1237687"/>
              <a:ext cx="817880" cy="729615"/>
            </a:xfrm>
            <a:custGeom>
              <a:avLst/>
              <a:gdLst/>
              <a:ahLst/>
              <a:cxnLst/>
              <a:rect l="l" t="t" r="r" b="b"/>
              <a:pathLst>
                <a:path w="817879" h="729614">
                  <a:moveTo>
                    <a:pt x="0" y="0"/>
                  </a:moveTo>
                  <a:lnTo>
                    <a:pt x="0" y="0"/>
                  </a:lnTo>
                  <a:lnTo>
                    <a:pt x="0" y="490321"/>
                  </a:lnTo>
                  <a:lnTo>
                    <a:pt x="135724" y="490321"/>
                  </a:lnTo>
                  <a:lnTo>
                    <a:pt x="237604" y="490321"/>
                  </a:lnTo>
                  <a:lnTo>
                    <a:pt x="339483" y="490321"/>
                  </a:lnTo>
                  <a:lnTo>
                    <a:pt x="477723" y="490321"/>
                  </a:lnTo>
                  <a:lnTo>
                    <a:pt x="576719" y="729360"/>
                  </a:lnTo>
                  <a:lnTo>
                    <a:pt x="681482" y="490321"/>
                  </a:lnTo>
                  <a:lnTo>
                    <a:pt x="817562" y="490321"/>
                  </a:lnTo>
                  <a:lnTo>
                    <a:pt x="817562" y="408597"/>
                  </a:lnTo>
                  <a:lnTo>
                    <a:pt x="817562" y="0"/>
                  </a:lnTo>
                  <a:lnTo>
                    <a:pt x="681482" y="0"/>
                  </a:lnTo>
                  <a:lnTo>
                    <a:pt x="0" y="0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8" name="object 18"/>
            <p:cNvSpPr/>
            <p:nvPr/>
          </p:nvSpPr>
          <p:spPr>
            <a:xfrm>
              <a:off x="6688442" y="1368370"/>
              <a:ext cx="343535" cy="228600"/>
            </a:xfrm>
            <a:custGeom>
              <a:avLst/>
              <a:gdLst/>
              <a:ahLst/>
              <a:cxnLst/>
              <a:rect l="l" t="t" r="r" b="b"/>
              <a:pathLst>
                <a:path w="343534" h="228600">
                  <a:moveTo>
                    <a:pt x="0" y="57238"/>
                  </a:moveTo>
                  <a:lnTo>
                    <a:pt x="114477" y="0"/>
                  </a:lnTo>
                </a:path>
                <a:path w="343534" h="228600">
                  <a:moveTo>
                    <a:pt x="0" y="57238"/>
                  </a:moveTo>
                  <a:lnTo>
                    <a:pt x="114477" y="114477"/>
                  </a:lnTo>
                </a:path>
                <a:path w="343534" h="228600">
                  <a:moveTo>
                    <a:pt x="0" y="57238"/>
                  </a:moveTo>
                  <a:lnTo>
                    <a:pt x="114477" y="228600"/>
                  </a:lnTo>
                </a:path>
                <a:path w="343534" h="228600">
                  <a:moveTo>
                    <a:pt x="0" y="171716"/>
                  </a:moveTo>
                  <a:lnTo>
                    <a:pt x="114477" y="0"/>
                  </a:lnTo>
                </a:path>
                <a:path w="343534" h="228600">
                  <a:moveTo>
                    <a:pt x="0" y="171716"/>
                  </a:moveTo>
                  <a:lnTo>
                    <a:pt x="114477" y="114477"/>
                  </a:lnTo>
                </a:path>
                <a:path w="343534" h="228600">
                  <a:moveTo>
                    <a:pt x="0" y="171716"/>
                  </a:moveTo>
                  <a:lnTo>
                    <a:pt x="114477" y="228600"/>
                  </a:lnTo>
                </a:path>
                <a:path w="343534" h="228600">
                  <a:moveTo>
                    <a:pt x="343433" y="171716"/>
                  </a:moveTo>
                  <a:lnTo>
                    <a:pt x="228955" y="228600"/>
                  </a:lnTo>
                </a:path>
                <a:path w="343534" h="228600">
                  <a:moveTo>
                    <a:pt x="343433" y="171716"/>
                  </a:moveTo>
                  <a:lnTo>
                    <a:pt x="228955" y="114477"/>
                  </a:lnTo>
                </a:path>
                <a:path w="343534" h="228600">
                  <a:moveTo>
                    <a:pt x="343433" y="171716"/>
                  </a:moveTo>
                  <a:lnTo>
                    <a:pt x="228955" y="0"/>
                  </a:lnTo>
                </a:path>
                <a:path w="343534" h="228600">
                  <a:moveTo>
                    <a:pt x="343433" y="57238"/>
                  </a:moveTo>
                  <a:lnTo>
                    <a:pt x="228955" y="228600"/>
                  </a:lnTo>
                </a:path>
                <a:path w="343534" h="228600">
                  <a:moveTo>
                    <a:pt x="343433" y="57238"/>
                  </a:moveTo>
                  <a:lnTo>
                    <a:pt x="228955" y="114477"/>
                  </a:lnTo>
                </a:path>
                <a:path w="343534" h="228600">
                  <a:moveTo>
                    <a:pt x="343433" y="57238"/>
                  </a:moveTo>
                  <a:lnTo>
                    <a:pt x="228955" y="0"/>
                  </a:lnTo>
                </a:path>
              </a:pathLst>
            </a:custGeom>
            <a:ln w="6790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9" name="object 19"/>
            <p:cNvSpPr/>
            <p:nvPr/>
          </p:nvSpPr>
          <p:spPr>
            <a:xfrm>
              <a:off x="6560274" y="1329482"/>
              <a:ext cx="598170" cy="304800"/>
            </a:xfrm>
            <a:custGeom>
              <a:avLst/>
              <a:gdLst/>
              <a:ahLst/>
              <a:cxnLst/>
              <a:rect l="l" t="t" r="r" b="b"/>
              <a:pathLst>
                <a:path w="598170" h="304800">
                  <a:moveTo>
                    <a:pt x="146519" y="198729"/>
                  </a:moveTo>
                  <a:lnTo>
                    <a:pt x="144424" y="188137"/>
                  </a:lnTo>
                  <a:lnTo>
                    <a:pt x="138684" y="179565"/>
                  </a:lnTo>
                  <a:lnTo>
                    <a:pt x="130124" y="173824"/>
                  </a:lnTo>
                  <a:lnTo>
                    <a:pt x="119532" y="171729"/>
                  </a:lnTo>
                  <a:lnTo>
                    <a:pt x="28803" y="171729"/>
                  </a:lnTo>
                  <a:lnTo>
                    <a:pt x="17767" y="173824"/>
                  </a:lnTo>
                  <a:lnTo>
                    <a:pt x="8585" y="179565"/>
                  </a:lnTo>
                  <a:lnTo>
                    <a:pt x="2311" y="188137"/>
                  </a:lnTo>
                  <a:lnTo>
                    <a:pt x="0" y="198729"/>
                  </a:lnTo>
                  <a:lnTo>
                    <a:pt x="0" y="220687"/>
                  </a:lnTo>
                  <a:lnTo>
                    <a:pt x="2311" y="231228"/>
                  </a:lnTo>
                  <a:lnTo>
                    <a:pt x="8585" y="239674"/>
                  </a:lnTo>
                  <a:lnTo>
                    <a:pt x="17767" y="245287"/>
                  </a:lnTo>
                  <a:lnTo>
                    <a:pt x="28803" y="247319"/>
                  </a:lnTo>
                  <a:lnTo>
                    <a:pt x="119532" y="247319"/>
                  </a:lnTo>
                  <a:lnTo>
                    <a:pt x="130124" y="245287"/>
                  </a:lnTo>
                  <a:lnTo>
                    <a:pt x="138684" y="239674"/>
                  </a:lnTo>
                  <a:lnTo>
                    <a:pt x="144424" y="231228"/>
                  </a:lnTo>
                  <a:lnTo>
                    <a:pt x="146519" y="220687"/>
                  </a:lnTo>
                  <a:lnTo>
                    <a:pt x="146519" y="198729"/>
                  </a:lnTo>
                  <a:close/>
                </a:path>
                <a:path w="598170" h="304800">
                  <a:moveTo>
                    <a:pt x="146519" y="84251"/>
                  </a:moveTo>
                  <a:lnTo>
                    <a:pt x="144424" y="73660"/>
                  </a:lnTo>
                  <a:lnTo>
                    <a:pt x="138684" y="65087"/>
                  </a:lnTo>
                  <a:lnTo>
                    <a:pt x="130124" y="59347"/>
                  </a:lnTo>
                  <a:lnTo>
                    <a:pt x="119532" y="57251"/>
                  </a:lnTo>
                  <a:lnTo>
                    <a:pt x="28803" y="57251"/>
                  </a:lnTo>
                  <a:lnTo>
                    <a:pt x="17767" y="59347"/>
                  </a:lnTo>
                  <a:lnTo>
                    <a:pt x="8585" y="65087"/>
                  </a:lnTo>
                  <a:lnTo>
                    <a:pt x="2311" y="73660"/>
                  </a:lnTo>
                  <a:lnTo>
                    <a:pt x="0" y="84251"/>
                  </a:lnTo>
                  <a:lnTo>
                    <a:pt x="0" y="106210"/>
                  </a:lnTo>
                  <a:lnTo>
                    <a:pt x="2311" y="116814"/>
                  </a:lnTo>
                  <a:lnTo>
                    <a:pt x="8585" y="125387"/>
                  </a:lnTo>
                  <a:lnTo>
                    <a:pt x="17767" y="131127"/>
                  </a:lnTo>
                  <a:lnTo>
                    <a:pt x="28803" y="133210"/>
                  </a:lnTo>
                  <a:lnTo>
                    <a:pt x="119532" y="133210"/>
                  </a:lnTo>
                  <a:lnTo>
                    <a:pt x="130124" y="131127"/>
                  </a:lnTo>
                  <a:lnTo>
                    <a:pt x="138684" y="125387"/>
                  </a:lnTo>
                  <a:lnTo>
                    <a:pt x="144424" y="116814"/>
                  </a:lnTo>
                  <a:lnTo>
                    <a:pt x="146519" y="106210"/>
                  </a:lnTo>
                  <a:lnTo>
                    <a:pt x="146519" y="84251"/>
                  </a:lnTo>
                  <a:close/>
                </a:path>
                <a:path w="598170" h="304800">
                  <a:moveTo>
                    <a:pt x="369011" y="255968"/>
                  </a:moveTo>
                  <a:lnTo>
                    <a:pt x="366915" y="245376"/>
                  </a:lnTo>
                  <a:lnTo>
                    <a:pt x="361175" y="236804"/>
                  </a:lnTo>
                  <a:lnTo>
                    <a:pt x="352602" y="231063"/>
                  </a:lnTo>
                  <a:lnTo>
                    <a:pt x="342011" y="228968"/>
                  </a:lnTo>
                  <a:lnTo>
                    <a:pt x="250926" y="228968"/>
                  </a:lnTo>
                  <a:lnTo>
                    <a:pt x="240372" y="231063"/>
                  </a:lnTo>
                  <a:lnTo>
                    <a:pt x="231927" y="236804"/>
                  </a:lnTo>
                  <a:lnTo>
                    <a:pt x="226314" y="245376"/>
                  </a:lnTo>
                  <a:lnTo>
                    <a:pt x="224282" y="255968"/>
                  </a:lnTo>
                  <a:lnTo>
                    <a:pt x="224282" y="277926"/>
                  </a:lnTo>
                  <a:lnTo>
                    <a:pt x="226314" y="288328"/>
                  </a:lnTo>
                  <a:lnTo>
                    <a:pt x="231927" y="296786"/>
                  </a:lnTo>
                  <a:lnTo>
                    <a:pt x="240372" y="302488"/>
                  </a:lnTo>
                  <a:lnTo>
                    <a:pt x="250926" y="304571"/>
                  </a:lnTo>
                  <a:lnTo>
                    <a:pt x="342011" y="304571"/>
                  </a:lnTo>
                  <a:lnTo>
                    <a:pt x="352602" y="302488"/>
                  </a:lnTo>
                  <a:lnTo>
                    <a:pt x="361175" y="296786"/>
                  </a:lnTo>
                  <a:lnTo>
                    <a:pt x="366915" y="288328"/>
                  </a:lnTo>
                  <a:lnTo>
                    <a:pt x="369011" y="277926"/>
                  </a:lnTo>
                  <a:lnTo>
                    <a:pt x="369011" y="255968"/>
                  </a:lnTo>
                  <a:close/>
                </a:path>
                <a:path w="598170" h="304800">
                  <a:moveTo>
                    <a:pt x="369011" y="141490"/>
                  </a:moveTo>
                  <a:lnTo>
                    <a:pt x="366915" y="130898"/>
                  </a:lnTo>
                  <a:lnTo>
                    <a:pt x="361175" y="122326"/>
                  </a:lnTo>
                  <a:lnTo>
                    <a:pt x="352602" y="116586"/>
                  </a:lnTo>
                  <a:lnTo>
                    <a:pt x="342011" y="114490"/>
                  </a:lnTo>
                  <a:lnTo>
                    <a:pt x="250926" y="114490"/>
                  </a:lnTo>
                  <a:lnTo>
                    <a:pt x="240372" y="116586"/>
                  </a:lnTo>
                  <a:lnTo>
                    <a:pt x="231927" y="122326"/>
                  </a:lnTo>
                  <a:lnTo>
                    <a:pt x="226314" y="130898"/>
                  </a:lnTo>
                  <a:lnTo>
                    <a:pt x="224282" y="141490"/>
                  </a:lnTo>
                  <a:lnTo>
                    <a:pt x="224282" y="163449"/>
                  </a:lnTo>
                  <a:lnTo>
                    <a:pt x="226314" y="173990"/>
                  </a:lnTo>
                  <a:lnTo>
                    <a:pt x="231927" y="182435"/>
                  </a:lnTo>
                  <a:lnTo>
                    <a:pt x="240372" y="188048"/>
                  </a:lnTo>
                  <a:lnTo>
                    <a:pt x="250926" y="190080"/>
                  </a:lnTo>
                  <a:lnTo>
                    <a:pt x="342011" y="190080"/>
                  </a:lnTo>
                  <a:lnTo>
                    <a:pt x="352602" y="188048"/>
                  </a:lnTo>
                  <a:lnTo>
                    <a:pt x="361175" y="182435"/>
                  </a:lnTo>
                  <a:lnTo>
                    <a:pt x="366915" y="173990"/>
                  </a:lnTo>
                  <a:lnTo>
                    <a:pt x="369011" y="163449"/>
                  </a:lnTo>
                  <a:lnTo>
                    <a:pt x="369011" y="141490"/>
                  </a:lnTo>
                  <a:close/>
                </a:path>
                <a:path w="598170" h="304800">
                  <a:moveTo>
                    <a:pt x="369011" y="27000"/>
                  </a:moveTo>
                  <a:lnTo>
                    <a:pt x="366915" y="16408"/>
                  </a:lnTo>
                  <a:lnTo>
                    <a:pt x="361175" y="7835"/>
                  </a:lnTo>
                  <a:lnTo>
                    <a:pt x="352602" y="2095"/>
                  </a:lnTo>
                  <a:lnTo>
                    <a:pt x="342011" y="0"/>
                  </a:lnTo>
                  <a:lnTo>
                    <a:pt x="250926" y="0"/>
                  </a:lnTo>
                  <a:lnTo>
                    <a:pt x="240372" y="2095"/>
                  </a:lnTo>
                  <a:lnTo>
                    <a:pt x="231927" y="7835"/>
                  </a:lnTo>
                  <a:lnTo>
                    <a:pt x="226314" y="16408"/>
                  </a:lnTo>
                  <a:lnTo>
                    <a:pt x="224282" y="27000"/>
                  </a:lnTo>
                  <a:lnTo>
                    <a:pt x="224282" y="48971"/>
                  </a:lnTo>
                  <a:lnTo>
                    <a:pt x="226314" y="59575"/>
                  </a:lnTo>
                  <a:lnTo>
                    <a:pt x="231927" y="68148"/>
                  </a:lnTo>
                  <a:lnTo>
                    <a:pt x="240372" y="73888"/>
                  </a:lnTo>
                  <a:lnTo>
                    <a:pt x="250926" y="75971"/>
                  </a:lnTo>
                  <a:lnTo>
                    <a:pt x="342011" y="75971"/>
                  </a:lnTo>
                  <a:lnTo>
                    <a:pt x="352602" y="73888"/>
                  </a:lnTo>
                  <a:lnTo>
                    <a:pt x="361175" y="68148"/>
                  </a:lnTo>
                  <a:lnTo>
                    <a:pt x="366915" y="59575"/>
                  </a:lnTo>
                  <a:lnTo>
                    <a:pt x="369011" y="48971"/>
                  </a:lnTo>
                  <a:lnTo>
                    <a:pt x="369011" y="27000"/>
                  </a:lnTo>
                  <a:close/>
                </a:path>
                <a:path w="598170" h="304800">
                  <a:moveTo>
                    <a:pt x="597966" y="198729"/>
                  </a:moveTo>
                  <a:lnTo>
                    <a:pt x="595871" y="188137"/>
                  </a:lnTo>
                  <a:lnTo>
                    <a:pt x="590130" y="179565"/>
                  </a:lnTo>
                  <a:lnTo>
                    <a:pt x="581558" y="173824"/>
                  </a:lnTo>
                  <a:lnTo>
                    <a:pt x="570966" y="171729"/>
                  </a:lnTo>
                  <a:lnTo>
                    <a:pt x="480250" y="171729"/>
                  </a:lnTo>
                  <a:lnTo>
                    <a:pt x="469493" y="173824"/>
                  </a:lnTo>
                  <a:lnTo>
                    <a:pt x="460933" y="179565"/>
                  </a:lnTo>
                  <a:lnTo>
                    <a:pt x="455282" y="188137"/>
                  </a:lnTo>
                  <a:lnTo>
                    <a:pt x="453250" y="198729"/>
                  </a:lnTo>
                  <a:lnTo>
                    <a:pt x="453250" y="220687"/>
                  </a:lnTo>
                  <a:lnTo>
                    <a:pt x="455282" y="231228"/>
                  </a:lnTo>
                  <a:lnTo>
                    <a:pt x="460933" y="239674"/>
                  </a:lnTo>
                  <a:lnTo>
                    <a:pt x="469493" y="245287"/>
                  </a:lnTo>
                  <a:lnTo>
                    <a:pt x="480250" y="247319"/>
                  </a:lnTo>
                  <a:lnTo>
                    <a:pt x="570966" y="247319"/>
                  </a:lnTo>
                  <a:lnTo>
                    <a:pt x="581558" y="245287"/>
                  </a:lnTo>
                  <a:lnTo>
                    <a:pt x="590130" y="239674"/>
                  </a:lnTo>
                  <a:lnTo>
                    <a:pt x="595871" y="231228"/>
                  </a:lnTo>
                  <a:lnTo>
                    <a:pt x="597966" y="220687"/>
                  </a:lnTo>
                  <a:lnTo>
                    <a:pt x="597966" y="198729"/>
                  </a:lnTo>
                  <a:close/>
                </a:path>
                <a:path w="598170" h="304800">
                  <a:moveTo>
                    <a:pt x="597966" y="84251"/>
                  </a:moveTo>
                  <a:lnTo>
                    <a:pt x="595871" y="73660"/>
                  </a:lnTo>
                  <a:lnTo>
                    <a:pt x="590130" y="65087"/>
                  </a:lnTo>
                  <a:lnTo>
                    <a:pt x="581558" y="59347"/>
                  </a:lnTo>
                  <a:lnTo>
                    <a:pt x="570966" y="57251"/>
                  </a:lnTo>
                  <a:lnTo>
                    <a:pt x="480250" y="57251"/>
                  </a:lnTo>
                  <a:lnTo>
                    <a:pt x="469493" y="59347"/>
                  </a:lnTo>
                  <a:lnTo>
                    <a:pt x="460933" y="65087"/>
                  </a:lnTo>
                  <a:lnTo>
                    <a:pt x="455282" y="73660"/>
                  </a:lnTo>
                  <a:lnTo>
                    <a:pt x="453250" y="84251"/>
                  </a:lnTo>
                  <a:lnTo>
                    <a:pt x="453250" y="106210"/>
                  </a:lnTo>
                  <a:lnTo>
                    <a:pt x="455282" y="116814"/>
                  </a:lnTo>
                  <a:lnTo>
                    <a:pt x="460933" y="125387"/>
                  </a:lnTo>
                  <a:lnTo>
                    <a:pt x="469493" y="131127"/>
                  </a:lnTo>
                  <a:lnTo>
                    <a:pt x="480250" y="133210"/>
                  </a:lnTo>
                  <a:lnTo>
                    <a:pt x="570966" y="133210"/>
                  </a:lnTo>
                  <a:lnTo>
                    <a:pt x="581558" y="131127"/>
                  </a:lnTo>
                  <a:lnTo>
                    <a:pt x="590130" y="125387"/>
                  </a:lnTo>
                  <a:lnTo>
                    <a:pt x="595871" y="116814"/>
                  </a:lnTo>
                  <a:lnTo>
                    <a:pt x="597966" y="106210"/>
                  </a:lnTo>
                  <a:lnTo>
                    <a:pt x="597966" y="84251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9919" y="3539524"/>
              <a:ext cx="1344930" cy="1698625"/>
            </a:xfrm>
            <a:custGeom>
              <a:avLst/>
              <a:gdLst/>
              <a:ahLst/>
              <a:cxnLst/>
              <a:rect l="l" t="t" r="r" b="b"/>
              <a:pathLst>
                <a:path w="1344929" h="1698625">
                  <a:moveTo>
                    <a:pt x="1344599" y="266763"/>
                  </a:moveTo>
                  <a:lnTo>
                    <a:pt x="0" y="266763"/>
                  </a:lnTo>
                  <a:lnTo>
                    <a:pt x="0" y="1698485"/>
                  </a:lnTo>
                  <a:lnTo>
                    <a:pt x="1344599" y="1698485"/>
                  </a:lnTo>
                  <a:lnTo>
                    <a:pt x="1344599" y="266763"/>
                  </a:lnTo>
                  <a:close/>
                </a:path>
                <a:path w="1344929" h="1698625">
                  <a:moveTo>
                    <a:pt x="973086" y="0"/>
                  </a:moveTo>
                  <a:lnTo>
                    <a:pt x="785876" y="266763"/>
                  </a:lnTo>
                  <a:lnTo>
                    <a:pt x="1121041" y="266763"/>
                  </a:lnTo>
                  <a:lnTo>
                    <a:pt x="973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1" name="object 21"/>
            <p:cNvSpPr/>
            <p:nvPr/>
          </p:nvSpPr>
          <p:spPr>
            <a:xfrm>
              <a:off x="4939919" y="3539524"/>
              <a:ext cx="1344930" cy="1698625"/>
            </a:xfrm>
            <a:custGeom>
              <a:avLst/>
              <a:gdLst/>
              <a:ahLst/>
              <a:cxnLst/>
              <a:rect l="l" t="t" r="r" b="b"/>
              <a:pathLst>
                <a:path w="1344929" h="1698625">
                  <a:moveTo>
                    <a:pt x="0" y="266763"/>
                  </a:moveTo>
                  <a:lnTo>
                    <a:pt x="0" y="266763"/>
                  </a:lnTo>
                  <a:lnTo>
                    <a:pt x="0" y="1698485"/>
                  </a:lnTo>
                  <a:lnTo>
                    <a:pt x="223202" y="1698485"/>
                  </a:lnTo>
                  <a:lnTo>
                    <a:pt x="1344599" y="1698485"/>
                  </a:lnTo>
                  <a:lnTo>
                    <a:pt x="1344599" y="1460525"/>
                  </a:lnTo>
                  <a:lnTo>
                    <a:pt x="1344599" y="266763"/>
                  </a:lnTo>
                  <a:lnTo>
                    <a:pt x="1121041" y="266763"/>
                  </a:lnTo>
                  <a:lnTo>
                    <a:pt x="973086" y="0"/>
                  </a:lnTo>
                  <a:lnTo>
                    <a:pt x="785876" y="266763"/>
                  </a:lnTo>
                  <a:lnTo>
                    <a:pt x="558355" y="266763"/>
                  </a:lnTo>
                  <a:lnTo>
                    <a:pt x="390601" y="266763"/>
                  </a:lnTo>
                  <a:lnTo>
                    <a:pt x="223202" y="266763"/>
                  </a:lnTo>
                  <a:lnTo>
                    <a:pt x="0" y="266763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73121" y="5172650"/>
            <a:ext cx="1396552" cy="1076291"/>
          </a:xfrm>
          <a:prstGeom prst="rect">
            <a:avLst/>
          </a:prstGeom>
        </p:spPr>
        <p:txBody>
          <a:bodyPr vert="horz" wrap="square" lIns="0" tIns="29943" rIns="0" bIns="0" rtlCol="0">
            <a:spAutoFit/>
          </a:bodyPr>
          <a:lstStyle/>
          <a:p>
            <a:pPr marL="14588" marR="6142" indent="2303" algn="ctr">
              <a:lnSpc>
                <a:spcPct val="93400"/>
              </a:lnSpc>
              <a:spcBef>
                <a:spcPts val="236"/>
              </a:spcBef>
            </a:pPr>
            <a:r>
              <a:rPr sz="1451" spc="-91" dirty="0">
                <a:latin typeface="Trebuchet MS"/>
                <a:cs typeface="Trebuchet MS"/>
              </a:rPr>
              <a:t>F</a:t>
            </a:r>
            <a:r>
              <a:rPr sz="1451" spc="-48" dirty="0">
                <a:latin typeface="Trebuchet MS"/>
                <a:cs typeface="Trebuchet MS"/>
              </a:rPr>
              <a:t>i</a:t>
            </a:r>
            <a:r>
              <a:rPr sz="1451" spc="-60" dirty="0">
                <a:latin typeface="Trebuchet MS"/>
                <a:cs typeface="Trebuchet MS"/>
              </a:rPr>
              <a:t>r</a:t>
            </a:r>
            <a:r>
              <a:rPr sz="1451" spc="-12" dirty="0">
                <a:latin typeface="Trebuchet MS"/>
                <a:cs typeface="Trebuchet MS"/>
              </a:rPr>
              <a:t>s</a:t>
            </a:r>
            <a:r>
              <a:rPr sz="1451" spc="-73" dirty="0">
                <a:latin typeface="Trebuchet MS"/>
                <a:cs typeface="Trebuchet MS"/>
              </a:rPr>
              <a:t>t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6" dirty="0">
                <a:latin typeface="Trebuchet MS"/>
                <a:cs typeface="Trebuchet MS"/>
              </a:rPr>
              <a:t>A</a:t>
            </a:r>
            <a:r>
              <a:rPr sz="1451" spc="-12" dirty="0">
                <a:latin typeface="Trebuchet MS"/>
                <a:cs typeface="Trebuchet MS"/>
              </a:rPr>
              <a:t>I</a:t>
            </a:r>
            <a:r>
              <a:rPr sz="1451" spc="-206" dirty="0">
                <a:latin typeface="Trebuchet MS"/>
                <a:cs typeface="Trebuchet MS"/>
              </a:rPr>
              <a:t> </a:t>
            </a:r>
            <a:r>
              <a:rPr sz="1451" spc="-79" dirty="0">
                <a:latin typeface="Trebuchet MS"/>
                <a:cs typeface="Trebuchet MS"/>
              </a:rPr>
              <a:t>W</a:t>
            </a:r>
            <a:r>
              <a:rPr sz="1451" spc="-48" dirty="0">
                <a:latin typeface="Trebuchet MS"/>
                <a:cs typeface="Trebuchet MS"/>
              </a:rPr>
              <a:t>i</a:t>
            </a:r>
            <a:r>
              <a:rPr sz="1451" spc="-12" dirty="0">
                <a:latin typeface="Trebuchet MS"/>
                <a:cs typeface="Trebuchet MS"/>
              </a:rPr>
              <a:t>n</a:t>
            </a:r>
            <a:r>
              <a:rPr sz="1451" spc="-103" dirty="0">
                <a:latin typeface="Trebuchet MS"/>
                <a:cs typeface="Trebuchet MS"/>
              </a:rPr>
              <a:t>t</a:t>
            </a:r>
            <a:r>
              <a:rPr sz="1451" spc="-79" dirty="0">
                <a:latin typeface="Trebuchet MS"/>
                <a:cs typeface="Trebuchet MS"/>
              </a:rPr>
              <a:t>e</a:t>
            </a:r>
            <a:r>
              <a:rPr sz="1451" spc="-48" dirty="0">
                <a:latin typeface="Trebuchet MS"/>
                <a:cs typeface="Trebuchet MS"/>
              </a:rPr>
              <a:t>r  </a:t>
            </a:r>
            <a:r>
              <a:rPr sz="1451" spc="-85" dirty="0">
                <a:latin typeface="Trebuchet MS"/>
                <a:cs typeface="Trebuchet MS"/>
              </a:rPr>
              <a:t>Mansfield </a:t>
            </a:r>
            <a:r>
              <a:rPr sz="1451" spc="-79" dirty="0">
                <a:latin typeface="Trebuchet MS"/>
                <a:cs typeface="Trebuchet MS"/>
              </a:rPr>
              <a:t> </a:t>
            </a:r>
            <a:r>
              <a:rPr sz="1451" spc="-103" dirty="0">
                <a:latin typeface="Trebuchet MS"/>
                <a:cs typeface="Trebuchet MS"/>
              </a:rPr>
              <a:t>a</a:t>
            </a:r>
            <a:r>
              <a:rPr sz="1451" spc="-97" dirty="0">
                <a:latin typeface="Trebuchet MS"/>
                <a:cs typeface="Trebuchet MS"/>
              </a:rPr>
              <a:t>m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60" dirty="0">
                <a:latin typeface="Trebuchet MS"/>
                <a:cs typeface="Trebuchet MS"/>
              </a:rPr>
              <a:t>n</a:t>
            </a:r>
            <a:r>
              <a:rPr sz="1451" spc="-79" dirty="0">
                <a:latin typeface="Trebuchet MS"/>
                <a:cs typeface="Trebuchet MS"/>
              </a:rPr>
              <a:t>d</a:t>
            </a:r>
            <a:r>
              <a:rPr sz="1451" spc="-91" dirty="0">
                <a:latin typeface="Trebuchet MS"/>
                <a:cs typeface="Trebuchet MS"/>
              </a:rPr>
              <a:t>m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60" dirty="0">
                <a:latin typeface="Trebuchet MS"/>
                <a:cs typeface="Trebuchet MS"/>
              </a:rPr>
              <a:t>n</a:t>
            </a:r>
            <a:r>
              <a:rPr sz="1451" spc="-133" dirty="0">
                <a:latin typeface="Trebuchet MS"/>
                <a:cs typeface="Trebuchet MS"/>
              </a:rPr>
              <a:t>t</a:t>
            </a:r>
            <a:r>
              <a:rPr sz="1451" spc="-138" dirty="0">
                <a:latin typeface="Trebuchet MS"/>
                <a:cs typeface="Trebuchet MS"/>
              </a:rPr>
              <a:t> </a:t>
            </a:r>
            <a:r>
              <a:rPr sz="1451" spc="-85" dirty="0">
                <a:latin typeface="Trebuchet MS"/>
                <a:cs typeface="Trebuchet MS"/>
              </a:rPr>
              <a:t>(</a:t>
            </a:r>
            <a:r>
              <a:rPr sz="1451" spc="-115" dirty="0">
                <a:latin typeface="Trebuchet MS"/>
                <a:cs typeface="Trebuchet MS"/>
              </a:rPr>
              <a:t>1</a:t>
            </a:r>
            <a:r>
              <a:rPr sz="1451" spc="-73" dirty="0">
                <a:latin typeface="Trebuchet MS"/>
                <a:cs typeface="Trebuchet MS"/>
              </a:rPr>
              <a:t>9</a:t>
            </a:r>
            <a:r>
              <a:rPr sz="1451" spc="-67" dirty="0">
                <a:latin typeface="Trebuchet MS"/>
                <a:cs typeface="Trebuchet MS"/>
              </a:rPr>
              <a:t>6</a:t>
            </a:r>
            <a:r>
              <a:rPr sz="1451" spc="-103" dirty="0">
                <a:latin typeface="Trebuchet MS"/>
                <a:cs typeface="Trebuchet MS"/>
              </a:rPr>
              <a:t>9)</a:t>
            </a:r>
            <a:endParaRPr sz="1451">
              <a:latin typeface="Trebuchet MS"/>
              <a:cs typeface="Trebuchet MS"/>
            </a:endParaRPr>
          </a:p>
          <a:p>
            <a:pPr marL="231101" marR="220352" algn="ctr">
              <a:lnSpc>
                <a:spcPts val="1451"/>
              </a:lnSpc>
              <a:spcBef>
                <a:spcPts val="333"/>
              </a:spcBef>
            </a:pPr>
            <a:r>
              <a:rPr sz="1451" spc="-91" dirty="0">
                <a:latin typeface="Trebuchet MS"/>
                <a:cs typeface="Trebuchet MS"/>
              </a:rPr>
              <a:t>Lighthill </a:t>
            </a:r>
            <a:r>
              <a:rPr sz="1451" spc="-85" dirty="0">
                <a:latin typeface="Trebuchet MS"/>
                <a:cs typeface="Trebuchet MS"/>
              </a:rPr>
              <a:t> </a:t>
            </a:r>
            <a:r>
              <a:rPr sz="1451" spc="-145" dirty="0">
                <a:latin typeface="Trebuchet MS"/>
                <a:cs typeface="Trebuchet MS"/>
              </a:rPr>
              <a:t>r</a:t>
            </a:r>
            <a:r>
              <a:rPr sz="1451" spc="-133" dirty="0">
                <a:latin typeface="Trebuchet MS"/>
                <a:cs typeface="Trebuchet MS"/>
              </a:rPr>
              <a:t>e</a:t>
            </a:r>
            <a:r>
              <a:rPr sz="1451" spc="-67" dirty="0">
                <a:latin typeface="Trebuchet MS"/>
                <a:cs typeface="Trebuchet MS"/>
              </a:rPr>
              <a:t>p</a:t>
            </a:r>
            <a:r>
              <a:rPr sz="1451" spc="-109" dirty="0">
                <a:latin typeface="Trebuchet MS"/>
                <a:cs typeface="Trebuchet MS"/>
              </a:rPr>
              <a:t>o</a:t>
            </a:r>
            <a:r>
              <a:rPr sz="1451" spc="-42" dirty="0">
                <a:latin typeface="Trebuchet MS"/>
                <a:cs typeface="Trebuchet MS"/>
              </a:rPr>
              <a:t>r</a:t>
            </a:r>
            <a:r>
              <a:rPr sz="1451" spc="-133" dirty="0">
                <a:latin typeface="Trebuchet MS"/>
                <a:cs typeface="Trebuchet MS"/>
              </a:rPr>
              <a:t>t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85" dirty="0">
                <a:latin typeface="Trebuchet MS"/>
                <a:cs typeface="Trebuchet MS"/>
              </a:rPr>
              <a:t>(</a:t>
            </a:r>
            <a:r>
              <a:rPr sz="1451" spc="-115" dirty="0">
                <a:latin typeface="Trebuchet MS"/>
                <a:cs typeface="Trebuchet MS"/>
              </a:rPr>
              <a:t>1</a:t>
            </a:r>
            <a:r>
              <a:rPr sz="1451" spc="-67" dirty="0">
                <a:latin typeface="Trebuchet MS"/>
                <a:cs typeface="Trebuchet MS"/>
              </a:rPr>
              <a:t>9</a:t>
            </a:r>
            <a:r>
              <a:rPr sz="1451" spc="-73" dirty="0">
                <a:latin typeface="Trebuchet MS"/>
                <a:cs typeface="Trebuchet MS"/>
              </a:rPr>
              <a:t>7</a:t>
            </a:r>
            <a:r>
              <a:rPr sz="1451" spc="-67" dirty="0">
                <a:latin typeface="Trebuchet MS"/>
                <a:cs typeface="Trebuchet MS"/>
              </a:rPr>
              <a:t>3</a:t>
            </a:r>
            <a:r>
              <a:rPr sz="1451" spc="-138" dirty="0">
                <a:latin typeface="Trebuchet MS"/>
                <a:cs typeface="Trebuchet MS"/>
              </a:rPr>
              <a:t>)</a:t>
            </a:r>
            <a:endParaRPr sz="1451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" y="7066"/>
            <a:ext cx="6962799" cy="5104824"/>
            <a:chOff x="0" y="5050"/>
            <a:chExt cx="5758815" cy="4222115"/>
          </a:xfrm>
        </p:grpSpPr>
        <p:sp>
          <p:nvSpPr>
            <p:cNvPr id="24" name="object 24"/>
            <p:cNvSpPr/>
            <p:nvPr/>
          </p:nvSpPr>
          <p:spPr>
            <a:xfrm>
              <a:off x="5460834" y="3922924"/>
              <a:ext cx="297815" cy="304800"/>
            </a:xfrm>
            <a:custGeom>
              <a:avLst/>
              <a:gdLst/>
              <a:ahLst/>
              <a:cxnLst/>
              <a:rect l="l" t="t" r="r" b="b"/>
              <a:pathLst>
                <a:path w="297814" h="304800">
                  <a:moveTo>
                    <a:pt x="163080" y="267487"/>
                  </a:moveTo>
                  <a:lnTo>
                    <a:pt x="134645" y="267487"/>
                  </a:lnTo>
                  <a:lnTo>
                    <a:pt x="134645" y="299885"/>
                  </a:lnTo>
                  <a:lnTo>
                    <a:pt x="138963" y="304203"/>
                  </a:lnTo>
                  <a:lnTo>
                    <a:pt x="158762" y="304203"/>
                  </a:lnTo>
                  <a:lnTo>
                    <a:pt x="163080" y="299885"/>
                  </a:lnTo>
                  <a:lnTo>
                    <a:pt x="163080" y="267487"/>
                  </a:lnTo>
                  <a:close/>
                </a:path>
                <a:path w="297814" h="304800">
                  <a:moveTo>
                    <a:pt x="172440" y="182879"/>
                  </a:moveTo>
                  <a:lnTo>
                    <a:pt x="125285" y="182879"/>
                  </a:lnTo>
                  <a:lnTo>
                    <a:pt x="128168" y="185038"/>
                  </a:lnTo>
                  <a:lnTo>
                    <a:pt x="131406" y="186486"/>
                  </a:lnTo>
                  <a:lnTo>
                    <a:pt x="134645" y="187566"/>
                  </a:lnTo>
                  <a:lnTo>
                    <a:pt x="134645" y="227164"/>
                  </a:lnTo>
                  <a:lnTo>
                    <a:pt x="89280" y="272529"/>
                  </a:lnTo>
                  <a:lnTo>
                    <a:pt x="85331" y="276123"/>
                  </a:lnTo>
                  <a:lnTo>
                    <a:pt x="85331" y="282244"/>
                  </a:lnTo>
                  <a:lnTo>
                    <a:pt x="89280" y="285838"/>
                  </a:lnTo>
                  <a:lnTo>
                    <a:pt x="95770" y="292684"/>
                  </a:lnTo>
                  <a:lnTo>
                    <a:pt x="99720" y="296278"/>
                  </a:lnTo>
                  <a:lnTo>
                    <a:pt x="105486" y="296278"/>
                  </a:lnTo>
                  <a:lnTo>
                    <a:pt x="109448" y="292684"/>
                  </a:lnTo>
                  <a:lnTo>
                    <a:pt x="134645" y="267487"/>
                  </a:lnTo>
                  <a:lnTo>
                    <a:pt x="203403" y="267487"/>
                  </a:lnTo>
                  <a:lnTo>
                    <a:pt x="163080" y="227164"/>
                  </a:lnTo>
                  <a:lnTo>
                    <a:pt x="163080" y="187566"/>
                  </a:lnTo>
                  <a:lnTo>
                    <a:pt x="166319" y="186486"/>
                  </a:lnTo>
                  <a:lnTo>
                    <a:pt x="169570" y="185038"/>
                  </a:lnTo>
                  <a:lnTo>
                    <a:pt x="172440" y="182879"/>
                  </a:lnTo>
                  <a:close/>
                </a:path>
                <a:path w="297814" h="304800">
                  <a:moveTo>
                    <a:pt x="203403" y="267487"/>
                  </a:moveTo>
                  <a:lnTo>
                    <a:pt x="163080" y="267487"/>
                  </a:lnTo>
                  <a:lnTo>
                    <a:pt x="188290" y="292684"/>
                  </a:lnTo>
                  <a:lnTo>
                    <a:pt x="192239" y="296278"/>
                  </a:lnTo>
                  <a:lnTo>
                    <a:pt x="198005" y="296278"/>
                  </a:lnTo>
                  <a:lnTo>
                    <a:pt x="201968" y="292684"/>
                  </a:lnTo>
                  <a:lnTo>
                    <a:pt x="208445" y="285838"/>
                  </a:lnTo>
                  <a:lnTo>
                    <a:pt x="212407" y="282244"/>
                  </a:lnTo>
                  <a:lnTo>
                    <a:pt x="212407" y="276123"/>
                  </a:lnTo>
                  <a:lnTo>
                    <a:pt x="208445" y="272529"/>
                  </a:lnTo>
                  <a:lnTo>
                    <a:pt x="203403" y="267487"/>
                  </a:lnTo>
                  <a:close/>
                </a:path>
                <a:path w="297814" h="304800">
                  <a:moveTo>
                    <a:pt x="87040" y="224281"/>
                  </a:moveTo>
                  <a:lnTo>
                    <a:pt x="57962" y="224281"/>
                  </a:lnTo>
                  <a:lnTo>
                    <a:pt x="49326" y="258838"/>
                  </a:lnTo>
                  <a:lnTo>
                    <a:pt x="48247" y="263880"/>
                  </a:lnTo>
                  <a:lnTo>
                    <a:pt x="51130" y="268922"/>
                  </a:lnTo>
                  <a:lnTo>
                    <a:pt x="56159" y="270370"/>
                  </a:lnTo>
                  <a:lnTo>
                    <a:pt x="65519" y="272529"/>
                  </a:lnTo>
                  <a:lnTo>
                    <a:pt x="70561" y="273964"/>
                  </a:lnTo>
                  <a:lnTo>
                    <a:pt x="75971" y="270725"/>
                  </a:lnTo>
                  <a:lnTo>
                    <a:pt x="77050" y="265684"/>
                  </a:lnTo>
                  <a:lnTo>
                    <a:pt x="87040" y="224281"/>
                  </a:lnTo>
                  <a:close/>
                </a:path>
                <a:path w="297814" h="304800">
                  <a:moveTo>
                    <a:pt x="297152" y="182879"/>
                  </a:moveTo>
                  <a:lnTo>
                    <a:pt x="172440" y="182879"/>
                  </a:lnTo>
                  <a:lnTo>
                    <a:pt x="205562" y="203047"/>
                  </a:lnTo>
                  <a:lnTo>
                    <a:pt x="220687" y="265684"/>
                  </a:lnTo>
                  <a:lnTo>
                    <a:pt x="222122" y="270725"/>
                  </a:lnTo>
                  <a:lnTo>
                    <a:pt x="227164" y="273964"/>
                  </a:lnTo>
                  <a:lnTo>
                    <a:pt x="232206" y="272529"/>
                  </a:lnTo>
                  <a:lnTo>
                    <a:pt x="241566" y="270370"/>
                  </a:lnTo>
                  <a:lnTo>
                    <a:pt x="246608" y="268922"/>
                  </a:lnTo>
                  <a:lnTo>
                    <a:pt x="249478" y="263880"/>
                  </a:lnTo>
                  <a:lnTo>
                    <a:pt x="248399" y="258838"/>
                  </a:lnTo>
                  <a:lnTo>
                    <a:pt x="239763" y="224281"/>
                  </a:lnTo>
                  <a:lnTo>
                    <a:pt x="282938" y="224281"/>
                  </a:lnTo>
                  <a:lnTo>
                    <a:pt x="284048" y="222478"/>
                  </a:lnTo>
                  <a:lnTo>
                    <a:pt x="282600" y="216725"/>
                  </a:lnTo>
                  <a:lnTo>
                    <a:pt x="278282" y="213842"/>
                  </a:lnTo>
                  <a:lnTo>
                    <a:pt x="254888" y="199809"/>
                  </a:lnTo>
                  <a:lnTo>
                    <a:pt x="289445" y="191160"/>
                  </a:lnTo>
                  <a:lnTo>
                    <a:pt x="294487" y="190080"/>
                  </a:lnTo>
                  <a:lnTo>
                    <a:pt x="297726" y="185038"/>
                  </a:lnTo>
                  <a:lnTo>
                    <a:pt x="297152" y="182879"/>
                  </a:lnTo>
                  <a:close/>
                </a:path>
                <a:path w="297814" h="304800">
                  <a:moveTo>
                    <a:pt x="10083" y="162369"/>
                  </a:moveTo>
                  <a:lnTo>
                    <a:pt x="4686" y="165607"/>
                  </a:lnTo>
                  <a:lnTo>
                    <a:pt x="3606" y="170649"/>
                  </a:lnTo>
                  <a:lnTo>
                    <a:pt x="1447" y="179641"/>
                  </a:lnTo>
                  <a:lnTo>
                    <a:pt x="0" y="185038"/>
                  </a:lnTo>
                  <a:lnTo>
                    <a:pt x="3251" y="190080"/>
                  </a:lnTo>
                  <a:lnTo>
                    <a:pt x="8280" y="191160"/>
                  </a:lnTo>
                  <a:lnTo>
                    <a:pt x="42849" y="199809"/>
                  </a:lnTo>
                  <a:lnTo>
                    <a:pt x="19443" y="213842"/>
                  </a:lnTo>
                  <a:lnTo>
                    <a:pt x="15125" y="216725"/>
                  </a:lnTo>
                  <a:lnTo>
                    <a:pt x="13690" y="222478"/>
                  </a:lnTo>
                  <a:lnTo>
                    <a:pt x="16560" y="227164"/>
                  </a:lnTo>
                  <a:lnTo>
                    <a:pt x="21247" y="235089"/>
                  </a:lnTo>
                  <a:lnTo>
                    <a:pt x="24129" y="239763"/>
                  </a:lnTo>
                  <a:lnTo>
                    <a:pt x="29883" y="241198"/>
                  </a:lnTo>
                  <a:lnTo>
                    <a:pt x="34569" y="238328"/>
                  </a:lnTo>
                  <a:lnTo>
                    <a:pt x="57962" y="224281"/>
                  </a:lnTo>
                  <a:lnTo>
                    <a:pt x="87040" y="224281"/>
                  </a:lnTo>
                  <a:lnTo>
                    <a:pt x="92163" y="203047"/>
                  </a:lnTo>
                  <a:lnTo>
                    <a:pt x="125285" y="182879"/>
                  </a:lnTo>
                  <a:lnTo>
                    <a:pt x="297152" y="182879"/>
                  </a:lnTo>
                  <a:lnTo>
                    <a:pt x="296290" y="179641"/>
                  </a:lnTo>
                  <a:lnTo>
                    <a:pt x="296119" y="178930"/>
                  </a:lnTo>
                  <a:lnTo>
                    <a:pt x="77406" y="178930"/>
                  </a:lnTo>
                  <a:lnTo>
                    <a:pt x="15125" y="163449"/>
                  </a:lnTo>
                  <a:lnTo>
                    <a:pt x="10083" y="162369"/>
                  </a:lnTo>
                  <a:close/>
                </a:path>
                <a:path w="297814" h="304800">
                  <a:moveTo>
                    <a:pt x="282938" y="224281"/>
                  </a:moveTo>
                  <a:lnTo>
                    <a:pt x="239763" y="224281"/>
                  </a:lnTo>
                  <a:lnTo>
                    <a:pt x="263169" y="238328"/>
                  </a:lnTo>
                  <a:lnTo>
                    <a:pt x="267842" y="241198"/>
                  </a:lnTo>
                  <a:lnTo>
                    <a:pt x="273608" y="239763"/>
                  </a:lnTo>
                  <a:lnTo>
                    <a:pt x="276478" y="235089"/>
                  </a:lnTo>
                  <a:lnTo>
                    <a:pt x="281165" y="227164"/>
                  </a:lnTo>
                  <a:lnTo>
                    <a:pt x="282938" y="224281"/>
                  </a:lnTo>
                  <a:close/>
                </a:path>
                <a:path w="297814" h="304800">
                  <a:moveTo>
                    <a:pt x="220319" y="125285"/>
                  </a:moveTo>
                  <a:lnTo>
                    <a:pt x="77406" y="125285"/>
                  </a:lnTo>
                  <a:lnTo>
                    <a:pt x="106565" y="142925"/>
                  </a:lnTo>
                  <a:lnTo>
                    <a:pt x="106210" y="144360"/>
                  </a:lnTo>
                  <a:lnTo>
                    <a:pt x="106210" y="151930"/>
                  </a:lnTo>
                  <a:lnTo>
                    <a:pt x="106921" y="155879"/>
                  </a:lnTo>
                  <a:lnTo>
                    <a:pt x="108369" y="160210"/>
                  </a:lnTo>
                  <a:lnTo>
                    <a:pt x="77406" y="178930"/>
                  </a:lnTo>
                  <a:lnTo>
                    <a:pt x="220319" y="178930"/>
                  </a:lnTo>
                  <a:lnTo>
                    <a:pt x="189369" y="160210"/>
                  </a:lnTo>
                  <a:lnTo>
                    <a:pt x="190804" y="155879"/>
                  </a:lnTo>
                  <a:lnTo>
                    <a:pt x="191528" y="151930"/>
                  </a:lnTo>
                  <a:lnTo>
                    <a:pt x="191528" y="144360"/>
                  </a:lnTo>
                  <a:lnTo>
                    <a:pt x="191160" y="142925"/>
                  </a:lnTo>
                  <a:lnTo>
                    <a:pt x="220319" y="125285"/>
                  </a:lnTo>
                  <a:close/>
                </a:path>
                <a:path w="297814" h="304800">
                  <a:moveTo>
                    <a:pt x="287642" y="162369"/>
                  </a:moveTo>
                  <a:lnTo>
                    <a:pt x="282600" y="163449"/>
                  </a:lnTo>
                  <a:lnTo>
                    <a:pt x="220319" y="178930"/>
                  </a:lnTo>
                  <a:lnTo>
                    <a:pt x="296119" y="178930"/>
                  </a:lnTo>
                  <a:lnTo>
                    <a:pt x="294119" y="170649"/>
                  </a:lnTo>
                  <a:lnTo>
                    <a:pt x="293039" y="165607"/>
                  </a:lnTo>
                  <a:lnTo>
                    <a:pt x="287642" y="162369"/>
                  </a:lnTo>
                  <a:close/>
                </a:path>
                <a:path w="297814" h="304800">
                  <a:moveTo>
                    <a:pt x="29883" y="63004"/>
                  </a:moveTo>
                  <a:lnTo>
                    <a:pt x="24129" y="64439"/>
                  </a:lnTo>
                  <a:lnTo>
                    <a:pt x="21247" y="69126"/>
                  </a:lnTo>
                  <a:lnTo>
                    <a:pt x="16560" y="77038"/>
                  </a:lnTo>
                  <a:lnTo>
                    <a:pt x="13690" y="81724"/>
                  </a:lnTo>
                  <a:lnTo>
                    <a:pt x="15125" y="87490"/>
                  </a:lnTo>
                  <a:lnTo>
                    <a:pt x="19443" y="90360"/>
                  </a:lnTo>
                  <a:lnTo>
                    <a:pt x="42849" y="104406"/>
                  </a:lnTo>
                  <a:lnTo>
                    <a:pt x="8280" y="113042"/>
                  </a:lnTo>
                  <a:lnTo>
                    <a:pt x="3251" y="114122"/>
                  </a:lnTo>
                  <a:lnTo>
                    <a:pt x="0" y="119164"/>
                  </a:lnTo>
                  <a:lnTo>
                    <a:pt x="1447" y="124561"/>
                  </a:lnTo>
                  <a:lnTo>
                    <a:pt x="3606" y="133565"/>
                  </a:lnTo>
                  <a:lnTo>
                    <a:pt x="4686" y="138607"/>
                  </a:lnTo>
                  <a:lnTo>
                    <a:pt x="10083" y="141846"/>
                  </a:lnTo>
                  <a:lnTo>
                    <a:pt x="15125" y="140766"/>
                  </a:lnTo>
                  <a:lnTo>
                    <a:pt x="77406" y="125285"/>
                  </a:lnTo>
                  <a:lnTo>
                    <a:pt x="296116" y="125285"/>
                  </a:lnTo>
                  <a:lnTo>
                    <a:pt x="296290" y="124561"/>
                  </a:lnTo>
                  <a:lnTo>
                    <a:pt x="297726" y="119164"/>
                  </a:lnTo>
                  <a:lnTo>
                    <a:pt x="296339" y="117005"/>
                  </a:lnTo>
                  <a:lnTo>
                    <a:pt x="118808" y="117005"/>
                  </a:lnTo>
                  <a:lnTo>
                    <a:pt x="92163" y="101168"/>
                  </a:lnTo>
                  <a:lnTo>
                    <a:pt x="87038" y="79921"/>
                  </a:lnTo>
                  <a:lnTo>
                    <a:pt x="57962" y="79921"/>
                  </a:lnTo>
                  <a:lnTo>
                    <a:pt x="34569" y="65887"/>
                  </a:lnTo>
                  <a:lnTo>
                    <a:pt x="29883" y="63004"/>
                  </a:lnTo>
                  <a:close/>
                </a:path>
                <a:path w="297814" h="304800">
                  <a:moveTo>
                    <a:pt x="296116" y="125285"/>
                  </a:moveTo>
                  <a:lnTo>
                    <a:pt x="220319" y="125285"/>
                  </a:lnTo>
                  <a:lnTo>
                    <a:pt x="282600" y="140766"/>
                  </a:lnTo>
                  <a:lnTo>
                    <a:pt x="287642" y="141846"/>
                  </a:lnTo>
                  <a:lnTo>
                    <a:pt x="293039" y="138607"/>
                  </a:lnTo>
                  <a:lnTo>
                    <a:pt x="294119" y="133565"/>
                  </a:lnTo>
                  <a:lnTo>
                    <a:pt x="296116" y="125285"/>
                  </a:lnTo>
                  <a:close/>
                </a:path>
                <a:path w="297814" h="304800">
                  <a:moveTo>
                    <a:pt x="105486" y="7924"/>
                  </a:moveTo>
                  <a:lnTo>
                    <a:pt x="99720" y="7924"/>
                  </a:lnTo>
                  <a:lnTo>
                    <a:pt x="95770" y="11518"/>
                  </a:lnTo>
                  <a:lnTo>
                    <a:pt x="89280" y="18364"/>
                  </a:lnTo>
                  <a:lnTo>
                    <a:pt x="85331" y="21958"/>
                  </a:lnTo>
                  <a:lnTo>
                    <a:pt x="85331" y="28079"/>
                  </a:lnTo>
                  <a:lnTo>
                    <a:pt x="89280" y="31686"/>
                  </a:lnTo>
                  <a:lnTo>
                    <a:pt x="134645" y="77038"/>
                  </a:lnTo>
                  <a:lnTo>
                    <a:pt x="134645" y="107289"/>
                  </a:lnTo>
                  <a:lnTo>
                    <a:pt x="128524" y="109448"/>
                  </a:lnTo>
                  <a:lnTo>
                    <a:pt x="123126" y="112687"/>
                  </a:lnTo>
                  <a:lnTo>
                    <a:pt x="118808" y="117005"/>
                  </a:lnTo>
                  <a:lnTo>
                    <a:pt x="178930" y="117005"/>
                  </a:lnTo>
                  <a:lnTo>
                    <a:pt x="174599" y="112687"/>
                  </a:lnTo>
                  <a:lnTo>
                    <a:pt x="169202" y="109448"/>
                  </a:lnTo>
                  <a:lnTo>
                    <a:pt x="163080" y="107289"/>
                  </a:lnTo>
                  <a:lnTo>
                    <a:pt x="163080" y="77038"/>
                  </a:lnTo>
                  <a:lnTo>
                    <a:pt x="203401" y="36728"/>
                  </a:lnTo>
                  <a:lnTo>
                    <a:pt x="134645" y="36728"/>
                  </a:lnTo>
                  <a:lnTo>
                    <a:pt x="109448" y="11518"/>
                  </a:lnTo>
                  <a:lnTo>
                    <a:pt x="105486" y="7924"/>
                  </a:lnTo>
                  <a:close/>
                </a:path>
                <a:path w="297814" h="304800">
                  <a:moveTo>
                    <a:pt x="227164" y="30238"/>
                  </a:moveTo>
                  <a:lnTo>
                    <a:pt x="222122" y="33489"/>
                  </a:lnTo>
                  <a:lnTo>
                    <a:pt x="220687" y="38519"/>
                  </a:lnTo>
                  <a:lnTo>
                    <a:pt x="205562" y="101168"/>
                  </a:lnTo>
                  <a:lnTo>
                    <a:pt x="178930" y="117005"/>
                  </a:lnTo>
                  <a:lnTo>
                    <a:pt x="296339" y="117005"/>
                  </a:lnTo>
                  <a:lnTo>
                    <a:pt x="294487" y="114122"/>
                  </a:lnTo>
                  <a:lnTo>
                    <a:pt x="289445" y="113042"/>
                  </a:lnTo>
                  <a:lnTo>
                    <a:pt x="254888" y="104406"/>
                  </a:lnTo>
                  <a:lnTo>
                    <a:pt x="278282" y="90360"/>
                  </a:lnTo>
                  <a:lnTo>
                    <a:pt x="282600" y="87490"/>
                  </a:lnTo>
                  <a:lnTo>
                    <a:pt x="284048" y="81724"/>
                  </a:lnTo>
                  <a:lnTo>
                    <a:pt x="282938" y="79921"/>
                  </a:lnTo>
                  <a:lnTo>
                    <a:pt x="239763" y="79921"/>
                  </a:lnTo>
                  <a:lnTo>
                    <a:pt x="248399" y="45364"/>
                  </a:lnTo>
                  <a:lnTo>
                    <a:pt x="249478" y="40322"/>
                  </a:lnTo>
                  <a:lnTo>
                    <a:pt x="246608" y="35280"/>
                  </a:lnTo>
                  <a:lnTo>
                    <a:pt x="241566" y="33845"/>
                  </a:lnTo>
                  <a:lnTo>
                    <a:pt x="232206" y="31686"/>
                  </a:lnTo>
                  <a:lnTo>
                    <a:pt x="227164" y="30238"/>
                  </a:lnTo>
                  <a:close/>
                </a:path>
                <a:path w="297814" h="304800">
                  <a:moveTo>
                    <a:pt x="70561" y="30238"/>
                  </a:moveTo>
                  <a:lnTo>
                    <a:pt x="65519" y="31686"/>
                  </a:lnTo>
                  <a:lnTo>
                    <a:pt x="56159" y="33845"/>
                  </a:lnTo>
                  <a:lnTo>
                    <a:pt x="51130" y="35280"/>
                  </a:lnTo>
                  <a:lnTo>
                    <a:pt x="48247" y="40322"/>
                  </a:lnTo>
                  <a:lnTo>
                    <a:pt x="49326" y="45364"/>
                  </a:lnTo>
                  <a:lnTo>
                    <a:pt x="57962" y="79921"/>
                  </a:lnTo>
                  <a:lnTo>
                    <a:pt x="87038" y="79921"/>
                  </a:lnTo>
                  <a:lnTo>
                    <a:pt x="77050" y="38519"/>
                  </a:lnTo>
                  <a:lnTo>
                    <a:pt x="75971" y="33489"/>
                  </a:lnTo>
                  <a:lnTo>
                    <a:pt x="70561" y="30238"/>
                  </a:lnTo>
                  <a:close/>
                </a:path>
                <a:path w="297814" h="304800">
                  <a:moveTo>
                    <a:pt x="267842" y="63004"/>
                  </a:moveTo>
                  <a:lnTo>
                    <a:pt x="263169" y="65887"/>
                  </a:lnTo>
                  <a:lnTo>
                    <a:pt x="239763" y="79921"/>
                  </a:lnTo>
                  <a:lnTo>
                    <a:pt x="282938" y="79921"/>
                  </a:lnTo>
                  <a:lnTo>
                    <a:pt x="281165" y="77038"/>
                  </a:lnTo>
                  <a:lnTo>
                    <a:pt x="276478" y="69126"/>
                  </a:lnTo>
                  <a:lnTo>
                    <a:pt x="273608" y="64439"/>
                  </a:lnTo>
                  <a:lnTo>
                    <a:pt x="267842" y="63004"/>
                  </a:lnTo>
                  <a:close/>
                </a:path>
                <a:path w="297814" h="304800">
                  <a:moveTo>
                    <a:pt x="158762" y="0"/>
                  </a:moveTo>
                  <a:lnTo>
                    <a:pt x="138963" y="0"/>
                  </a:lnTo>
                  <a:lnTo>
                    <a:pt x="134645" y="4318"/>
                  </a:lnTo>
                  <a:lnTo>
                    <a:pt x="134645" y="36728"/>
                  </a:lnTo>
                  <a:lnTo>
                    <a:pt x="163080" y="36728"/>
                  </a:lnTo>
                  <a:lnTo>
                    <a:pt x="163080" y="4318"/>
                  </a:lnTo>
                  <a:lnTo>
                    <a:pt x="158762" y="0"/>
                  </a:lnTo>
                  <a:close/>
                </a:path>
                <a:path w="297814" h="304800">
                  <a:moveTo>
                    <a:pt x="198005" y="7924"/>
                  </a:moveTo>
                  <a:lnTo>
                    <a:pt x="192239" y="7924"/>
                  </a:lnTo>
                  <a:lnTo>
                    <a:pt x="188290" y="11518"/>
                  </a:lnTo>
                  <a:lnTo>
                    <a:pt x="163080" y="36728"/>
                  </a:lnTo>
                  <a:lnTo>
                    <a:pt x="203401" y="36728"/>
                  </a:lnTo>
                  <a:lnTo>
                    <a:pt x="208445" y="31686"/>
                  </a:lnTo>
                  <a:lnTo>
                    <a:pt x="212407" y="28079"/>
                  </a:lnTo>
                  <a:lnTo>
                    <a:pt x="212407" y="21958"/>
                  </a:lnTo>
                  <a:lnTo>
                    <a:pt x="208445" y="18364"/>
                  </a:lnTo>
                  <a:lnTo>
                    <a:pt x="201968" y="11518"/>
                  </a:lnTo>
                  <a:lnTo>
                    <a:pt x="198005" y="7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5050"/>
              <a:ext cx="1185545" cy="1185545"/>
            </a:xfrm>
            <a:custGeom>
              <a:avLst/>
              <a:gdLst/>
              <a:ahLst/>
              <a:cxnLst/>
              <a:rect l="l" t="t" r="r" b="b"/>
              <a:pathLst>
                <a:path w="1185545" h="1185545">
                  <a:moveTo>
                    <a:pt x="1185481" y="0"/>
                  </a:moveTo>
                  <a:lnTo>
                    <a:pt x="0" y="0"/>
                  </a:lnTo>
                  <a:lnTo>
                    <a:pt x="0" y="1185481"/>
                  </a:lnTo>
                  <a:lnTo>
                    <a:pt x="118548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26" name="object 26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992" y="6573101"/>
            <a:ext cx="33443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681"/>
              </a:lnSpc>
            </a:pPr>
            <a:r>
              <a:rPr sz="1179" spc="-27" baseline="34188" dirty="0">
                <a:latin typeface="Trebuchet MS"/>
                <a:cs typeface="Trebuchet MS"/>
              </a:rPr>
              <a:t>1</a:t>
            </a:r>
            <a:r>
              <a:rPr sz="1179" spc="99" baseline="34188" dirty="0">
                <a:latin typeface="Trebuchet MS"/>
                <a:cs typeface="Trebuchet MS"/>
              </a:rPr>
              <a:t> </a:t>
            </a:r>
            <a:r>
              <a:rPr sz="1451" spc="-24" dirty="0">
                <a:latin typeface="Trebuchet MS"/>
                <a:cs typeface="Trebuchet MS"/>
              </a:rPr>
              <a:t>D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21" dirty="0">
                <a:latin typeface="Trebuchet MS"/>
                <a:cs typeface="Trebuchet MS"/>
              </a:rPr>
              <a:t>Cardon,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-151" dirty="0">
                <a:latin typeface="Trebuchet MS"/>
                <a:cs typeface="Trebuchet MS"/>
              </a:rPr>
              <a:t>JP </a:t>
            </a:r>
            <a:r>
              <a:rPr sz="1451" spc="-127" dirty="0">
                <a:latin typeface="Trebuchet MS"/>
                <a:cs typeface="Trebuchet MS"/>
              </a:rPr>
              <a:t>Cointet,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48" dirty="0">
                <a:latin typeface="Trebuchet MS"/>
                <a:cs typeface="Trebuchet MS"/>
              </a:rPr>
              <a:t>A</a:t>
            </a:r>
            <a:r>
              <a:rPr sz="1451" spc="-145" dirty="0">
                <a:latin typeface="Trebuchet MS"/>
                <a:cs typeface="Trebuchet MS"/>
              </a:rPr>
              <a:t> </a:t>
            </a:r>
            <a:r>
              <a:rPr sz="1451" spc="-115" dirty="0">
                <a:latin typeface="Trebuchet MS"/>
                <a:cs typeface="Trebuchet MS"/>
              </a:rPr>
              <a:t>Mazieres,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73" dirty="0">
                <a:latin typeface="Trebuchet MS"/>
                <a:cs typeface="Trebuchet MS"/>
              </a:rPr>
              <a:t>2018</a:t>
            </a:r>
            <a:r>
              <a:rPr sz="1451" spc="-138" dirty="0">
                <a:latin typeface="Trebuchet MS"/>
                <a:cs typeface="Trebuchet MS"/>
              </a:rPr>
              <a:t> </a:t>
            </a:r>
            <a:r>
              <a:rPr sz="1451" spc="-97" dirty="0">
                <a:latin typeface="Trebuchet MS"/>
                <a:cs typeface="Trebuchet MS"/>
              </a:rPr>
              <a:t>[LRDN]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9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5525" y="2612562"/>
            <a:ext cx="136661" cy="1684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5933" y="3023880"/>
            <a:ext cx="145382" cy="1680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5933" y="3460887"/>
            <a:ext cx="143631" cy="169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1575" y="4334458"/>
            <a:ext cx="176706" cy="16844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458183" y="3906157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397" y="0"/>
                </a:moveTo>
                <a:lnTo>
                  <a:pt x="3594" y="0"/>
                </a:lnTo>
                <a:lnTo>
                  <a:pt x="2159" y="723"/>
                </a:lnTo>
                <a:lnTo>
                  <a:pt x="1790" y="1079"/>
                </a:lnTo>
                <a:lnTo>
                  <a:pt x="1079" y="1447"/>
                </a:lnTo>
                <a:lnTo>
                  <a:pt x="711" y="2159"/>
                </a:lnTo>
                <a:lnTo>
                  <a:pt x="0" y="3606"/>
                </a:lnTo>
                <a:lnTo>
                  <a:pt x="0" y="4686"/>
                </a:lnTo>
                <a:lnTo>
                  <a:pt x="0" y="5765"/>
                </a:lnTo>
                <a:lnTo>
                  <a:pt x="1079" y="7924"/>
                </a:lnTo>
                <a:lnTo>
                  <a:pt x="2159" y="9004"/>
                </a:lnTo>
                <a:lnTo>
                  <a:pt x="2870" y="9359"/>
                </a:lnTo>
                <a:lnTo>
                  <a:pt x="6108" y="9359"/>
                </a:lnTo>
                <a:lnTo>
                  <a:pt x="6832" y="8648"/>
                </a:lnTo>
                <a:lnTo>
                  <a:pt x="7556" y="8280"/>
                </a:lnTo>
                <a:lnTo>
                  <a:pt x="7912" y="7924"/>
                </a:lnTo>
                <a:lnTo>
                  <a:pt x="8280" y="7200"/>
                </a:lnTo>
                <a:lnTo>
                  <a:pt x="8991" y="6489"/>
                </a:lnTo>
                <a:lnTo>
                  <a:pt x="8991" y="2882"/>
                </a:lnTo>
                <a:lnTo>
                  <a:pt x="8280" y="2159"/>
                </a:lnTo>
                <a:lnTo>
                  <a:pt x="7912" y="1447"/>
                </a:lnTo>
                <a:lnTo>
                  <a:pt x="7556" y="1079"/>
                </a:lnTo>
                <a:lnTo>
                  <a:pt x="5397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" name="object 7"/>
          <p:cNvSpPr/>
          <p:nvPr/>
        </p:nvSpPr>
        <p:spPr>
          <a:xfrm>
            <a:off x="3458183" y="3971893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397" y="0"/>
                </a:moveTo>
                <a:lnTo>
                  <a:pt x="3594" y="0"/>
                </a:lnTo>
                <a:lnTo>
                  <a:pt x="2159" y="711"/>
                </a:lnTo>
                <a:lnTo>
                  <a:pt x="711" y="2158"/>
                </a:lnTo>
                <a:lnTo>
                  <a:pt x="0" y="3594"/>
                </a:lnTo>
                <a:lnTo>
                  <a:pt x="0" y="4673"/>
                </a:lnTo>
                <a:lnTo>
                  <a:pt x="0" y="5753"/>
                </a:lnTo>
                <a:lnTo>
                  <a:pt x="1435" y="8636"/>
                </a:lnTo>
                <a:lnTo>
                  <a:pt x="2870" y="9359"/>
                </a:lnTo>
                <a:lnTo>
                  <a:pt x="6108" y="9359"/>
                </a:lnTo>
                <a:lnTo>
                  <a:pt x="7556" y="8636"/>
                </a:lnTo>
                <a:lnTo>
                  <a:pt x="8280" y="7200"/>
                </a:lnTo>
                <a:lnTo>
                  <a:pt x="8991" y="6476"/>
                </a:lnTo>
                <a:lnTo>
                  <a:pt x="8991" y="2870"/>
                </a:lnTo>
                <a:lnTo>
                  <a:pt x="7912" y="1790"/>
                </a:lnTo>
                <a:lnTo>
                  <a:pt x="7556" y="1079"/>
                </a:lnTo>
                <a:lnTo>
                  <a:pt x="5397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" name="object 8"/>
          <p:cNvSpPr/>
          <p:nvPr/>
        </p:nvSpPr>
        <p:spPr>
          <a:xfrm>
            <a:off x="3458183" y="4038042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108" y="0"/>
                </a:moveTo>
                <a:lnTo>
                  <a:pt x="2870" y="0"/>
                </a:lnTo>
                <a:lnTo>
                  <a:pt x="2159" y="368"/>
                </a:lnTo>
                <a:lnTo>
                  <a:pt x="1079" y="1447"/>
                </a:lnTo>
                <a:lnTo>
                  <a:pt x="711" y="2159"/>
                </a:lnTo>
                <a:lnTo>
                  <a:pt x="0" y="3606"/>
                </a:lnTo>
                <a:lnTo>
                  <a:pt x="0" y="4686"/>
                </a:lnTo>
                <a:lnTo>
                  <a:pt x="0" y="5765"/>
                </a:lnTo>
                <a:lnTo>
                  <a:pt x="711" y="7200"/>
                </a:lnTo>
                <a:lnTo>
                  <a:pt x="1079" y="7569"/>
                </a:lnTo>
                <a:lnTo>
                  <a:pt x="1435" y="8280"/>
                </a:lnTo>
                <a:lnTo>
                  <a:pt x="3594" y="9359"/>
                </a:lnTo>
                <a:lnTo>
                  <a:pt x="5397" y="9359"/>
                </a:lnTo>
                <a:lnTo>
                  <a:pt x="7556" y="8280"/>
                </a:lnTo>
                <a:lnTo>
                  <a:pt x="8280" y="6845"/>
                </a:lnTo>
                <a:lnTo>
                  <a:pt x="8991" y="6489"/>
                </a:lnTo>
                <a:lnTo>
                  <a:pt x="8991" y="2527"/>
                </a:lnTo>
                <a:lnTo>
                  <a:pt x="8280" y="2159"/>
                </a:lnTo>
                <a:lnTo>
                  <a:pt x="7556" y="723"/>
                </a:lnTo>
                <a:lnTo>
                  <a:pt x="6108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9" name="object 9"/>
          <p:cNvGrpSpPr/>
          <p:nvPr/>
        </p:nvGrpSpPr>
        <p:grpSpPr>
          <a:xfrm>
            <a:off x="3799026" y="2692244"/>
            <a:ext cx="4073725" cy="1953945"/>
            <a:chOff x="3142111" y="2225916"/>
            <a:chExt cx="3369310" cy="1616075"/>
          </a:xfrm>
        </p:grpSpPr>
        <p:sp>
          <p:nvSpPr>
            <p:cNvPr id="10" name="object 10"/>
            <p:cNvSpPr/>
            <p:nvPr/>
          </p:nvSpPr>
          <p:spPr>
            <a:xfrm>
              <a:off x="3750843" y="299700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6121" y="0"/>
                  </a:moveTo>
                  <a:lnTo>
                    <a:pt x="2882" y="0"/>
                  </a:lnTo>
                  <a:lnTo>
                    <a:pt x="1435" y="723"/>
                  </a:lnTo>
                  <a:lnTo>
                    <a:pt x="711" y="1447"/>
                  </a:lnTo>
                  <a:lnTo>
                    <a:pt x="0" y="2882"/>
                  </a:lnTo>
                  <a:lnTo>
                    <a:pt x="0" y="4686"/>
                  </a:lnTo>
                  <a:lnTo>
                    <a:pt x="0" y="6477"/>
                  </a:lnTo>
                  <a:lnTo>
                    <a:pt x="355" y="6845"/>
                  </a:lnTo>
                  <a:lnTo>
                    <a:pt x="711" y="7569"/>
                  </a:lnTo>
                  <a:lnTo>
                    <a:pt x="1435" y="8280"/>
                  </a:lnTo>
                  <a:lnTo>
                    <a:pt x="3594" y="9359"/>
                  </a:lnTo>
                  <a:lnTo>
                    <a:pt x="5041" y="9359"/>
                  </a:lnTo>
                  <a:lnTo>
                    <a:pt x="7200" y="8280"/>
                  </a:lnTo>
                  <a:lnTo>
                    <a:pt x="7912" y="7569"/>
                  </a:lnTo>
                  <a:lnTo>
                    <a:pt x="8280" y="6845"/>
                  </a:lnTo>
                  <a:lnTo>
                    <a:pt x="8636" y="6477"/>
                  </a:lnTo>
                  <a:lnTo>
                    <a:pt x="8991" y="5397"/>
                  </a:lnTo>
                  <a:lnTo>
                    <a:pt x="8991" y="3238"/>
                  </a:lnTo>
                  <a:lnTo>
                    <a:pt x="8636" y="2527"/>
                  </a:lnTo>
                  <a:lnTo>
                    <a:pt x="8280" y="2159"/>
                  </a:lnTo>
                  <a:lnTo>
                    <a:pt x="7912" y="1447"/>
                  </a:lnTo>
                  <a:lnTo>
                    <a:pt x="7200" y="723"/>
                  </a:lnTo>
                  <a:lnTo>
                    <a:pt x="6476" y="368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2111" y="2225916"/>
              <a:ext cx="3368848" cy="16160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50843" y="305137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6121" y="0"/>
                  </a:moveTo>
                  <a:lnTo>
                    <a:pt x="2882" y="0"/>
                  </a:lnTo>
                  <a:lnTo>
                    <a:pt x="1435" y="711"/>
                  </a:lnTo>
                  <a:lnTo>
                    <a:pt x="711" y="1435"/>
                  </a:lnTo>
                  <a:lnTo>
                    <a:pt x="0" y="2870"/>
                  </a:lnTo>
                  <a:lnTo>
                    <a:pt x="0" y="4673"/>
                  </a:lnTo>
                  <a:lnTo>
                    <a:pt x="0" y="6476"/>
                  </a:lnTo>
                  <a:lnTo>
                    <a:pt x="711" y="7912"/>
                  </a:lnTo>
                  <a:lnTo>
                    <a:pt x="3594" y="9359"/>
                  </a:lnTo>
                  <a:lnTo>
                    <a:pt x="5041" y="9359"/>
                  </a:lnTo>
                  <a:lnTo>
                    <a:pt x="7912" y="7912"/>
                  </a:lnTo>
                  <a:lnTo>
                    <a:pt x="8991" y="5753"/>
                  </a:lnTo>
                  <a:lnTo>
                    <a:pt x="8991" y="3594"/>
                  </a:lnTo>
                  <a:lnTo>
                    <a:pt x="7912" y="1435"/>
                  </a:lnTo>
                  <a:lnTo>
                    <a:pt x="7200" y="711"/>
                  </a:lnTo>
                  <a:lnTo>
                    <a:pt x="6476" y="355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3" name="object 13"/>
          <p:cNvSpPr/>
          <p:nvPr/>
        </p:nvSpPr>
        <p:spPr>
          <a:xfrm>
            <a:off x="3227486" y="2623003"/>
            <a:ext cx="73705" cy="1826497"/>
          </a:xfrm>
          <a:custGeom>
            <a:avLst/>
            <a:gdLst/>
            <a:ahLst/>
            <a:cxnLst/>
            <a:rect l="l" t="t" r="r" b="b"/>
            <a:pathLst>
              <a:path w="60960" h="1510664">
                <a:moveTo>
                  <a:pt x="60845" y="0"/>
                </a:moveTo>
                <a:lnTo>
                  <a:pt x="52981" y="50581"/>
                </a:lnTo>
                <a:lnTo>
                  <a:pt x="45663" y="101234"/>
                </a:lnTo>
                <a:lnTo>
                  <a:pt x="38892" y="151956"/>
                </a:lnTo>
                <a:lnTo>
                  <a:pt x="32666" y="202741"/>
                </a:lnTo>
                <a:lnTo>
                  <a:pt x="26986" y="253585"/>
                </a:lnTo>
                <a:lnTo>
                  <a:pt x="21849" y="304483"/>
                </a:lnTo>
                <a:lnTo>
                  <a:pt x="17256" y="355432"/>
                </a:lnTo>
                <a:lnTo>
                  <a:pt x="13206" y="406426"/>
                </a:lnTo>
                <a:lnTo>
                  <a:pt x="9698" y="457461"/>
                </a:lnTo>
                <a:lnTo>
                  <a:pt x="6732" y="508533"/>
                </a:lnTo>
                <a:lnTo>
                  <a:pt x="4306" y="559637"/>
                </a:lnTo>
                <a:lnTo>
                  <a:pt x="2421" y="610769"/>
                </a:lnTo>
                <a:lnTo>
                  <a:pt x="1075" y="661924"/>
                </a:lnTo>
                <a:lnTo>
                  <a:pt x="268" y="713097"/>
                </a:lnTo>
                <a:lnTo>
                  <a:pt x="0" y="764286"/>
                </a:lnTo>
                <a:lnTo>
                  <a:pt x="0" y="771118"/>
                </a:lnTo>
                <a:lnTo>
                  <a:pt x="0" y="778319"/>
                </a:lnTo>
                <a:lnTo>
                  <a:pt x="0" y="785164"/>
                </a:lnTo>
                <a:lnTo>
                  <a:pt x="9507" y="1089660"/>
                </a:lnTo>
                <a:lnTo>
                  <a:pt x="30422" y="1317644"/>
                </a:lnTo>
                <a:lnTo>
                  <a:pt x="51338" y="1460645"/>
                </a:lnTo>
                <a:lnTo>
                  <a:pt x="60845" y="1510195"/>
                </a:lnTo>
              </a:path>
            </a:pathLst>
          </a:custGeom>
          <a:ln w="10735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4" name="object 14"/>
          <p:cNvSpPr/>
          <p:nvPr/>
        </p:nvSpPr>
        <p:spPr>
          <a:xfrm>
            <a:off x="3625753" y="2623003"/>
            <a:ext cx="73705" cy="1826497"/>
          </a:xfrm>
          <a:custGeom>
            <a:avLst/>
            <a:gdLst/>
            <a:ahLst/>
            <a:cxnLst/>
            <a:rect l="l" t="t" r="r" b="b"/>
            <a:pathLst>
              <a:path w="60960" h="1510664">
                <a:moveTo>
                  <a:pt x="0" y="1510195"/>
                </a:moveTo>
                <a:lnTo>
                  <a:pt x="7800" y="1459614"/>
                </a:lnTo>
                <a:lnTo>
                  <a:pt x="15071" y="1408961"/>
                </a:lnTo>
                <a:lnTo>
                  <a:pt x="21811" y="1358241"/>
                </a:lnTo>
                <a:lnTo>
                  <a:pt x="28020" y="1307460"/>
                </a:lnTo>
                <a:lnTo>
                  <a:pt x="33695" y="1256623"/>
                </a:lnTo>
                <a:lnTo>
                  <a:pt x="38837" y="1205735"/>
                </a:lnTo>
                <a:lnTo>
                  <a:pt x="43442" y="1154800"/>
                </a:lnTo>
                <a:lnTo>
                  <a:pt x="47510" y="1103824"/>
                </a:lnTo>
                <a:lnTo>
                  <a:pt x="51040" y="1052813"/>
                </a:lnTo>
                <a:lnTo>
                  <a:pt x="54031" y="1001770"/>
                </a:lnTo>
                <a:lnTo>
                  <a:pt x="56481" y="950702"/>
                </a:lnTo>
                <a:lnTo>
                  <a:pt x="58388" y="899614"/>
                </a:lnTo>
                <a:lnTo>
                  <a:pt x="59752" y="848510"/>
                </a:lnTo>
                <a:lnTo>
                  <a:pt x="60572" y="797396"/>
                </a:lnTo>
                <a:lnTo>
                  <a:pt x="60845" y="746277"/>
                </a:lnTo>
                <a:lnTo>
                  <a:pt x="60845" y="739076"/>
                </a:lnTo>
                <a:lnTo>
                  <a:pt x="60845" y="731875"/>
                </a:lnTo>
                <a:lnTo>
                  <a:pt x="60845" y="725043"/>
                </a:lnTo>
                <a:lnTo>
                  <a:pt x="51338" y="420545"/>
                </a:lnTo>
                <a:lnTo>
                  <a:pt x="30422" y="192557"/>
                </a:lnTo>
                <a:lnTo>
                  <a:pt x="9507" y="49551"/>
                </a:lnTo>
                <a:lnTo>
                  <a:pt x="0" y="0"/>
                </a:lnTo>
              </a:path>
            </a:pathLst>
          </a:custGeom>
          <a:ln w="10735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5" name="object 15"/>
          <p:cNvGrpSpPr/>
          <p:nvPr/>
        </p:nvGrpSpPr>
        <p:grpSpPr>
          <a:xfrm>
            <a:off x="7963157" y="3464803"/>
            <a:ext cx="251057" cy="461423"/>
            <a:chOff x="6586194" y="2864887"/>
            <a:chExt cx="207645" cy="381635"/>
          </a:xfrm>
        </p:grpSpPr>
        <p:sp>
          <p:nvSpPr>
            <p:cNvPr id="16" name="object 16"/>
            <p:cNvSpPr/>
            <p:nvPr/>
          </p:nvSpPr>
          <p:spPr>
            <a:xfrm>
              <a:off x="6690957" y="3043449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79" h="9525">
                  <a:moveTo>
                    <a:pt x="0" y="0"/>
                  </a:moveTo>
                  <a:lnTo>
                    <a:pt x="4686" y="9359"/>
                  </a:lnTo>
                </a:path>
              </a:pathLst>
            </a:custGeom>
            <a:ln w="10735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7" name="object 17"/>
            <p:cNvSpPr/>
            <p:nvPr/>
          </p:nvSpPr>
          <p:spPr>
            <a:xfrm>
              <a:off x="6705358" y="3072608"/>
              <a:ext cx="73660" cy="148590"/>
            </a:xfrm>
            <a:custGeom>
              <a:avLst/>
              <a:gdLst/>
              <a:ahLst/>
              <a:cxnLst/>
              <a:rect l="l" t="t" r="r" b="b"/>
              <a:pathLst>
                <a:path w="73659" h="148589">
                  <a:moveTo>
                    <a:pt x="0" y="0"/>
                  </a:moveTo>
                  <a:lnTo>
                    <a:pt x="73075" y="148323"/>
                  </a:lnTo>
                </a:path>
              </a:pathLst>
            </a:custGeom>
            <a:ln w="10799">
              <a:solidFill>
                <a:srgbClr val="92949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8" name="object 18"/>
            <p:cNvSpPr/>
            <p:nvPr/>
          </p:nvSpPr>
          <p:spPr>
            <a:xfrm>
              <a:off x="6783476" y="3231003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0" y="0"/>
                  </a:moveTo>
                  <a:lnTo>
                    <a:pt x="4686" y="9728"/>
                  </a:lnTo>
                </a:path>
              </a:pathLst>
            </a:custGeom>
            <a:ln w="10735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6194" y="2864887"/>
              <a:ext cx="75603" cy="12887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162943" y="4009328"/>
            <a:ext cx="489062" cy="136661"/>
            <a:chOff x="6751434" y="3315255"/>
            <a:chExt cx="404495" cy="113030"/>
          </a:xfrm>
        </p:grpSpPr>
        <p:sp>
          <p:nvSpPr>
            <p:cNvPr id="21" name="object 21"/>
            <p:cNvSpPr/>
            <p:nvPr/>
          </p:nvSpPr>
          <p:spPr>
            <a:xfrm>
              <a:off x="6751434" y="3322087"/>
              <a:ext cx="173990" cy="101600"/>
            </a:xfrm>
            <a:custGeom>
              <a:avLst/>
              <a:gdLst/>
              <a:ahLst/>
              <a:cxnLst/>
              <a:rect l="l" t="t" r="r" b="b"/>
              <a:pathLst>
                <a:path w="173990" h="101600">
                  <a:moveTo>
                    <a:pt x="57962" y="18364"/>
                  </a:moveTo>
                  <a:lnTo>
                    <a:pt x="49606" y="5041"/>
                  </a:lnTo>
                  <a:lnTo>
                    <a:pt x="46443" y="0"/>
                  </a:lnTo>
                  <a:lnTo>
                    <a:pt x="39611" y="0"/>
                  </a:lnTo>
                  <a:lnTo>
                    <a:pt x="19812" y="18364"/>
                  </a:lnTo>
                  <a:lnTo>
                    <a:pt x="26644" y="18364"/>
                  </a:lnTo>
                  <a:lnTo>
                    <a:pt x="42481" y="5041"/>
                  </a:lnTo>
                  <a:lnTo>
                    <a:pt x="51485" y="18364"/>
                  </a:lnTo>
                  <a:lnTo>
                    <a:pt x="57962" y="18364"/>
                  </a:lnTo>
                  <a:close/>
                </a:path>
                <a:path w="173990" h="101600">
                  <a:moveTo>
                    <a:pt x="59410" y="28079"/>
                  </a:moveTo>
                  <a:lnTo>
                    <a:pt x="51130" y="28079"/>
                  </a:lnTo>
                  <a:lnTo>
                    <a:pt x="36004" y="53276"/>
                  </a:lnTo>
                  <a:lnTo>
                    <a:pt x="35648" y="54000"/>
                  </a:lnTo>
                  <a:lnTo>
                    <a:pt x="34925" y="55079"/>
                  </a:lnTo>
                  <a:lnTo>
                    <a:pt x="34569" y="55803"/>
                  </a:lnTo>
                  <a:lnTo>
                    <a:pt x="31686" y="60845"/>
                  </a:lnTo>
                  <a:lnTo>
                    <a:pt x="29171" y="66243"/>
                  </a:lnTo>
                  <a:lnTo>
                    <a:pt x="27368" y="71640"/>
                  </a:lnTo>
                  <a:lnTo>
                    <a:pt x="27254" y="66243"/>
                  </a:lnTo>
                  <a:lnTo>
                    <a:pt x="27000" y="60845"/>
                  </a:lnTo>
                  <a:lnTo>
                    <a:pt x="25920" y="53276"/>
                  </a:lnTo>
                  <a:lnTo>
                    <a:pt x="24130" y="45720"/>
                  </a:lnTo>
                  <a:lnTo>
                    <a:pt x="20167" y="28079"/>
                  </a:lnTo>
                  <a:lnTo>
                    <a:pt x="11887" y="28079"/>
                  </a:lnTo>
                  <a:lnTo>
                    <a:pt x="22326" y="76327"/>
                  </a:lnTo>
                  <a:lnTo>
                    <a:pt x="22682" y="77406"/>
                  </a:lnTo>
                  <a:lnTo>
                    <a:pt x="21971" y="78841"/>
                  </a:lnTo>
                  <a:lnTo>
                    <a:pt x="21247" y="80645"/>
                  </a:lnTo>
                  <a:lnTo>
                    <a:pt x="20523" y="82080"/>
                  </a:lnTo>
                  <a:lnTo>
                    <a:pt x="19443" y="83883"/>
                  </a:lnTo>
                  <a:lnTo>
                    <a:pt x="18008" y="85686"/>
                  </a:lnTo>
                  <a:lnTo>
                    <a:pt x="16929" y="87477"/>
                  </a:lnTo>
                  <a:lnTo>
                    <a:pt x="13322" y="92519"/>
                  </a:lnTo>
                  <a:lnTo>
                    <a:pt x="11887" y="94678"/>
                  </a:lnTo>
                  <a:lnTo>
                    <a:pt x="5765" y="94678"/>
                  </a:lnTo>
                  <a:lnTo>
                    <a:pt x="3251" y="93967"/>
                  </a:lnTo>
                  <a:lnTo>
                    <a:pt x="723" y="92519"/>
                  </a:lnTo>
                  <a:lnTo>
                    <a:pt x="0" y="100076"/>
                  </a:lnTo>
                  <a:lnTo>
                    <a:pt x="2171" y="100444"/>
                  </a:lnTo>
                  <a:lnTo>
                    <a:pt x="7200" y="101155"/>
                  </a:lnTo>
                  <a:lnTo>
                    <a:pt x="10807" y="101155"/>
                  </a:lnTo>
                  <a:lnTo>
                    <a:pt x="15125" y="100444"/>
                  </a:lnTo>
                  <a:lnTo>
                    <a:pt x="18796" y="94678"/>
                  </a:lnTo>
                  <a:lnTo>
                    <a:pt x="23406" y="87477"/>
                  </a:lnTo>
                  <a:lnTo>
                    <a:pt x="32994" y="71640"/>
                  </a:lnTo>
                  <a:lnTo>
                    <a:pt x="59410" y="28079"/>
                  </a:lnTo>
                  <a:close/>
                </a:path>
                <a:path w="173990" h="101600">
                  <a:moveTo>
                    <a:pt x="173520" y="58686"/>
                  </a:moveTo>
                  <a:lnTo>
                    <a:pt x="100088" y="58686"/>
                  </a:lnTo>
                  <a:lnTo>
                    <a:pt x="100088" y="63360"/>
                  </a:lnTo>
                  <a:lnTo>
                    <a:pt x="173520" y="63360"/>
                  </a:lnTo>
                  <a:lnTo>
                    <a:pt x="173520" y="58686"/>
                  </a:lnTo>
                  <a:close/>
                </a:path>
                <a:path w="173990" h="101600">
                  <a:moveTo>
                    <a:pt x="173520" y="36004"/>
                  </a:moveTo>
                  <a:lnTo>
                    <a:pt x="100088" y="36004"/>
                  </a:lnTo>
                  <a:lnTo>
                    <a:pt x="100088" y="40678"/>
                  </a:lnTo>
                  <a:lnTo>
                    <a:pt x="173520" y="40678"/>
                  </a:lnTo>
                  <a:lnTo>
                    <a:pt x="173520" y="3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6724" y="3315255"/>
              <a:ext cx="189001" cy="112674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0" y="970"/>
            <a:ext cx="3743589" cy="532056"/>
          </a:xfrm>
          <a:custGeom>
            <a:avLst/>
            <a:gdLst/>
            <a:ahLst/>
            <a:cxnLst/>
            <a:rect l="l" t="t" r="r" b="b"/>
            <a:pathLst>
              <a:path w="3096260" h="440055">
                <a:moveTo>
                  <a:pt x="3096006" y="0"/>
                </a:moveTo>
                <a:lnTo>
                  <a:pt x="0" y="0"/>
                </a:lnTo>
                <a:lnTo>
                  <a:pt x="0" y="439915"/>
                </a:lnTo>
                <a:lnTo>
                  <a:pt x="3096006" y="439915"/>
                </a:lnTo>
                <a:lnTo>
                  <a:pt x="309600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90410" y="6179"/>
            <a:ext cx="3473338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36" dirty="0">
                <a:solidFill>
                  <a:srgbClr val="FFFFFF"/>
                </a:solidFill>
              </a:rPr>
              <a:t>D</a:t>
            </a:r>
            <a:r>
              <a:rPr sz="3144" spc="-272" dirty="0">
                <a:solidFill>
                  <a:srgbClr val="FFFFFF"/>
                </a:solidFill>
              </a:rPr>
              <a:t>ee</a:t>
            </a:r>
            <a:r>
              <a:rPr sz="3144" spc="-127" dirty="0">
                <a:solidFill>
                  <a:srgbClr val="FFFFFF"/>
                </a:solidFill>
              </a:rPr>
              <a:t>p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00" dirty="0">
                <a:solidFill>
                  <a:srgbClr val="FFFFFF"/>
                </a:solidFill>
              </a:rPr>
              <a:t>Ne</a:t>
            </a:r>
            <a:r>
              <a:rPr sz="3144" spc="-127" dirty="0">
                <a:solidFill>
                  <a:srgbClr val="FFFFFF"/>
                </a:solidFill>
              </a:rPr>
              <a:t>u</a:t>
            </a:r>
            <a:r>
              <a:rPr sz="3144" spc="-284" dirty="0">
                <a:solidFill>
                  <a:srgbClr val="FFFFFF"/>
                </a:solidFill>
              </a:rPr>
              <a:t>r</a:t>
            </a:r>
            <a:r>
              <a:rPr sz="3144" spc="-254" dirty="0">
                <a:solidFill>
                  <a:srgbClr val="FFFFFF"/>
                </a:solidFill>
              </a:rPr>
              <a:t>a</a:t>
            </a:r>
            <a:r>
              <a:rPr sz="3144" spc="-230" dirty="0">
                <a:solidFill>
                  <a:srgbClr val="FFFFFF"/>
                </a:solidFill>
              </a:rPr>
              <a:t>l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00" dirty="0">
                <a:solidFill>
                  <a:srgbClr val="FFFFFF"/>
                </a:solidFill>
              </a:rPr>
              <a:t>Ne</a:t>
            </a:r>
            <a:r>
              <a:rPr sz="3144" spc="-254" dirty="0">
                <a:solidFill>
                  <a:srgbClr val="FFFFFF"/>
                </a:solidFill>
              </a:rPr>
              <a:t>t</a:t>
            </a:r>
            <a:r>
              <a:rPr sz="3144" spc="-218" dirty="0">
                <a:solidFill>
                  <a:srgbClr val="FFFFFF"/>
                </a:solidFill>
              </a:rPr>
              <a:t>w</a:t>
            </a:r>
            <a:r>
              <a:rPr sz="3144" spc="-133" dirty="0">
                <a:solidFill>
                  <a:srgbClr val="FFFFFF"/>
                </a:solidFill>
              </a:rPr>
              <a:t>o</a:t>
            </a:r>
            <a:r>
              <a:rPr sz="3144" spc="-212" dirty="0">
                <a:solidFill>
                  <a:srgbClr val="FFFFFF"/>
                </a:solidFill>
              </a:rPr>
              <a:t>rks</a:t>
            </a:r>
            <a:endParaRPr sz="3144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10410801" y="7777198"/>
            <a:ext cx="3316715" cy="261422"/>
          </a:xfrm>
          <a:prstGeom prst="rect">
            <a:avLst/>
          </a:prstGeom>
        </p:spPr>
        <p:txBody>
          <a:bodyPr vert="horz" wrap="square" lIns="0" tIns="42994" rIns="0" bIns="0" rtlCol="0" anchor="ctr">
            <a:spAutoFit/>
          </a:bodyPr>
          <a:lstStyle/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spc="-193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54" dirty="0"/>
              <a:pPr marL="46067" marR="36853" indent="-29943">
                <a:lnSpc>
                  <a:spcPts val="1705"/>
                </a:lnSpc>
                <a:spcBef>
                  <a:spcPts val="339"/>
                </a:spcBef>
              </a:pPr>
              <a:t>38</a:t>
            </a:fld>
            <a:r>
              <a:rPr u="none" spc="-36" dirty="0"/>
              <a:t> </a:t>
            </a:r>
            <a:r>
              <a:rPr u="none" spc="-73" dirty="0"/>
              <a:t>8</a:t>
            </a:r>
            <a:r>
              <a:rPr u="none" spc="-67" dirty="0"/>
              <a:t>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79B2BA45-A417-4A76-81B9-4C4A8403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9" y="148451"/>
            <a:ext cx="10930053" cy="613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4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C72DC-BEB3-4D13-904C-AF553F8B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E64CB04-08F1-4374-B639-B6684104D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ea typeface="+mn-lt"/>
                <a:cs typeface="+mn-lt"/>
              </a:rPr>
              <a:t>Classical</a:t>
            </a:r>
            <a:r>
              <a:rPr lang="fr-FR" dirty="0">
                <a:ea typeface="+mn-lt"/>
                <a:cs typeface="+mn-lt"/>
              </a:rPr>
              <a:t> Machine Learning: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6517EA-DA20-45ED-96F7-6AC36D5B57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dirty="0" err="1">
                <a:ea typeface="+mn-lt"/>
                <a:cs typeface="+mn-lt"/>
              </a:rPr>
              <a:t>Interpretability</a:t>
            </a:r>
            <a:r>
              <a:rPr lang="fr-FR" dirty="0">
                <a:ea typeface="+mn-lt"/>
                <a:cs typeface="+mn-lt"/>
              </a:rPr>
              <a:t> and </a:t>
            </a:r>
            <a:r>
              <a:rPr lang="fr-FR" dirty="0" err="1">
                <a:ea typeface="+mn-lt"/>
                <a:cs typeface="+mn-lt"/>
              </a:rPr>
              <a:t>explainability</a:t>
            </a:r>
            <a:r>
              <a:rPr lang="fr-FR" dirty="0">
                <a:ea typeface="+mn-lt"/>
                <a:cs typeface="+mn-lt"/>
              </a:rPr>
              <a:t> are </a:t>
            </a:r>
            <a:r>
              <a:rPr lang="fr-FR" dirty="0" err="1">
                <a:ea typeface="+mn-lt"/>
                <a:cs typeface="+mn-lt"/>
              </a:rPr>
              <a:t>paramount</a:t>
            </a:r>
            <a:endParaRPr lang="fr-FR" dirty="0" err="1">
              <a:cs typeface="Calibri" panose="020F0502020204030204"/>
            </a:endParaRPr>
          </a:p>
          <a:p>
            <a:r>
              <a:rPr lang="fr-FR" dirty="0" err="1">
                <a:ea typeface="+mn-lt"/>
                <a:cs typeface="+mn-lt"/>
              </a:rPr>
              <a:t>Smaller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amounts</a:t>
            </a:r>
            <a:r>
              <a:rPr lang="fr-FR" dirty="0">
                <a:ea typeface="+mn-lt"/>
                <a:cs typeface="+mn-lt"/>
              </a:rPr>
              <a:t> of </a:t>
            </a:r>
            <a:r>
              <a:rPr lang="fr-FR" dirty="0" err="1">
                <a:ea typeface="+mn-lt"/>
                <a:cs typeface="+mn-lt"/>
              </a:rPr>
              <a:t>relatively</a:t>
            </a:r>
            <a:r>
              <a:rPr lang="fr-FR" dirty="0">
                <a:ea typeface="+mn-lt"/>
                <a:cs typeface="+mn-lt"/>
              </a:rPr>
              <a:t> simple data</a:t>
            </a:r>
            <a:endParaRPr lang="fr-FR" dirty="0"/>
          </a:p>
          <a:p>
            <a:r>
              <a:rPr lang="fr-FR" dirty="0" err="1">
                <a:ea typeface="+mn-lt"/>
                <a:cs typeface="+mn-lt"/>
              </a:rPr>
              <a:t>Straightforward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feature</a:t>
            </a:r>
            <a:r>
              <a:rPr lang="fr-FR" dirty="0">
                <a:ea typeface="+mn-lt"/>
                <a:cs typeface="+mn-lt"/>
              </a:rPr>
              <a:t> engineering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Limited </a:t>
            </a:r>
            <a:r>
              <a:rPr lang="fr-FR" dirty="0" err="1">
                <a:ea typeface="+mn-lt"/>
                <a:cs typeface="+mn-lt"/>
              </a:rPr>
              <a:t>computational</a:t>
            </a:r>
            <a:r>
              <a:rPr lang="fr-FR" dirty="0">
                <a:ea typeface="+mn-lt"/>
                <a:cs typeface="+mn-lt"/>
              </a:rPr>
              <a:t> power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Limited time, </a:t>
            </a:r>
            <a:r>
              <a:rPr lang="fr-FR" dirty="0" err="1">
                <a:ea typeface="+mn-lt"/>
                <a:cs typeface="+mn-lt"/>
              </a:rPr>
              <a:t>need</a:t>
            </a:r>
            <a:r>
              <a:rPr lang="fr-FR" dirty="0">
                <a:ea typeface="+mn-lt"/>
                <a:cs typeface="+mn-lt"/>
              </a:rPr>
              <a:t> for </a:t>
            </a:r>
            <a:r>
              <a:rPr lang="fr-FR" dirty="0" err="1">
                <a:ea typeface="+mn-lt"/>
                <a:cs typeface="+mn-lt"/>
              </a:rPr>
              <a:t>faster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prototyping</a:t>
            </a:r>
            <a:r>
              <a:rPr lang="fr-FR" dirty="0">
                <a:ea typeface="+mn-lt"/>
                <a:cs typeface="+mn-lt"/>
              </a:rPr>
              <a:t> and </a:t>
            </a:r>
            <a:r>
              <a:rPr lang="fr-FR" dirty="0" err="1">
                <a:ea typeface="+mn-lt"/>
                <a:cs typeface="+mn-lt"/>
              </a:rPr>
              <a:t>operationalization</a:t>
            </a:r>
            <a:endParaRPr lang="fr-FR" dirty="0" err="1"/>
          </a:p>
          <a:p>
            <a:r>
              <a:rPr lang="fr-FR" dirty="0">
                <a:ea typeface="+mn-lt"/>
                <a:cs typeface="+mn-lt"/>
              </a:rPr>
              <a:t>Need for </a:t>
            </a:r>
            <a:r>
              <a:rPr lang="fr-FR" dirty="0" err="1">
                <a:ea typeface="+mn-lt"/>
                <a:cs typeface="+mn-lt"/>
              </a:rPr>
              <a:t>varied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algorithm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choices</a:t>
            </a:r>
            <a:endParaRPr lang="fr-FR" dirty="0" err="1"/>
          </a:p>
          <a:p>
            <a:r>
              <a:rPr lang="fr-FR" dirty="0" err="1">
                <a:ea typeface="+mn-lt"/>
                <a:cs typeface="+mn-lt"/>
              </a:rPr>
              <a:t>Accuracy</a:t>
            </a:r>
            <a:r>
              <a:rPr lang="fr-FR" dirty="0">
                <a:ea typeface="+mn-lt"/>
                <a:cs typeface="+mn-lt"/>
              </a:rPr>
              <a:t> of test </a:t>
            </a:r>
            <a:r>
              <a:rPr lang="fr-FR" dirty="0" err="1">
                <a:ea typeface="+mn-lt"/>
                <a:cs typeface="+mn-lt"/>
              </a:rPr>
              <a:t>dataset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results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is</a:t>
            </a:r>
            <a:r>
              <a:rPr lang="fr-FR" dirty="0">
                <a:ea typeface="+mn-lt"/>
                <a:cs typeface="+mn-lt"/>
              </a:rPr>
              <a:t> acceptable </a:t>
            </a:r>
            <a:endParaRPr lang="fr-FR" dirty="0"/>
          </a:p>
          <a:p>
            <a:endParaRPr lang="fr-FR" dirty="0">
              <a:cs typeface="Calibri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1905CD8-2A46-469F-9070-0A57BC0D3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>
                <a:ea typeface="+mn-lt"/>
                <a:cs typeface="+mn-lt"/>
              </a:rPr>
              <a:t>Deep</a:t>
            </a:r>
            <a:r>
              <a:rPr lang="fr-FR" dirty="0">
                <a:ea typeface="+mn-lt"/>
                <a:cs typeface="+mn-lt"/>
              </a:rPr>
              <a:t> Learning:</a:t>
            </a:r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B325D59-BB50-4BFE-ADA1-FBAC755BEDC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dirty="0">
                <a:ea typeface="+mn-lt"/>
                <a:cs typeface="+mn-lt"/>
              </a:rPr>
              <a:t>Very high </a:t>
            </a:r>
            <a:r>
              <a:rPr lang="fr-FR" dirty="0" err="1">
                <a:ea typeface="+mn-lt"/>
                <a:cs typeface="+mn-lt"/>
              </a:rPr>
              <a:t>accuracy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is</a:t>
            </a:r>
            <a:r>
              <a:rPr lang="fr-FR" dirty="0">
                <a:ea typeface="+mn-lt"/>
                <a:cs typeface="+mn-lt"/>
              </a:rPr>
              <a:t> a </a:t>
            </a:r>
            <a:r>
              <a:rPr lang="fr-FR" dirty="0" err="1">
                <a:ea typeface="+mn-lt"/>
                <a:cs typeface="+mn-lt"/>
              </a:rPr>
              <a:t>priority</a:t>
            </a:r>
            <a:r>
              <a:rPr lang="fr-FR" dirty="0">
                <a:ea typeface="+mn-lt"/>
                <a:cs typeface="+mn-lt"/>
              </a:rPr>
              <a:t> (and primes over </a:t>
            </a:r>
            <a:r>
              <a:rPr lang="fr-FR" dirty="0" err="1">
                <a:ea typeface="+mn-lt"/>
                <a:cs typeface="+mn-lt"/>
              </a:rPr>
              <a:t>straightforward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interpretability</a:t>
            </a:r>
            <a:r>
              <a:rPr lang="fr-FR" dirty="0">
                <a:ea typeface="+mn-lt"/>
                <a:cs typeface="+mn-lt"/>
              </a:rPr>
              <a:t> and </a:t>
            </a:r>
            <a:r>
              <a:rPr lang="fr-FR" dirty="0" err="1">
                <a:ea typeface="+mn-lt"/>
                <a:cs typeface="+mn-lt"/>
              </a:rPr>
              <a:t>explainability</a:t>
            </a:r>
            <a:r>
              <a:rPr lang="fr-FR" dirty="0">
                <a:ea typeface="+mn-lt"/>
                <a:cs typeface="+mn-lt"/>
              </a:rPr>
              <a:t>)</a:t>
            </a:r>
            <a:endParaRPr lang="fr-FR" dirty="0">
              <a:cs typeface="Calibri" panose="020F0502020204030204"/>
            </a:endParaRPr>
          </a:p>
          <a:p>
            <a:r>
              <a:rPr lang="fr-FR" dirty="0">
                <a:ea typeface="+mn-lt"/>
                <a:cs typeface="+mn-lt"/>
              </a:rPr>
              <a:t>Large </a:t>
            </a:r>
            <a:r>
              <a:rPr lang="fr-FR" dirty="0" err="1">
                <a:ea typeface="+mn-lt"/>
                <a:cs typeface="+mn-lt"/>
              </a:rPr>
              <a:t>amounts</a:t>
            </a:r>
            <a:r>
              <a:rPr lang="fr-FR" dirty="0">
                <a:ea typeface="+mn-lt"/>
                <a:cs typeface="+mn-lt"/>
              </a:rPr>
              <a:t> of </a:t>
            </a:r>
            <a:r>
              <a:rPr lang="fr-FR" dirty="0" err="1">
                <a:ea typeface="+mn-lt"/>
                <a:cs typeface="+mn-lt"/>
              </a:rPr>
              <a:t>precisely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labeled</a:t>
            </a:r>
            <a:r>
              <a:rPr lang="fr-FR" dirty="0">
                <a:ea typeface="+mn-lt"/>
                <a:cs typeface="+mn-lt"/>
              </a:rPr>
              <a:t> data</a:t>
            </a:r>
            <a:endParaRPr lang="fr-FR" dirty="0"/>
          </a:p>
          <a:p>
            <a:r>
              <a:rPr lang="fr-FR" dirty="0" err="1">
                <a:ea typeface="+mn-lt"/>
                <a:cs typeface="+mn-lt"/>
              </a:rPr>
              <a:t>Complex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feature</a:t>
            </a:r>
            <a:r>
              <a:rPr lang="fr-FR" dirty="0">
                <a:ea typeface="+mn-lt"/>
                <a:cs typeface="+mn-lt"/>
              </a:rPr>
              <a:t> engineering</a:t>
            </a:r>
            <a:endParaRPr lang="fr-FR" dirty="0"/>
          </a:p>
          <a:p>
            <a:r>
              <a:rPr lang="fr-FR" dirty="0" err="1">
                <a:ea typeface="+mn-lt"/>
                <a:cs typeface="+mn-lt"/>
              </a:rPr>
              <a:t>Powerful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compute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resources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available</a:t>
            </a:r>
            <a:r>
              <a:rPr lang="fr-FR" dirty="0">
                <a:ea typeface="+mn-lt"/>
                <a:cs typeface="+mn-lt"/>
              </a:rPr>
              <a:t> (GPU </a:t>
            </a:r>
            <a:r>
              <a:rPr lang="fr-FR" dirty="0" err="1">
                <a:ea typeface="+mn-lt"/>
                <a:cs typeface="+mn-lt"/>
              </a:rPr>
              <a:t>acceleration</a:t>
            </a:r>
            <a:r>
              <a:rPr lang="fr-FR" dirty="0">
                <a:ea typeface="+mn-lt"/>
                <a:cs typeface="+mn-lt"/>
              </a:rPr>
              <a:t>)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Augmentation and </a:t>
            </a:r>
            <a:r>
              <a:rPr lang="fr-FR" dirty="0" err="1">
                <a:ea typeface="+mn-lt"/>
                <a:cs typeface="+mn-lt"/>
              </a:rPr>
              <a:t>other</a:t>
            </a:r>
            <a:r>
              <a:rPr lang="fr-FR" dirty="0">
                <a:ea typeface="+mn-lt"/>
                <a:cs typeface="+mn-lt"/>
              </a:rPr>
              <a:t> transformations of the initial </a:t>
            </a:r>
            <a:r>
              <a:rPr lang="fr-FR" dirty="0" err="1">
                <a:ea typeface="+mn-lt"/>
                <a:cs typeface="+mn-lt"/>
              </a:rPr>
              <a:t>dataset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will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be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necessary</a:t>
            </a:r>
            <a:endParaRPr lang="fr-FR" dirty="0" err="1"/>
          </a:p>
          <a:p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0413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633471" y="710455"/>
            <a:ext cx="185030" cy="307103"/>
            <a:chOff x="7140600" y="586812"/>
            <a:chExt cx="153035" cy="254000"/>
          </a:xfrm>
        </p:grpSpPr>
        <p:sp>
          <p:nvSpPr>
            <p:cNvPr id="4" name="object 4"/>
            <p:cNvSpPr/>
            <p:nvPr/>
          </p:nvSpPr>
          <p:spPr>
            <a:xfrm>
              <a:off x="7192086" y="586812"/>
              <a:ext cx="98425" cy="47625"/>
            </a:xfrm>
            <a:custGeom>
              <a:avLst/>
              <a:gdLst/>
              <a:ahLst/>
              <a:cxnLst/>
              <a:rect l="l" t="t" r="r" b="b"/>
              <a:pathLst>
                <a:path w="98425" h="47625">
                  <a:moveTo>
                    <a:pt x="67678" y="0"/>
                  </a:moveTo>
                  <a:lnTo>
                    <a:pt x="50393" y="0"/>
                  </a:lnTo>
                  <a:lnTo>
                    <a:pt x="0" y="47155"/>
                  </a:lnTo>
                  <a:lnTo>
                    <a:pt x="17272" y="47155"/>
                  </a:lnTo>
                  <a:lnTo>
                    <a:pt x="56514" y="12598"/>
                  </a:lnTo>
                  <a:lnTo>
                    <a:pt x="75757" y="12598"/>
                  </a:lnTo>
                  <a:lnTo>
                    <a:pt x="67678" y="0"/>
                  </a:lnTo>
                  <a:close/>
                </a:path>
                <a:path w="98425" h="47625">
                  <a:moveTo>
                    <a:pt x="75757" y="12598"/>
                  </a:moveTo>
                  <a:lnTo>
                    <a:pt x="56514" y="12598"/>
                  </a:lnTo>
                  <a:lnTo>
                    <a:pt x="80632" y="47155"/>
                  </a:lnTo>
                  <a:lnTo>
                    <a:pt x="97916" y="47155"/>
                  </a:lnTo>
                  <a:lnTo>
                    <a:pt x="75757" y="12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0600" y="657373"/>
              <a:ext cx="152641" cy="18323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8942510" y="821013"/>
            <a:ext cx="228024" cy="14587"/>
          </a:xfrm>
          <a:custGeom>
            <a:avLst/>
            <a:gdLst/>
            <a:ahLst/>
            <a:cxnLst/>
            <a:rect l="l" t="t" r="r" b="b"/>
            <a:pathLst>
              <a:path w="188595" h="12065">
                <a:moveTo>
                  <a:pt x="188277" y="0"/>
                </a:moveTo>
                <a:lnTo>
                  <a:pt x="0" y="0"/>
                </a:lnTo>
                <a:lnTo>
                  <a:pt x="0" y="11518"/>
                </a:lnTo>
                <a:lnTo>
                  <a:pt x="188277" y="11518"/>
                </a:lnTo>
                <a:lnTo>
                  <a:pt x="188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" name="object 7"/>
          <p:cNvSpPr/>
          <p:nvPr/>
        </p:nvSpPr>
        <p:spPr>
          <a:xfrm>
            <a:off x="8942510" y="889344"/>
            <a:ext cx="228024" cy="14587"/>
          </a:xfrm>
          <a:custGeom>
            <a:avLst/>
            <a:gdLst/>
            <a:ahLst/>
            <a:cxnLst/>
            <a:rect l="l" t="t" r="r" b="b"/>
            <a:pathLst>
              <a:path w="188595" h="12065">
                <a:moveTo>
                  <a:pt x="188277" y="0"/>
                </a:moveTo>
                <a:lnTo>
                  <a:pt x="0" y="0"/>
                </a:lnTo>
                <a:lnTo>
                  <a:pt x="0" y="11518"/>
                </a:lnTo>
                <a:lnTo>
                  <a:pt x="188277" y="11518"/>
                </a:lnTo>
                <a:lnTo>
                  <a:pt x="188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8" name="object 8"/>
          <p:cNvGrpSpPr/>
          <p:nvPr/>
        </p:nvGrpSpPr>
        <p:grpSpPr>
          <a:xfrm>
            <a:off x="9297688" y="691292"/>
            <a:ext cx="309405" cy="341652"/>
            <a:chOff x="7689963" y="570962"/>
            <a:chExt cx="255904" cy="2825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9963" y="660967"/>
              <a:ext cx="150113" cy="1249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73555" y="570962"/>
              <a:ext cx="72390" cy="282575"/>
            </a:xfrm>
            <a:custGeom>
              <a:avLst/>
              <a:gdLst/>
              <a:ahLst/>
              <a:cxnLst/>
              <a:rect l="l" t="t" r="r" b="b"/>
              <a:pathLst>
                <a:path w="72390" h="282575">
                  <a:moveTo>
                    <a:pt x="72008" y="0"/>
                  </a:moveTo>
                  <a:lnTo>
                    <a:pt x="54724" y="0"/>
                  </a:lnTo>
                  <a:lnTo>
                    <a:pt x="46179" y="8238"/>
                  </a:lnTo>
                  <a:lnTo>
                    <a:pt x="13322" y="60490"/>
                  </a:lnTo>
                  <a:lnTo>
                    <a:pt x="2474" y="104454"/>
                  </a:lnTo>
                  <a:lnTo>
                    <a:pt x="0" y="141122"/>
                  </a:lnTo>
                  <a:lnTo>
                    <a:pt x="6627" y="200027"/>
                  </a:lnTo>
                  <a:lnTo>
                    <a:pt x="22232" y="241382"/>
                  </a:lnTo>
                  <a:lnTo>
                    <a:pt x="40403" y="267888"/>
                  </a:lnTo>
                  <a:lnTo>
                    <a:pt x="54724" y="282244"/>
                  </a:lnTo>
                  <a:lnTo>
                    <a:pt x="72008" y="282244"/>
                  </a:lnTo>
                  <a:lnTo>
                    <a:pt x="58470" y="267432"/>
                  </a:lnTo>
                  <a:lnTo>
                    <a:pt x="42033" y="240977"/>
                  </a:lnTo>
                  <a:lnTo>
                    <a:pt x="28164" y="199875"/>
                  </a:lnTo>
                  <a:lnTo>
                    <a:pt x="22326" y="141122"/>
                  </a:lnTo>
                  <a:lnTo>
                    <a:pt x="22619" y="126475"/>
                  </a:lnTo>
                  <a:lnTo>
                    <a:pt x="27796" y="83818"/>
                  </a:lnTo>
                  <a:lnTo>
                    <a:pt x="44112" y="37315"/>
                  </a:lnTo>
                  <a:lnTo>
                    <a:pt x="63880" y="8568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7227" y="703054"/>
            <a:ext cx="234166" cy="2520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58853" y="642554"/>
            <a:ext cx="159309" cy="16408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246992" y="844076"/>
            <a:ext cx="36852" cy="36852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037" y="0"/>
                </a:moveTo>
                <a:lnTo>
                  <a:pt x="6845" y="0"/>
                </a:lnTo>
                <a:lnTo>
                  <a:pt x="0" y="6845"/>
                </a:lnTo>
                <a:lnTo>
                  <a:pt x="0" y="23037"/>
                </a:lnTo>
                <a:lnTo>
                  <a:pt x="6845" y="29883"/>
                </a:lnTo>
                <a:lnTo>
                  <a:pt x="23037" y="29883"/>
                </a:lnTo>
                <a:lnTo>
                  <a:pt x="29883" y="23037"/>
                </a:lnTo>
                <a:lnTo>
                  <a:pt x="29883" y="14757"/>
                </a:lnTo>
                <a:lnTo>
                  <a:pt x="29883" y="6845"/>
                </a:lnTo>
                <a:lnTo>
                  <a:pt x="2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3679" y="710456"/>
            <a:ext cx="254635" cy="23677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0758427" y="748322"/>
            <a:ext cx="228024" cy="228024"/>
          </a:xfrm>
          <a:custGeom>
            <a:avLst/>
            <a:gdLst/>
            <a:ahLst/>
            <a:cxnLst/>
            <a:rect l="l" t="t" r="r" b="b"/>
            <a:pathLst>
              <a:path w="188595" h="188595">
                <a:moveTo>
                  <a:pt x="188290" y="88557"/>
                </a:moveTo>
                <a:lnTo>
                  <a:pt x="99720" y="88557"/>
                </a:lnTo>
                <a:lnTo>
                  <a:pt x="99720" y="0"/>
                </a:lnTo>
                <a:lnTo>
                  <a:pt x="88569" y="0"/>
                </a:lnTo>
                <a:lnTo>
                  <a:pt x="88569" y="88557"/>
                </a:lnTo>
                <a:lnTo>
                  <a:pt x="0" y="88557"/>
                </a:lnTo>
                <a:lnTo>
                  <a:pt x="0" y="99720"/>
                </a:lnTo>
                <a:lnTo>
                  <a:pt x="88569" y="99720"/>
                </a:lnTo>
                <a:lnTo>
                  <a:pt x="88569" y="188277"/>
                </a:lnTo>
                <a:lnTo>
                  <a:pt x="99720" y="188277"/>
                </a:lnTo>
                <a:lnTo>
                  <a:pt x="99720" y="99720"/>
                </a:lnTo>
                <a:lnTo>
                  <a:pt x="188290" y="99720"/>
                </a:lnTo>
                <a:lnTo>
                  <a:pt x="188290" y="88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6" name="object 16"/>
          <p:cNvGrpSpPr/>
          <p:nvPr/>
        </p:nvGrpSpPr>
        <p:grpSpPr>
          <a:xfrm>
            <a:off x="11109691" y="691292"/>
            <a:ext cx="265644" cy="341652"/>
            <a:chOff x="9188640" y="570962"/>
            <a:chExt cx="219710" cy="28257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8640" y="586812"/>
              <a:ext cx="128524" cy="1990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336240" y="570962"/>
              <a:ext cx="71755" cy="282575"/>
            </a:xfrm>
            <a:custGeom>
              <a:avLst/>
              <a:gdLst/>
              <a:ahLst/>
              <a:cxnLst/>
              <a:rect l="l" t="t" r="r" b="b"/>
              <a:pathLst>
                <a:path w="71754" h="282575">
                  <a:moveTo>
                    <a:pt x="17284" y="0"/>
                  </a:moveTo>
                  <a:lnTo>
                    <a:pt x="0" y="0"/>
                  </a:lnTo>
                  <a:lnTo>
                    <a:pt x="13533" y="15019"/>
                  </a:lnTo>
                  <a:lnTo>
                    <a:pt x="29970" y="41543"/>
                  </a:lnTo>
                  <a:lnTo>
                    <a:pt x="43842" y="82576"/>
                  </a:lnTo>
                  <a:lnTo>
                    <a:pt x="49682" y="141122"/>
                  </a:lnTo>
                  <a:lnTo>
                    <a:pt x="49383" y="155981"/>
                  </a:lnTo>
                  <a:lnTo>
                    <a:pt x="44062" y="198788"/>
                  </a:lnTo>
                  <a:lnTo>
                    <a:pt x="27746" y="245290"/>
                  </a:lnTo>
                  <a:lnTo>
                    <a:pt x="0" y="282244"/>
                  </a:lnTo>
                  <a:lnTo>
                    <a:pt x="17284" y="282244"/>
                  </a:lnTo>
                  <a:lnTo>
                    <a:pt x="47908" y="244936"/>
                  </a:lnTo>
                  <a:lnTo>
                    <a:pt x="65409" y="199645"/>
                  </a:lnTo>
                  <a:lnTo>
                    <a:pt x="71184" y="158334"/>
                  </a:lnTo>
                  <a:lnTo>
                    <a:pt x="71640" y="141122"/>
                  </a:lnTo>
                  <a:lnTo>
                    <a:pt x="65071" y="82424"/>
                  </a:lnTo>
                  <a:lnTo>
                    <a:pt x="49591" y="41138"/>
                  </a:lnTo>
                  <a:lnTo>
                    <a:pt x="31548" y="14563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669136" y="1847471"/>
            <a:ext cx="6218841" cy="3005773"/>
            <a:chOff x="2207598" y="1527218"/>
            <a:chExt cx="5143500" cy="248602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9923" y="1712527"/>
              <a:ext cx="109435" cy="18719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15794" y="1535413"/>
              <a:ext cx="2049145" cy="982344"/>
            </a:xfrm>
            <a:custGeom>
              <a:avLst/>
              <a:gdLst/>
              <a:ahLst/>
              <a:cxnLst/>
              <a:rect l="l" t="t" r="r" b="b"/>
              <a:pathLst>
                <a:path w="2049145" h="982344">
                  <a:moveTo>
                    <a:pt x="2049119" y="744829"/>
                  </a:moveTo>
                  <a:lnTo>
                    <a:pt x="1773008" y="390232"/>
                  </a:lnTo>
                </a:path>
                <a:path w="2049145" h="982344">
                  <a:moveTo>
                    <a:pt x="0" y="0"/>
                  </a:moveTo>
                  <a:lnTo>
                    <a:pt x="1957323" y="864349"/>
                  </a:lnTo>
                </a:path>
                <a:path w="2049145" h="982344">
                  <a:moveTo>
                    <a:pt x="0" y="521271"/>
                  </a:moveTo>
                  <a:lnTo>
                    <a:pt x="1957323" y="982078"/>
                  </a:lnTo>
                </a:path>
              </a:pathLst>
            </a:custGeom>
            <a:ln w="16390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6646" y="1722967"/>
              <a:ext cx="214198" cy="2141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6646" y="2032923"/>
              <a:ext cx="225348" cy="21421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15794" y="2609287"/>
              <a:ext cx="1957705" cy="20955"/>
            </a:xfrm>
            <a:custGeom>
              <a:avLst/>
              <a:gdLst/>
              <a:ahLst/>
              <a:cxnLst/>
              <a:rect l="l" t="t" r="r" b="b"/>
              <a:pathLst>
                <a:path w="1957704" h="20955">
                  <a:moveTo>
                    <a:pt x="0" y="0"/>
                  </a:moveTo>
                  <a:lnTo>
                    <a:pt x="1957323" y="20523"/>
                  </a:lnTo>
                </a:path>
              </a:pathLst>
            </a:custGeom>
            <a:ln w="16390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86646" y="2375645"/>
              <a:ext cx="222834" cy="21600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215794" y="2877854"/>
              <a:ext cx="1957705" cy="824230"/>
            </a:xfrm>
            <a:custGeom>
              <a:avLst/>
              <a:gdLst/>
              <a:ahLst/>
              <a:cxnLst/>
              <a:rect l="l" t="t" r="r" b="b"/>
              <a:pathLst>
                <a:path w="1957704" h="824229">
                  <a:moveTo>
                    <a:pt x="0" y="824039"/>
                  </a:moveTo>
                  <a:lnTo>
                    <a:pt x="1957323" y="0"/>
                  </a:lnTo>
                </a:path>
              </a:pathLst>
            </a:custGeom>
            <a:ln w="16390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9800" y="2979365"/>
              <a:ext cx="264960" cy="21419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136684" y="2880724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69" h="14605">
                  <a:moveTo>
                    <a:pt x="8280" y="0"/>
                  </a:moveTo>
                  <a:lnTo>
                    <a:pt x="5753" y="0"/>
                  </a:lnTo>
                  <a:lnTo>
                    <a:pt x="4318" y="368"/>
                  </a:lnTo>
                  <a:lnTo>
                    <a:pt x="3594" y="723"/>
                  </a:lnTo>
                  <a:lnTo>
                    <a:pt x="1435" y="2158"/>
                  </a:lnTo>
                  <a:lnTo>
                    <a:pt x="1079" y="3238"/>
                  </a:lnTo>
                  <a:lnTo>
                    <a:pt x="355" y="4330"/>
                  </a:lnTo>
                  <a:lnTo>
                    <a:pt x="0" y="5410"/>
                  </a:lnTo>
                  <a:lnTo>
                    <a:pt x="0" y="7200"/>
                  </a:lnTo>
                  <a:lnTo>
                    <a:pt x="0" y="8648"/>
                  </a:lnTo>
                  <a:lnTo>
                    <a:pt x="355" y="10083"/>
                  </a:lnTo>
                  <a:lnTo>
                    <a:pt x="1079" y="11163"/>
                  </a:lnTo>
                  <a:lnTo>
                    <a:pt x="1435" y="11887"/>
                  </a:lnTo>
                  <a:lnTo>
                    <a:pt x="2514" y="12966"/>
                  </a:lnTo>
                  <a:lnTo>
                    <a:pt x="3238" y="13322"/>
                  </a:lnTo>
                  <a:lnTo>
                    <a:pt x="4318" y="14046"/>
                  </a:lnTo>
                  <a:lnTo>
                    <a:pt x="5397" y="14401"/>
                  </a:lnTo>
                  <a:lnTo>
                    <a:pt x="7912" y="14401"/>
                  </a:lnTo>
                  <a:lnTo>
                    <a:pt x="9359" y="14046"/>
                  </a:lnTo>
                  <a:lnTo>
                    <a:pt x="10439" y="13322"/>
                  </a:lnTo>
                  <a:lnTo>
                    <a:pt x="11150" y="12966"/>
                  </a:lnTo>
                  <a:lnTo>
                    <a:pt x="12230" y="11887"/>
                  </a:lnTo>
                  <a:lnTo>
                    <a:pt x="12598" y="10807"/>
                  </a:lnTo>
                  <a:lnTo>
                    <a:pt x="13309" y="10083"/>
                  </a:lnTo>
                  <a:lnTo>
                    <a:pt x="13677" y="8648"/>
                  </a:lnTo>
                  <a:lnTo>
                    <a:pt x="13677" y="5410"/>
                  </a:lnTo>
                  <a:lnTo>
                    <a:pt x="12953" y="3238"/>
                  </a:lnTo>
                  <a:lnTo>
                    <a:pt x="12230" y="2158"/>
                  </a:lnTo>
                  <a:lnTo>
                    <a:pt x="11518" y="1447"/>
                  </a:lnTo>
                  <a:lnTo>
                    <a:pt x="10439" y="723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70326" y="3551411"/>
              <a:ext cx="473075" cy="265430"/>
            </a:xfrm>
            <a:custGeom>
              <a:avLst/>
              <a:gdLst/>
              <a:ahLst/>
              <a:cxnLst/>
              <a:rect l="l" t="t" r="r" b="b"/>
              <a:pathLst>
                <a:path w="473075" h="265429">
                  <a:moveTo>
                    <a:pt x="54356" y="187921"/>
                  </a:moveTo>
                  <a:lnTo>
                    <a:pt x="29514" y="187921"/>
                  </a:lnTo>
                  <a:lnTo>
                    <a:pt x="33832" y="167043"/>
                  </a:lnTo>
                  <a:lnTo>
                    <a:pt x="22313" y="167043"/>
                  </a:lnTo>
                  <a:lnTo>
                    <a:pt x="17272" y="187921"/>
                  </a:lnTo>
                  <a:lnTo>
                    <a:pt x="1435" y="187921"/>
                  </a:lnTo>
                  <a:lnTo>
                    <a:pt x="0" y="197993"/>
                  </a:lnTo>
                  <a:lnTo>
                    <a:pt x="14033" y="197993"/>
                  </a:lnTo>
                  <a:lnTo>
                    <a:pt x="11430" y="209638"/>
                  </a:lnTo>
                  <a:lnTo>
                    <a:pt x="7823" y="226263"/>
                  </a:lnTo>
                  <a:lnTo>
                    <a:pt x="4610" y="242354"/>
                  </a:lnTo>
                  <a:lnTo>
                    <a:pt x="3238" y="252361"/>
                  </a:lnTo>
                  <a:lnTo>
                    <a:pt x="3238" y="261353"/>
                  </a:lnTo>
                  <a:lnTo>
                    <a:pt x="7912" y="264960"/>
                  </a:lnTo>
                  <a:lnTo>
                    <a:pt x="14389" y="264960"/>
                  </a:lnTo>
                  <a:lnTo>
                    <a:pt x="21374" y="264553"/>
                  </a:lnTo>
                  <a:lnTo>
                    <a:pt x="28244" y="263296"/>
                  </a:lnTo>
                  <a:lnTo>
                    <a:pt x="34836" y="261162"/>
                  </a:lnTo>
                  <a:lnTo>
                    <a:pt x="41033" y="258114"/>
                  </a:lnTo>
                  <a:lnTo>
                    <a:pt x="41033" y="254520"/>
                  </a:lnTo>
                  <a:lnTo>
                    <a:pt x="41033" y="248399"/>
                  </a:lnTo>
                  <a:lnTo>
                    <a:pt x="40309" y="249123"/>
                  </a:lnTo>
                  <a:lnTo>
                    <a:pt x="39230" y="249834"/>
                  </a:lnTo>
                  <a:lnTo>
                    <a:pt x="38150" y="250202"/>
                  </a:lnTo>
                  <a:lnTo>
                    <a:pt x="33832" y="252717"/>
                  </a:lnTo>
                  <a:lnTo>
                    <a:pt x="28790" y="254152"/>
                  </a:lnTo>
                  <a:lnTo>
                    <a:pt x="23393" y="254520"/>
                  </a:lnTo>
                  <a:lnTo>
                    <a:pt x="16916" y="254520"/>
                  </a:lnTo>
                  <a:lnTo>
                    <a:pt x="16916" y="245160"/>
                  </a:lnTo>
                  <a:lnTo>
                    <a:pt x="17272" y="243357"/>
                  </a:lnTo>
                  <a:lnTo>
                    <a:pt x="17272" y="242277"/>
                  </a:lnTo>
                  <a:lnTo>
                    <a:pt x="27355" y="197993"/>
                  </a:lnTo>
                  <a:lnTo>
                    <a:pt x="52552" y="197993"/>
                  </a:lnTo>
                  <a:lnTo>
                    <a:pt x="54356" y="187921"/>
                  </a:lnTo>
                  <a:close/>
                </a:path>
                <a:path w="473075" h="265429">
                  <a:moveTo>
                    <a:pt x="235432" y="235077"/>
                  </a:moveTo>
                  <a:lnTo>
                    <a:pt x="117716" y="235077"/>
                  </a:lnTo>
                  <a:lnTo>
                    <a:pt x="117716" y="241198"/>
                  </a:lnTo>
                  <a:lnTo>
                    <a:pt x="235432" y="241198"/>
                  </a:lnTo>
                  <a:lnTo>
                    <a:pt x="235432" y="235077"/>
                  </a:lnTo>
                  <a:close/>
                </a:path>
                <a:path w="473075" h="265429">
                  <a:moveTo>
                    <a:pt x="235432" y="200875"/>
                  </a:moveTo>
                  <a:lnTo>
                    <a:pt x="117716" y="200875"/>
                  </a:lnTo>
                  <a:lnTo>
                    <a:pt x="117716" y="207721"/>
                  </a:lnTo>
                  <a:lnTo>
                    <a:pt x="235432" y="207721"/>
                  </a:lnTo>
                  <a:lnTo>
                    <a:pt x="235432" y="200875"/>
                  </a:lnTo>
                  <a:close/>
                </a:path>
                <a:path w="473075" h="265429">
                  <a:moveTo>
                    <a:pt x="473036" y="13677"/>
                  </a:moveTo>
                  <a:lnTo>
                    <a:pt x="472935" y="7556"/>
                  </a:lnTo>
                  <a:lnTo>
                    <a:pt x="472757" y="6832"/>
                  </a:lnTo>
                  <a:lnTo>
                    <a:pt x="472668" y="6477"/>
                  </a:lnTo>
                  <a:lnTo>
                    <a:pt x="471589" y="4673"/>
                  </a:lnTo>
                  <a:lnTo>
                    <a:pt x="470877" y="3238"/>
                  </a:lnTo>
                  <a:lnTo>
                    <a:pt x="467995" y="1079"/>
                  </a:lnTo>
                  <a:lnTo>
                    <a:pt x="464756" y="0"/>
                  </a:lnTo>
                  <a:lnTo>
                    <a:pt x="451434" y="0"/>
                  </a:lnTo>
                  <a:lnTo>
                    <a:pt x="447840" y="1079"/>
                  </a:lnTo>
                  <a:lnTo>
                    <a:pt x="444588" y="2159"/>
                  </a:lnTo>
                  <a:lnTo>
                    <a:pt x="441350" y="3962"/>
                  </a:lnTo>
                  <a:lnTo>
                    <a:pt x="439191" y="5397"/>
                  </a:lnTo>
                  <a:lnTo>
                    <a:pt x="437388" y="6477"/>
                  </a:lnTo>
                  <a:lnTo>
                    <a:pt x="435597" y="8280"/>
                  </a:lnTo>
                  <a:lnTo>
                    <a:pt x="435229" y="7200"/>
                  </a:lnTo>
                  <a:lnTo>
                    <a:pt x="435127" y="6832"/>
                  </a:lnTo>
                  <a:lnTo>
                    <a:pt x="434873" y="5753"/>
                  </a:lnTo>
                  <a:lnTo>
                    <a:pt x="434149" y="5041"/>
                  </a:lnTo>
                  <a:lnTo>
                    <a:pt x="433438" y="3238"/>
                  </a:lnTo>
                  <a:lnTo>
                    <a:pt x="430555" y="1079"/>
                  </a:lnTo>
                  <a:lnTo>
                    <a:pt x="429831" y="711"/>
                  </a:lnTo>
                  <a:lnTo>
                    <a:pt x="427672" y="0"/>
                  </a:lnTo>
                  <a:lnTo>
                    <a:pt x="414350" y="0"/>
                  </a:lnTo>
                  <a:lnTo>
                    <a:pt x="411111" y="711"/>
                  </a:lnTo>
                  <a:lnTo>
                    <a:pt x="408228" y="1803"/>
                  </a:lnTo>
                  <a:lnTo>
                    <a:pt x="405714" y="3594"/>
                  </a:lnTo>
                  <a:lnTo>
                    <a:pt x="403555" y="4673"/>
                  </a:lnTo>
                  <a:lnTo>
                    <a:pt x="401751" y="6121"/>
                  </a:lnTo>
                  <a:lnTo>
                    <a:pt x="399948" y="7912"/>
                  </a:lnTo>
                  <a:lnTo>
                    <a:pt x="401396" y="0"/>
                  </a:lnTo>
                  <a:lnTo>
                    <a:pt x="391668" y="0"/>
                  </a:lnTo>
                  <a:lnTo>
                    <a:pt x="380149" y="52197"/>
                  </a:lnTo>
                  <a:lnTo>
                    <a:pt x="390956" y="52197"/>
                  </a:lnTo>
                  <a:lnTo>
                    <a:pt x="395998" y="27711"/>
                  </a:lnTo>
                  <a:lnTo>
                    <a:pt x="396709" y="23761"/>
                  </a:lnTo>
                  <a:lnTo>
                    <a:pt x="398157" y="19799"/>
                  </a:lnTo>
                  <a:lnTo>
                    <a:pt x="400316" y="16192"/>
                  </a:lnTo>
                  <a:lnTo>
                    <a:pt x="401027" y="14757"/>
                  </a:lnTo>
                  <a:lnTo>
                    <a:pt x="403199" y="11874"/>
                  </a:lnTo>
                  <a:lnTo>
                    <a:pt x="404279" y="10795"/>
                  </a:lnTo>
                  <a:lnTo>
                    <a:pt x="405358" y="9359"/>
                  </a:lnTo>
                  <a:lnTo>
                    <a:pt x="408241" y="7912"/>
                  </a:lnTo>
                  <a:lnTo>
                    <a:pt x="408952" y="7556"/>
                  </a:lnTo>
                  <a:lnTo>
                    <a:pt x="411111" y="6832"/>
                  </a:lnTo>
                  <a:lnTo>
                    <a:pt x="420471" y="6832"/>
                  </a:lnTo>
                  <a:lnTo>
                    <a:pt x="424078" y="8280"/>
                  </a:lnTo>
                  <a:lnTo>
                    <a:pt x="424078" y="17640"/>
                  </a:lnTo>
                  <a:lnTo>
                    <a:pt x="416509" y="52197"/>
                  </a:lnTo>
                  <a:lnTo>
                    <a:pt x="427672" y="52197"/>
                  </a:lnTo>
                  <a:lnTo>
                    <a:pt x="433070" y="27711"/>
                  </a:lnTo>
                  <a:lnTo>
                    <a:pt x="433438" y="23761"/>
                  </a:lnTo>
                  <a:lnTo>
                    <a:pt x="434873" y="19443"/>
                  </a:lnTo>
                  <a:lnTo>
                    <a:pt x="437032" y="15836"/>
                  </a:lnTo>
                  <a:lnTo>
                    <a:pt x="437756" y="14401"/>
                  </a:lnTo>
                  <a:lnTo>
                    <a:pt x="438480" y="13322"/>
                  </a:lnTo>
                  <a:lnTo>
                    <a:pt x="439559" y="11874"/>
                  </a:lnTo>
                  <a:lnTo>
                    <a:pt x="442074" y="9359"/>
                  </a:lnTo>
                  <a:lnTo>
                    <a:pt x="443509" y="8636"/>
                  </a:lnTo>
                  <a:lnTo>
                    <a:pt x="444093" y="8280"/>
                  </a:lnTo>
                  <a:lnTo>
                    <a:pt x="445312" y="7556"/>
                  </a:lnTo>
                  <a:lnTo>
                    <a:pt x="447471" y="6832"/>
                  </a:lnTo>
                  <a:lnTo>
                    <a:pt x="457200" y="6832"/>
                  </a:lnTo>
                  <a:lnTo>
                    <a:pt x="461149" y="8280"/>
                  </a:lnTo>
                  <a:lnTo>
                    <a:pt x="461149" y="17640"/>
                  </a:lnTo>
                  <a:lnTo>
                    <a:pt x="453237" y="52197"/>
                  </a:lnTo>
                  <a:lnTo>
                    <a:pt x="464388" y="52197"/>
                  </a:lnTo>
                  <a:lnTo>
                    <a:pt x="471957" y="17640"/>
                  </a:lnTo>
                  <a:lnTo>
                    <a:pt x="471957" y="15113"/>
                  </a:lnTo>
                  <a:lnTo>
                    <a:pt x="473036" y="13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595" y="3654370"/>
              <a:ext cx="236169" cy="23615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71722" y="3933008"/>
              <a:ext cx="45720" cy="80010"/>
            </a:xfrm>
            <a:custGeom>
              <a:avLst/>
              <a:gdLst/>
              <a:ahLst/>
              <a:cxnLst/>
              <a:rect l="l" t="t" r="r" b="b"/>
              <a:pathLst>
                <a:path w="45720" h="80010">
                  <a:moveTo>
                    <a:pt x="45351" y="72364"/>
                  </a:moveTo>
                  <a:lnTo>
                    <a:pt x="723" y="72364"/>
                  </a:lnTo>
                  <a:lnTo>
                    <a:pt x="723" y="79921"/>
                  </a:lnTo>
                  <a:lnTo>
                    <a:pt x="45351" y="79921"/>
                  </a:lnTo>
                  <a:lnTo>
                    <a:pt x="45351" y="72364"/>
                  </a:lnTo>
                  <a:close/>
                </a:path>
                <a:path w="45720" h="80010">
                  <a:moveTo>
                    <a:pt x="28803" y="12966"/>
                  </a:moveTo>
                  <a:lnTo>
                    <a:pt x="17272" y="12966"/>
                  </a:lnTo>
                  <a:lnTo>
                    <a:pt x="17272" y="72364"/>
                  </a:lnTo>
                  <a:lnTo>
                    <a:pt x="28803" y="72364"/>
                  </a:lnTo>
                  <a:lnTo>
                    <a:pt x="28803" y="12966"/>
                  </a:lnTo>
                  <a:close/>
                </a:path>
                <a:path w="45720" h="80010">
                  <a:moveTo>
                    <a:pt x="28803" y="0"/>
                  </a:moveTo>
                  <a:lnTo>
                    <a:pt x="25552" y="0"/>
                  </a:lnTo>
                  <a:lnTo>
                    <a:pt x="24472" y="1079"/>
                  </a:lnTo>
                  <a:lnTo>
                    <a:pt x="21602" y="2514"/>
                  </a:lnTo>
                  <a:lnTo>
                    <a:pt x="15481" y="6121"/>
                  </a:lnTo>
                  <a:lnTo>
                    <a:pt x="7912" y="8280"/>
                  </a:lnTo>
                  <a:lnTo>
                    <a:pt x="0" y="8280"/>
                  </a:lnTo>
                  <a:lnTo>
                    <a:pt x="0" y="15125"/>
                  </a:lnTo>
                  <a:lnTo>
                    <a:pt x="7556" y="15125"/>
                  </a:lnTo>
                  <a:lnTo>
                    <a:pt x="12598" y="14401"/>
                  </a:lnTo>
                  <a:lnTo>
                    <a:pt x="17272" y="12966"/>
                  </a:lnTo>
                  <a:lnTo>
                    <a:pt x="28803" y="12966"/>
                  </a:lnTo>
                  <a:lnTo>
                    <a:pt x="288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1363" y="3739333"/>
              <a:ext cx="121678" cy="1007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39641" y="3763806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11874" y="0"/>
                  </a:moveTo>
                  <a:lnTo>
                    <a:pt x="7924" y="0"/>
                  </a:lnTo>
                  <a:lnTo>
                    <a:pt x="6121" y="368"/>
                  </a:lnTo>
                  <a:lnTo>
                    <a:pt x="4673" y="1447"/>
                  </a:lnTo>
                  <a:lnTo>
                    <a:pt x="3238" y="2158"/>
                  </a:lnTo>
                  <a:lnTo>
                    <a:pt x="2158" y="3238"/>
                  </a:lnTo>
                  <a:lnTo>
                    <a:pt x="723" y="6121"/>
                  </a:lnTo>
                  <a:lnTo>
                    <a:pt x="0" y="9004"/>
                  </a:lnTo>
                  <a:lnTo>
                    <a:pt x="723" y="11887"/>
                  </a:lnTo>
                  <a:lnTo>
                    <a:pt x="1435" y="12966"/>
                  </a:lnTo>
                  <a:lnTo>
                    <a:pt x="3594" y="15836"/>
                  </a:lnTo>
                  <a:lnTo>
                    <a:pt x="5041" y="16560"/>
                  </a:lnTo>
                  <a:lnTo>
                    <a:pt x="6476" y="17640"/>
                  </a:lnTo>
                  <a:lnTo>
                    <a:pt x="7924" y="18008"/>
                  </a:lnTo>
                  <a:lnTo>
                    <a:pt x="11518" y="18008"/>
                  </a:lnTo>
                  <a:lnTo>
                    <a:pt x="19075" y="10439"/>
                  </a:lnTo>
                  <a:lnTo>
                    <a:pt x="19075" y="7200"/>
                  </a:lnTo>
                  <a:lnTo>
                    <a:pt x="18719" y="5397"/>
                  </a:lnTo>
                  <a:lnTo>
                    <a:pt x="17995" y="4318"/>
                  </a:lnTo>
                  <a:lnTo>
                    <a:pt x="17284" y="2882"/>
                  </a:lnTo>
                  <a:lnTo>
                    <a:pt x="16192" y="1803"/>
                  </a:lnTo>
                  <a:lnTo>
                    <a:pt x="14757" y="1079"/>
                  </a:lnTo>
                  <a:lnTo>
                    <a:pt x="13677" y="368"/>
                  </a:lnTo>
                  <a:lnTo>
                    <a:pt x="118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4" name="object 34"/>
            <p:cNvSpPr/>
            <p:nvPr/>
          </p:nvSpPr>
          <p:spPr>
            <a:xfrm>
              <a:off x="5769724" y="2623333"/>
              <a:ext cx="1581150" cy="0"/>
            </a:xfrm>
            <a:custGeom>
              <a:avLst/>
              <a:gdLst/>
              <a:ahLst/>
              <a:cxnLst/>
              <a:rect l="l" t="t" r="r" b="b"/>
              <a:pathLst>
                <a:path w="1581150">
                  <a:moveTo>
                    <a:pt x="0" y="0"/>
                  </a:moveTo>
                  <a:lnTo>
                    <a:pt x="1581111" y="0"/>
                  </a:lnTo>
                </a:path>
              </a:pathLst>
            </a:custGeom>
            <a:ln w="16390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5" name="object 35"/>
            <p:cNvSpPr/>
            <p:nvPr/>
          </p:nvSpPr>
          <p:spPr>
            <a:xfrm>
              <a:off x="4454283" y="2979365"/>
              <a:ext cx="5715" cy="15875"/>
            </a:xfrm>
            <a:custGeom>
              <a:avLst/>
              <a:gdLst/>
              <a:ahLst/>
              <a:cxnLst/>
              <a:rect l="l" t="t" r="r" b="b"/>
              <a:pathLst>
                <a:path w="5714" h="15875">
                  <a:moveTo>
                    <a:pt x="5397" y="0"/>
                  </a:moveTo>
                  <a:lnTo>
                    <a:pt x="0" y="15481"/>
                  </a:lnTo>
                </a:path>
              </a:pathLst>
            </a:custGeom>
            <a:ln w="1639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6" name="object 36"/>
            <p:cNvSpPr/>
            <p:nvPr/>
          </p:nvSpPr>
          <p:spPr>
            <a:xfrm>
              <a:off x="4262399" y="3024374"/>
              <a:ext cx="181610" cy="515620"/>
            </a:xfrm>
            <a:custGeom>
              <a:avLst/>
              <a:gdLst/>
              <a:ahLst/>
              <a:cxnLst/>
              <a:rect l="l" t="t" r="r" b="b"/>
              <a:pathLst>
                <a:path w="181610" h="515620">
                  <a:moveTo>
                    <a:pt x="181444" y="0"/>
                  </a:moveTo>
                  <a:lnTo>
                    <a:pt x="0" y="515518"/>
                  </a:lnTo>
                </a:path>
              </a:pathLst>
            </a:custGeom>
            <a:ln w="16559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7" name="object 37"/>
            <p:cNvSpPr/>
            <p:nvPr/>
          </p:nvSpPr>
          <p:spPr>
            <a:xfrm>
              <a:off x="4251960" y="2979365"/>
              <a:ext cx="1176020" cy="591185"/>
            </a:xfrm>
            <a:custGeom>
              <a:avLst/>
              <a:gdLst/>
              <a:ahLst/>
              <a:cxnLst/>
              <a:rect l="l" t="t" r="r" b="b"/>
              <a:pathLst>
                <a:path w="1176020" h="591185">
                  <a:moveTo>
                    <a:pt x="5397" y="575284"/>
                  </a:moveTo>
                  <a:lnTo>
                    <a:pt x="0" y="590765"/>
                  </a:lnTo>
                </a:path>
                <a:path w="1176020" h="591185">
                  <a:moveTo>
                    <a:pt x="1172159" y="0"/>
                  </a:moveTo>
                  <a:lnTo>
                    <a:pt x="1175765" y="16205"/>
                  </a:lnTo>
                </a:path>
              </a:pathLst>
            </a:custGeom>
            <a:ln w="1639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8" name="object 38"/>
            <p:cNvSpPr/>
            <p:nvPr/>
          </p:nvSpPr>
          <p:spPr>
            <a:xfrm>
              <a:off x="5434914" y="3025809"/>
              <a:ext cx="120650" cy="529590"/>
            </a:xfrm>
            <a:custGeom>
              <a:avLst/>
              <a:gdLst/>
              <a:ahLst/>
              <a:cxnLst/>
              <a:rect l="l" t="t" r="r" b="b"/>
              <a:pathLst>
                <a:path w="120650" h="529589">
                  <a:moveTo>
                    <a:pt x="0" y="0"/>
                  </a:moveTo>
                  <a:lnTo>
                    <a:pt x="120243" y="529564"/>
                  </a:lnTo>
                </a:path>
              </a:pathLst>
            </a:custGeom>
            <a:ln w="16559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9" name="object 39"/>
            <p:cNvSpPr/>
            <p:nvPr/>
          </p:nvSpPr>
          <p:spPr>
            <a:xfrm>
              <a:off x="5558764" y="3570486"/>
              <a:ext cx="3810" cy="15875"/>
            </a:xfrm>
            <a:custGeom>
              <a:avLst/>
              <a:gdLst/>
              <a:ahLst/>
              <a:cxnLst/>
              <a:rect l="l" t="t" r="r" b="b"/>
              <a:pathLst>
                <a:path w="3810" h="15875">
                  <a:moveTo>
                    <a:pt x="0" y="0"/>
                  </a:moveTo>
                  <a:lnTo>
                    <a:pt x="3594" y="15836"/>
                  </a:lnTo>
                </a:path>
              </a:pathLst>
            </a:custGeom>
            <a:ln w="1639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0" name="object 40"/>
            <p:cNvSpPr/>
            <p:nvPr/>
          </p:nvSpPr>
          <p:spPr>
            <a:xfrm>
              <a:off x="4140365" y="2194213"/>
              <a:ext cx="1629410" cy="850900"/>
            </a:xfrm>
            <a:custGeom>
              <a:avLst/>
              <a:gdLst/>
              <a:ahLst/>
              <a:cxnLst/>
              <a:rect l="l" t="t" r="r" b="b"/>
              <a:pathLst>
                <a:path w="1629410" h="850900">
                  <a:moveTo>
                    <a:pt x="1325880" y="0"/>
                  </a:moveTo>
                  <a:lnTo>
                    <a:pt x="303479" y="0"/>
                  </a:lnTo>
                  <a:lnTo>
                    <a:pt x="254303" y="3967"/>
                  </a:lnTo>
                  <a:lnTo>
                    <a:pt x="207636" y="15456"/>
                  </a:lnTo>
                  <a:lnTo>
                    <a:pt x="164104" y="33843"/>
                  </a:lnTo>
                  <a:lnTo>
                    <a:pt x="124338" y="58507"/>
                  </a:lnTo>
                  <a:lnTo>
                    <a:pt x="88965" y="88826"/>
                  </a:lnTo>
                  <a:lnTo>
                    <a:pt x="58613" y="124179"/>
                  </a:lnTo>
                  <a:lnTo>
                    <a:pt x="33913" y="163942"/>
                  </a:lnTo>
                  <a:lnTo>
                    <a:pt x="15491" y="207494"/>
                  </a:lnTo>
                  <a:lnTo>
                    <a:pt x="3977" y="254214"/>
                  </a:lnTo>
                  <a:lnTo>
                    <a:pt x="0" y="303479"/>
                  </a:lnTo>
                  <a:lnTo>
                    <a:pt x="0" y="547560"/>
                  </a:lnTo>
                  <a:lnTo>
                    <a:pt x="3977" y="596725"/>
                  </a:lnTo>
                  <a:lnTo>
                    <a:pt x="15491" y="643365"/>
                  </a:lnTo>
                  <a:lnTo>
                    <a:pt x="33913" y="686855"/>
                  </a:lnTo>
                  <a:lnTo>
                    <a:pt x="58613" y="726571"/>
                  </a:lnTo>
                  <a:lnTo>
                    <a:pt x="88965" y="761890"/>
                  </a:lnTo>
                  <a:lnTo>
                    <a:pt x="124338" y="792187"/>
                  </a:lnTo>
                  <a:lnTo>
                    <a:pt x="164104" y="816837"/>
                  </a:lnTo>
                  <a:lnTo>
                    <a:pt x="207636" y="835218"/>
                  </a:lnTo>
                  <a:lnTo>
                    <a:pt x="254303" y="846704"/>
                  </a:lnTo>
                  <a:lnTo>
                    <a:pt x="303479" y="850671"/>
                  </a:lnTo>
                  <a:lnTo>
                    <a:pt x="814679" y="850671"/>
                  </a:lnTo>
                  <a:lnTo>
                    <a:pt x="1325880" y="850671"/>
                  </a:lnTo>
                  <a:lnTo>
                    <a:pt x="1375141" y="846704"/>
                  </a:lnTo>
                  <a:lnTo>
                    <a:pt x="1421859" y="835218"/>
                  </a:lnTo>
                  <a:lnTo>
                    <a:pt x="1465411" y="816837"/>
                  </a:lnTo>
                  <a:lnTo>
                    <a:pt x="1505174" y="792187"/>
                  </a:lnTo>
                  <a:lnTo>
                    <a:pt x="1540527" y="761890"/>
                  </a:lnTo>
                  <a:lnTo>
                    <a:pt x="1570847" y="726571"/>
                  </a:lnTo>
                  <a:lnTo>
                    <a:pt x="1595513" y="686855"/>
                  </a:lnTo>
                  <a:lnTo>
                    <a:pt x="1613901" y="643365"/>
                  </a:lnTo>
                  <a:lnTo>
                    <a:pt x="1625391" y="596725"/>
                  </a:lnTo>
                  <a:lnTo>
                    <a:pt x="1629359" y="547560"/>
                  </a:lnTo>
                  <a:lnTo>
                    <a:pt x="1629359" y="303479"/>
                  </a:lnTo>
                  <a:lnTo>
                    <a:pt x="1625391" y="254214"/>
                  </a:lnTo>
                  <a:lnTo>
                    <a:pt x="1613901" y="207494"/>
                  </a:lnTo>
                  <a:lnTo>
                    <a:pt x="1595513" y="163942"/>
                  </a:lnTo>
                  <a:lnTo>
                    <a:pt x="1570847" y="124179"/>
                  </a:lnTo>
                  <a:lnTo>
                    <a:pt x="1540527" y="88826"/>
                  </a:lnTo>
                  <a:lnTo>
                    <a:pt x="1505174" y="58507"/>
                  </a:lnTo>
                  <a:lnTo>
                    <a:pt x="1465411" y="33843"/>
                  </a:lnTo>
                  <a:lnTo>
                    <a:pt x="1421859" y="15456"/>
                  </a:lnTo>
                  <a:lnTo>
                    <a:pt x="1375141" y="3967"/>
                  </a:lnTo>
                  <a:lnTo>
                    <a:pt x="1325880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1" name="object 41"/>
            <p:cNvSpPr/>
            <p:nvPr/>
          </p:nvSpPr>
          <p:spPr>
            <a:xfrm>
              <a:off x="4306316" y="2333532"/>
              <a:ext cx="582930" cy="582930"/>
            </a:xfrm>
            <a:custGeom>
              <a:avLst/>
              <a:gdLst/>
              <a:ahLst/>
              <a:cxnLst/>
              <a:rect l="l" t="t" r="r" b="b"/>
              <a:pathLst>
                <a:path w="582929" h="582930">
                  <a:moveTo>
                    <a:pt x="291249" y="0"/>
                  </a:moveTo>
                  <a:lnTo>
                    <a:pt x="253179" y="2536"/>
                  </a:lnTo>
                  <a:lnTo>
                    <a:pt x="180020" y="22320"/>
                  </a:lnTo>
                  <a:lnTo>
                    <a:pt x="145808" y="39230"/>
                  </a:lnTo>
                  <a:lnTo>
                    <a:pt x="114070" y="60438"/>
                  </a:lnTo>
                  <a:lnTo>
                    <a:pt x="60451" y="114057"/>
                  </a:lnTo>
                  <a:lnTo>
                    <a:pt x="39243" y="145795"/>
                  </a:lnTo>
                  <a:lnTo>
                    <a:pt x="22326" y="180015"/>
                  </a:lnTo>
                  <a:lnTo>
                    <a:pt x="2536" y="253173"/>
                  </a:lnTo>
                  <a:lnTo>
                    <a:pt x="0" y="291236"/>
                  </a:lnTo>
                  <a:lnTo>
                    <a:pt x="2536" y="329356"/>
                  </a:lnTo>
                  <a:lnTo>
                    <a:pt x="22326" y="402762"/>
                  </a:lnTo>
                  <a:lnTo>
                    <a:pt x="39243" y="437032"/>
                  </a:lnTo>
                  <a:lnTo>
                    <a:pt x="60451" y="468770"/>
                  </a:lnTo>
                  <a:lnTo>
                    <a:pt x="114070" y="522389"/>
                  </a:lnTo>
                  <a:lnTo>
                    <a:pt x="145808" y="543598"/>
                  </a:lnTo>
                  <a:lnTo>
                    <a:pt x="180020" y="560452"/>
                  </a:lnTo>
                  <a:lnTo>
                    <a:pt x="253179" y="579991"/>
                  </a:lnTo>
                  <a:lnTo>
                    <a:pt x="291249" y="582472"/>
                  </a:lnTo>
                  <a:lnTo>
                    <a:pt x="329367" y="579991"/>
                  </a:lnTo>
                  <a:lnTo>
                    <a:pt x="402770" y="560452"/>
                  </a:lnTo>
                  <a:lnTo>
                    <a:pt x="437045" y="543598"/>
                  </a:lnTo>
                  <a:lnTo>
                    <a:pt x="468783" y="522389"/>
                  </a:lnTo>
                  <a:lnTo>
                    <a:pt x="522396" y="468770"/>
                  </a:lnTo>
                  <a:lnTo>
                    <a:pt x="543598" y="437032"/>
                  </a:lnTo>
                  <a:lnTo>
                    <a:pt x="560459" y="402762"/>
                  </a:lnTo>
                  <a:lnTo>
                    <a:pt x="580004" y="329356"/>
                  </a:lnTo>
                  <a:lnTo>
                    <a:pt x="582485" y="291236"/>
                  </a:lnTo>
                  <a:lnTo>
                    <a:pt x="580004" y="253173"/>
                  </a:lnTo>
                  <a:lnTo>
                    <a:pt x="560459" y="180015"/>
                  </a:lnTo>
                  <a:lnTo>
                    <a:pt x="543598" y="145795"/>
                  </a:lnTo>
                  <a:lnTo>
                    <a:pt x="522396" y="114057"/>
                  </a:lnTo>
                  <a:lnTo>
                    <a:pt x="468783" y="60438"/>
                  </a:lnTo>
                  <a:lnTo>
                    <a:pt x="437045" y="39230"/>
                  </a:lnTo>
                  <a:lnTo>
                    <a:pt x="402770" y="22320"/>
                  </a:lnTo>
                  <a:lnTo>
                    <a:pt x="329367" y="2536"/>
                  </a:lnTo>
                  <a:lnTo>
                    <a:pt x="291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2" name="object 42"/>
            <p:cNvSpPr/>
            <p:nvPr/>
          </p:nvSpPr>
          <p:spPr>
            <a:xfrm>
              <a:off x="4559757" y="2400855"/>
              <a:ext cx="81915" cy="52705"/>
            </a:xfrm>
            <a:custGeom>
              <a:avLst/>
              <a:gdLst/>
              <a:ahLst/>
              <a:cxnLst/>
              <a:rect l="l" t="t" r="r" b="b"/>
              <a:pathLst>
                <a:path w="81914" h="52705">
                  <a:moveTo>
                    <a:pt x="18719" y="0"/>
                  </a:moveTo>
                  <a:lnTo>
                    <a:pt x="10439" y="0"/>
                  </a:lnTo>
                  <a:lnTo>
                    <a:pt x="0" y="52197"/>
                  </a:lnTo>
                  <a:lnTo>
                    <a:pt x="9004" y="52197"/>
                  </a:lnTo>
                  <a:lnTo>
                    <a:pt x="14046" y="27711"/>
                  </a:lnTo>
                  <a:lnTo>
                    <a:pt x="14401" y="23393"/>
                  </a:lnTo>
                  <a:lnTo>
                    <a:pt x="15481" y="19431"/>
                  </a:lnTo>
                  <a:lnTo>
                    <a:pt x="17640" y="15836"/>
                  </a:lnTo>
                  <a:lnTo>
                    <a:pt x="18364" y="14389"/>
                  </a:lnTo>
                  <a:lnTo>
                    <a:pt x="19443" y="13309"/>
                  </a:lnTo>
                  <a:lnTo>
                    <a:pt x="20167" y="11874"/>
                  </a:lnTo>
                  <a:lnTo>
                    <a:pt x="20523" y="11874"/>
                  </a:lnTo>
                  <a:lnTo>
                    <a:pt x="21247" y="10071"/>
                  </a:lnTo>
                  <a:lnTo>
                    <a:pt x="24117" y="7912"/>
                  </a:lnTo>
                  <a:lnTo>
                    <a:pt x="24828" y="7556"/>
                  </a:lnTo>
                  <a:lnTo>
                    <a:pt x="17640" y="7556"/>
                  </a:lnTo>
                  <a:lnTo>
                    <a:pt x="18719" y="0"/>
                  </a:lnTo>
                  <a:close/>
                </a:path>
                <a:path w="81914" h="52705">
                  <a:moveTo>
                    <a:pt x="48958" y="6832"/>
                  </a:moveTo>
                  <a:lnTo>
                    <a:pt x="36004" y="6832"/>
                  </a:lnTo>
                  <a:lnTo>
                    <a:pt x="39598" y="7912"/>
                  </a:lnTo>
                  <a:lnTo>
                    <a:pt x="39598" y="17627"/>
                  </a:lnTo>
                  <a:lnTo>
                    <a:pt x="32397" y="52197"/>
                  </a:lnTo>
                  <a:lnTo>
                    <a:pt x="41401" y="52197"/>
                  </a:lnTo>
                  <a:lnTo>
                    <a:pt x="46443" y="27711"/>
                  </a:lnTo>
                  <a:lnTo>
                    <a:pt x="46443" y="23393"/>
                  </a:lnTo>
                  <a:lnTo>
                    <a:pt x="47878" y="19431"/>
                  </a:lnTo>
                  <a:lnTo>
                    <a:pt x="50037" y="15836"/>
                  </a:lnTo>
                  <a:lnTo>
                    <a:pt x="50761" y="14389"/>
                  </a:lnTo>
                  <a:lnTo>
                    <a:pt x="51485" y="13309"/>
                  </a:lnTo>
                  <a:lnTo>
                    <a:pt x="52565" y="11874"/>
                  </a:lnTo>
                  <a:lnTo>
                    <a:pt x="53644" y="10071"/>
                  </a:lnTo>
                  <a:lnTo>
                    <a:pt x="54724" y="8991"/>
                  </a:lnTo>
                  <a:lnTo>
                    <a:pt x="56527" y="7912"/>
                  </a:lnTo>
                  <a:lnTo>
                    <a:pt x="48958" y="7912"/>
                  </a:lnTo>
                  <a:lnTo>
                    <a:pt x="48958" y="6832"/>
                  </a:lnTo>
                  <a:close/>
                </a:path>
                <a:path w="81914" h="52705">
                  <a:moveTo>
                    <a:pt x="81221" y="6832"/>
                  </a:moveTo>
                  <a:lnTo>
                    <a:pt x="68046" y="6832"/>
                  </a:lnTo>
                  <a:lnTo>
                    <a:pt x="71640" y="7912"/>
                  </a:lnTo>
                  <a:lnTo>
                    <a:pt x="71640" y="17627"/>
                  </a:lnTo>
                  <a:lnTo>
                    <a:pt x="64439" y="52197"/>
                  </a:lnTo>
                  <a:lnTo>
                    <a:pt x="73799" y="52197"/>
                  </a:lnTo>
                  <a:lnTo>
                    <a:pt x="81000" y="17627"/>
                  </a:lnTo>
                  <a:lnTo>
                    <a:pt x="81306" y="15836"/>
                  </a:lnTo>
                  <a:lnTo>
                    <a:pt x="81221" y="6832"/>
                  </a:lnTo>
                  <a:close/>
                </a:path>
                <a:path w="81914" h="52705">
                  <a:moveTo>
                    <a:pt x="75247" y="0"/>
                  </a:moveTo>
                  <a:lnTo>
                    <a:pt x="63004" y="0"/>
                  </a:lnTo>
                  <a:lnTo>
                    <a:pt x="60477" y="711"/>
                  </a:lnTo>
                  <a:lnTo>
                    <a:pt x="57962" y="1790"/>
                  </a:lnTo>
                  <a:lnTo>
                    <a:pt x="55803" y="3238"/>
                  </a:lnTo>
                  <a:lnTo>
                    <a:pt x="53276" y="4318"/>
                  </a:lnTo>
                  <a:lnTo>
                    <a:pt x="48958" y="7912"/>
                  </a:lnTo>
                  <a:lnTo>
                    <a:pt x="56527" y="7912"/>
                  </a:lnTo>
                  <a:lnTo>
                    <a:pt x="57962" y="7188"/>
                  </a:lnTo>
                  <a:lnTo>
                    <a:pt x="59766" y="6832"/>
                  </a:lnTo>
                  <a:lnTo>
                    <a:pt x="81221" y="6832"/>
                  </a:lnTo>
                  <a:lnTo>
                    <a:pt x="81000" y="5753"/>
                  </a:lnTo>
                  <a:lnTo>
                    <a:pt x="80276" y="4318"/>
                  </a:lnTo>
                  <a:lnTo>
                    <a:pt x="79197" y="2870"/>
                  </a:lnTo>
                  <a:lnTo>
                    <a:pt x="78117" y="1790"/>
                  </a:lnTo>
                  <a:lnTo>
                    <a:pt x="76682" y="711"/>
                  </a:lnTo>
                  <a:lnTo>
                    <a:pt x="75247" y="0"/>
                  </a:lnTo>
                  <a:close/>
                </a:path>
                <a:path w="81914" h="52705">
                  <a:moveTo>
                    <a:pt x="42837" y="0"/>
                  </a:moveTo>
                  <a:lnTo>
                    <a:pt x="30238" y="0"/>
                  </a:lnTo>
                  <a:lnTo>
                    <a:pt x="28079" y="355"/>
                  </a:lnTo>
                  <a:lnTo>
                    <a:pt x="23761" y="2514"/>
                  </a:lnTo>
                  <a:lnTo>
                    <a:pt x="21602" y="3949"/>
                  </a:lnTo>
                  <a:lnTo>
                    <a:pt x="19443" y="5753"/>
                  </a:lnTo>
                  <a:lnTo>
                    <a:pt x="17640" y="7556"/>
                  </a:lnTo>
                  <a:lnTo>
                    <a:pt x="24828" y="7556"/>
                  </a:lnTo>
                  <a:lnTo>
                    <a:pt x="25565" y="7188"/>
                  </a:lnTo>
                  <a:lnTo>
                    <a:pt x="27368" y="6832"/>
                  </a:lnTo>
                  <a:lnTo>
                    <a:pt x="48958" y="6832"/>
                  </a:lnTo>
                  <a:lnTo>
                    <a:pt x="48602" y="5397"/>
                  </a:lnTo>
                  <a:lnTo>
                    <a:pt x="47878" y="4318"/>
                  </a:lnTo>
                  <a:lnTo>
                    <a:pt x="46799" y="2870"/>
                  </a:lnTo>
                  <a:lnTo>
                    <a:pt x="45720" y="1790"/>
                  </a:lnTo>
                  <a:lnTo>
                    <a:pt x="44284" y="711"/>
                  </a:lnTo>
                  <a:lnTo>
                    <a:pt x="42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2802" y="2503445"/>
              <a:ext cx="209156" cy="23652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578476" y="2782451"/>
              <a:ext cx="40005" cy="80010"/>
            </a:xfrm>
            <a:custGeom>
              <a:avLst/>
              <a:gdLst/>
              <a:ahLst/>
              <a:cxnLst/>
              <a:rect l="l" t="t" r="r" b="b"/>
              <a:pathLst>
                <a:path w="40004" h="80010">
                  <a:moveTo>
                    <a:pt x="39598" y="72351"/>
                  </a:moveTo>
                  <a:lnTo>
                    <a:pt x="723" y="72351"/>
                  </a:lnTo>
                  <a:lnTo>
                    <a:pt x="723" y="79921"/>
                  </a:lnTo>
                  <a:lnTo>
                    <a:pt x="39598" y="79921"/>
                  </a:lnTo>
                  <a:lnTo>
                    <a:pt x="39598" y="72351"/>
                  </a:lnTo>
                  <a:close/>
                </a:path>
                <a:path w="40004" h="80010">
                  <a:moveTo>
                    <a:pt x="25565" y="12598"/>
                  </a:moveTo>
                  <a:lnTo>
                    <a:pt x="15481" y="12598"/>
                  </a:lnTo>
                  <a:lnTo>
                    <a:pt x="15481" y="72351"/>
                  </a:lnTo>
                  <a:lnTo>
                    <a:pt x="25565" y="72351"/>
                  </a:lnTo>
                  <a:lnTo>
                    <a:pt x="25565" y="12598"/>
                  </a:lnTo>
                  <a:close/>
                </a:path>
                <a:path w="40004" h="80010">
                  <a:moveTo>
                    <a:pt x="25565" y="0"/>
                  </a:moveTo>
                  <a:lnTo>
                    <a:pt x="22682" y="0"/>
                  </a:lnTo>
                  <a:lnTo>
                    <a:pt x="21247" y="1079"/>
                  </a:lnTo>
                  <a:lnTo>
                    <a:pt x="19443" y="2514"/>
                  </a:lnTo>
                  <a:lnTo>
                    <a:pt x="17640" y="3238"/>
                  </a:lnTo>
                  <a:lnTo>
                    <a:pt x="12598" y="6477"/>
                  </a:lnTo>
                  <a:lnTo>
                    <a:pt x="6476" y="7912"/>
                  </a:lnTo>
                  <a:lnTo>
                    <a:pt x="0" y="7912"/>
                  </a:lnTo>
                  <a:lnTo>
                    <a:pt x="0" y="14757"/>
                  </a:lnTo>
                  <a:lnTo>
                    <a:pt x="6845" y="14757"/>
                  </a:lnTo>
                  <a:lnTo>
                    <a:pt x="11163" y="14033"/>
                  </a:lnTo>
                  <a:lnTo>
                    <a:pt x="15481" y="12598"/>
                  </a:lnTo>
                  <a:lnTo>
                    <a:pt x="25565" y="12598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5" name="object 45"/>
            <p:cNvSpPr/>
            <p:nvPr/>
          </p:nvSpPr>
          <p:spPr>
            <a:xfrm>
              <a:off x="5024882" y="2333532"/>
              <a:ext cx="582930" cy="582930"/>
            </a:xfrm>
            <a:custGeom>
              <a:avLst/>
              <a:gdLst/>
              <a:ahLst/>
              <a:cxnLst/>
              <a:rect l="l" t="t" r="r" b="b"/>
              <a:pathLst>
                <a:path w="582929" h="582930">
                  <a:moveTo>
                    <a:pt x="291236" y="0"/>
                  </a:moveTo>
                  <a:lnTo>
                    <a:pt x="253116" y="2536"/>
                  </a:lnTo>
                  <a:lnTo>
                    <a:pt x="179709" y="22320"/>
                  </a:lnTo>
                  <a:lnTo>
                    <a:pt x="145440" y="39230"/>
                  </a:lnTo>
                  <a:lnTo>
                    <a:pt x="113701" y="60438"/>
                  </a:lnTo>
                  <a:lnTo>
                    <a:pt x="60083" y="114057"/>
                  </a:lnTo>
                  <a:lnTo>
                    <a:pt x="38874" y="145795"/>
                  </a:lnTo>
                  <a:lnTo>
                    <a:pt x="22020" y="180015"/>
                  </a:lnTo>
                  <a:lnTo>
                    <a:pt x="2480" y="253173"/>
                  </a:lnTo>
                  <a:lnTo>
                    <a:pt x="0" y="291236"/>
                  </a:lnTo>
                  <a:lnTo>
                    <a:pt x="2480" y="329356"/>
                  </a:lnTo>
                  <a:lnTo>
                    <a:pt x="22020" y="402762"/>
                  </a:lnTo>
                  <a:lnTo>
                    <a:pt x="38874" y="437032"/>
                  </a:lnTo>
                  <a:lnTo>
                    <a:pt x="60083" y="468770"/>
                  </a:lnTo>
                  <a:lnTo>
                    <a:pt x="113701" y="522389"/>
                  </a:lnTo>
                  <a:lnTo>
                    <a:pt x="145440" y="543598"/>
                  </a:lnTo>
                  <a:lnTo>
                    <a:pt x="179709" y="560452"/>
                  </a:lnTo>
                  <a:lnTo>
                    <a:pt x="253116" y="579991"/>
                  </a:lnTo>
                  <a:lnTo>
                    <a:pt x="291236" y="582472"/>
                  </a:lnTo>
                  <a:lnTo>
                    <a:pt x="329356" y="579991"/>
                  </a:lnTo>
                  <a:lnTo>
                    <a:pt x="402762" y="560452"/>
                  </a:lnTo>
                  <a:lnTo>
                    <a:pt x="437032" y="543598"/>
                  </a:lnTo>
                  <a:lnTo>
                    <a:pt x="468770" y="522389"/>
                  </a:lnTo>
                  <a:lnTo>
                    <a:pt x="522389" y="468770"/>
                  </a:lnTo>
                  <a:lnTo>
                    <a:pt x="543598" y="437032"/>
                  </a:lnTo>
                  <a:lnTo>
                    <a:pt x="560457" y="402762"/>
                  </a:lnTo>
                  <a:lnTo>
                    <a:pt x="579993" y="329356"/>
                  </a:lnTo>
                  <a:lnTo>
                    <a:pt x="582472" y="291236"/>
                  </a:lnTo>
                  <a:lnTo>
                    <a:pt x="579993" y="253173"/>
                  </a:lnTo>
                  <a:lnTo>
                    <a:pt x="560457" y="180015"/>
                  </a:lnTo>
                  <a:lnTo>
                    <a:pt x="543598" y="145795"/>
                  </a:lnTo>
                  <a:lnTo>
                    <a:pt x="522389" y="114057"/>
                  </a:lnTo>
                  <a:lnTo>
                    <a:pt x="468770" y="60438"/>
                  </a:lnTo>
                  <a:lnTo>
                    <a:pt x="437032" y="39230"/>
                  </a:lnTo>
                  <a:lnTo>
                    <a:pt x="402762" y="22320"/>
                  </a:lnTo>
                  <a:lnTo>
                    <a:pt x="329356" y="2536"/>
                  </a:lnTo>
                  <a:lnTo>
                    <a:pt x="291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6" name="object 46"/>
            <p:cNvSpPr/>
            <p:nvPr/>
          </p:nvSpPr>
          <p:spPr>
            <a:xfrm>
              <a:off x="5122075" y="2521809"/>
              <a:ext cx="408305" cy="203835"/>
            </a:xfrm>
            <a:custGeom>
              <a:avLst/>
              <a:gdLst/>
              <a:ahLst/>
              <a:cxnLst/>
              <a:rect l="l" t="t" r="r" b="b"/>
              <a:pathLst>
                <a:path w="408304" h="203835">
                  <a:moveTo>
                    <a:pt x="0" y="203758"/>
                  </a:moveTo>
                  <a:lnTo>
                    <a:pt x="46930" y="199749"/>
                  </a:lnTo>
                  <a:lnTo>
                    <a:pt x="86787" y="188665"/>
                  </a:lnTo>
                  <a:lnTo>
                    <a:pt x="150946" y="150932"/>
                  </a:lnTo>
                  <a:lnTo>
                    <a:pt x="203804" y="101879"/>
                  </a:lnTo>
                  <a:lnTo>
                    <a:pt x="229537" y="76645"/>
                  </a:lnTo>
                  <a:lnTo>
                    <a:pt x="256694" y="52826"/>
                  </a:lnTo>
                  <a:lnTo>
                    <a:pt x="286691" y="31837"/>
                  </a:lnTo>
                  <a:lnTo>
                    <a:pt x="320944" y="15093"/>
                  </a:lnTo>
                  <a:lnTo>
                    <a:pt x="360870" y="4009"/>
                  </a:lnTo>
                  <a:lnTo>
                    <a:pt x="407885" y="0"/>
                  </a:lnTo>
                </a:path>
              </a:pathLst>
            </a:custGeom>
            <a:ln w="143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7" name="object 47"/>
            <p:cNvSpPr/>
            <p:nvPr/>
          </p:nvSpPr>
          <p:spPr>
            <a:xfrm>
              <a:off x="4803114" y="2226242"/>
              <a:ext cx="300990" cy="201295"/>
            </a:xfrm>
            <a:custGeom>
              <a:avLst/>
              <a:gdLst/>
              <a:ahLst/>
              <a:cxnLst/>
              <a:rect l="l" t="t" r="r" b="b"/>
              <a:pathLst>
                <a:path w="300989" h="201294">
                  <a:moveTo>
                    <a:pt x="81000" y="0"/>
                  </a:moveTo>
                  <a:lnTo>
                    <a:pt x="78130" y="0"/>
                  </a:lnTo>
                  <a:lnTo>
                    <a:pt x="67892" y="670"/>
                  </a:lnTo>
                  <a:lnTo>
                    <a:pt x="30384" y="16313"/>
                  </a:lnTo>
                  <a:lnTo>
                    <a:pt x="6182" y="47326"/>
                  </a:lnTo>
                  <a:lnTo>
                    <a:pt x="0" y="73812"/>
                  </a:lnTo>
                  <a:lnTo>
                    <a:pt x="0" y="103682"/>
                  </a:lnTo>
                  <a:lnTo>
                    <a:pt x="12966" y="144360"/>
                  </a:lnTo>
                  <a:lnTo>
                    <a:pt x="24130" y="155524"/>
                  </a:lnTo>
                  <a:lnTo>
                    <a:pt x="50761" y="179285"/>
                  </a:lnTo>
                  <a:lnTo>
                    <a:pt x="85910" y="197916"/>
                  </a:lnTo>
                  <a:lnTo>
                    <a:pt x="108724" y="200888"/>
                  </a:lnTo>
                  <a:lnTo>
                    <a:pt x="192239" y="200888"/>
                  </a:lnTo>
                  <a:lnTo>
                    <a:pt x="236169" y="189001"/>
                  </a:lnTo>
                  <a:lnTo>
                    <a:pt x="249847" y="179285"/>
                  </a:lnTo>
                  <a:lnTo>
                    <a:pt x="282600" y="150482"/>
                  </a:lnTo>
                  <a:lnTo>
                    <a:pt x="300362" y="112518"/>
                  </a:lnTo>
                  <a:lnTo>
                    <a:pt x="300964" y="103682"/>
                  </a:lnTo>
                  <a:lnTo>
                    <a:pt x="300964" y="73812"/>
                  </a:lnTo>
                  <a:lnTo>
                    <a:pt x="284858" y="30745"/>
                  </a:lnTo>
                  <a:lnTo>
                    <a:pt x="252555" y="5931"/>
                  </a:lnTo>
                  <a:lnTo>
                    <a:pt x="228192" y="368"/>
                  </a:lnTo>
                  <a:lnTo>
                    <a:pt x="82448" y="368"/>
                  </a:lnTo>
                  <a:lnTo>
                    <a:pt x="81000" y="0"/>
                  </a:lnTo>
                  <a:close/>
                </a:path>
                <a:path w="300989" h="201294">
                  <a:moveTo>
                    <a:pt x="222491" y="0"/>
                  </a:moveTo>
                  <a:lnTo>
                    <a:pt x="219608" y="0"/>
                  </a:lnTo>
                  <a:lnTo>
                    <a:pt x="218160" y="368"/>
                  </a:lnTo>
                  <a:lnTo>
                    <a:pt x="228192" y="368"/>
                  </a:lnTo>
                  <a:lnTo>
                    <a:pt x="222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9997" y="2267644"/>
              <a:ext cx="196557" cy="95402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083602" y="1725047"/>
            <a:ext cx="208937" cy="25898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054013" y="2357496"/>
            <a:ext cx="221989" cy="25898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54013" y="3029546"/>
            <a:ext cx="218933" cy="26116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31810" y="4373644"/>
            <a:ext cx="269436" cy="258980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2148893" y="3715076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24" y="0"/>
                </a:moveTo>
                <a:lnTo>
                  <a:pt x="5410" y="0"/>
                </a:lnTo>
                <a:lnTo>
                  <a:pt x="3251" y="723"/>
                </a:lnTo>
                <a:lnTo>
                  <a:pt x="2171" y="1447"/>
                </a:lnTo>
                <a:lnTo>
                  <a:pt x="1447" y="2158"/>
                </a:lnTo>
                <a:lnTo>
                  <a:pt x="723" y="3238"/>
                </a:lnTo>
                <a:lnTo>
                  <a:pt x="0" y="5410"/>
                </a:lnTo>
                <a:lnTo>
                  <a:pt x="0" y="7200"/>
                </a:lnTo>
                <a:lnTo>
                  <a:pt x="0" y="8648"/>
                </a:lnTo>
                <a:lnTo>
                  <a:pt x="368" y="10083"/>
                </a:lnTo>
                <a:lnTo>
                  <a:pt x="723" y="10807"/>
                </a:lnTo>
                <a:lnTo>
                  <a:pt x="2171" y="12966"/>
                </a:lnTo>
                <a:lnTo>
                  <a:pt x="3251" y="13322"/>
                </a:lnTo>
                <a:lnTo>
                  <a:pt x="4330" y="14046"/>
                </a:lnTo>
                <a:lnTo>
                  <a:pt x="5410" y="14401"/>
                </a:lnTo>
                <a:lnTo>
                  <a:pt x="7924" y="14401"/>
                </a:lnTo>
                <a:lnTo>
                  <a:pt x="9004" y="14046"/>
                </a:lnTo>
                <a:lnTo>
                  <a:pt x="10083" y="13322"/>
                </a:lnTo>
                <a:lnTo>
                  <a:pt x="11163" y="12966"/>
                </a:lnTo>
                <a:lnTo>
                  <a:pt x="13322" y="9728"/>
                </a:lnTo>
                <a:lnTo>
                  <a:pt x="13690" y="8648"/>
                </a:lnTo>
                <a:lnTo>
                  <a:pt x="13690" y="5410"/>
                </a:lnTo>
                <a:lnTo>
                  <a:pt x="13322" y="4318"/>
                </a:lnTo>
                <a:lnTo>
                  <a:pt x="12611" y="3238"/>
                </a:lnTo>
                <a:lnTo>
                  <a:pt x="12242" y="2158"/>
                </a:lnTo>
                <a:lnTo>
                  <a:pt x="10083" y="723"/>
                </a:lnTo>
                <a:lnTo>
                  <a:pt x="9359" y="368"/>
                </a:lnTo>
                <a:lnTo>
                  <a:pt x="7924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4" name="object 54"/>
          <p:cNvSpPr/>
          <p:nvPr/>
        </p:nvSpPr>
        <p:spPr>
          <a:xfrm>
            <a:off x="2148893" y="3816068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7924" y="0"/>
                </a:moveTo>
                <a:lnTo>
                  <a:pt x="5410" y="0"/>
                </a:lnTo>
                <a:lnTo>
                  <a:pt x="4330" y="355"/>
                </a:lnTo>
                <a:lnTo>
                  <a:pt x="2171" y="1790"/>
                </a:lnTo>
                <a:lnTo>
                  <a:pt x="1447" y="2514"/>
                </a:lnTo>
                <a:lnTo>
                  <a:pt x="723" y="3594"/>
                </a:lnTo>
                <a:lnTo>
                  <a:pt x="0" y="5753"/>
                </a:lnTo>
                <a:lnTo>
                  <a:pt x="0" y="7200"/>
                </a:lnTo>
                <a:lnTo>
                  <a:pt x="0" y="8991"/>
                </a:lnTo>
                <a:lnTo>
                  <a:pt x="5410" y="14401"/>
                </a:lnTo>
                <a:lnTo>
                  <a:pt x="7924" y="14401"/>
                </a:lnTo>
                <a:lnTo>
                  <a:pt x="13690" y="8991"/>
                </a:lnTo>
                <a:lnTo>
                  <a:pt x="13690" y="5753"/>
                </a:lnTo>
                <a:lnTo>
                  <a:pt x="13322" y="4318"/>
                </a:lnTo>
                <a:lnTo>
                  <a:pt x="12611" y="3594"/>
                </a:lnTo>
                <a:lnTo>
                  <a:pt x="12242" y="2514"/>
                </a:lnTo>
                <a:lnTo>
                  <a:pt x="11163" y="1435"/>
                </a:lnTo>
                <a:lnTo>
                  <a:pt x="10083" y="1079"/>
                </a:lnTo>
                <a:lnTo>
                  <a:pt x="9359" y="355"/>
                </a:lnTo>
                <a:lnTo>
                  <a:pt x="7924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5" name="object 55"/>
          <p:cNvSpPr/>
          <p:nvPr/>
        </p:nvSpPr>
        <p:spPr>
          <a:xfrm>
            <a:off x="2148893" y="3917473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4">
                <a:moveTo>
                  <a:pt x="7924" y="0"/>
                </a:moveTo>
                <a:lnTo>
                  <a:pt x="5410" y="0"/>
                </a:lnTo>
                <a:lnTo>
                  <a:pt x="3251" y="723"/>
                </a:lnTo>
                <a:lnTo>
                  <a:pt x="2171" y="1447"/>
                </a:lnTo>
                <a:lnTo>
                  <a:pt x="1447" y="2527"/>
                </a:lnTo>
                <a:lnTo>
                  <a:pt x="723" y="3251"/>
                </a:lnTo>
                <a:lnTo>
                  <a:pt x="368" y="4330"/>
                </a:lnTo>
                <a:lnTo>
                  <a:pt x="0" y="5765"/>
                </a:lnTo>
                <a:lnTo>
                  <a:pt x="0" y="7200"/>
                </a:lnTo>
                <a:lnTo>
                  <a:pt x="0" y="9004"/>
                </a:lnTo>
                <a:lnTo>
                  <a:pt x="723" y="11163"/>
                </a:lnTo>
                <a:lnTo>
                  <a:pt x="1447" y="11887"/>
                </a:lnTo>
                <a:lnTo>
                  <a:pt x="2171" y="12966"/>
                </a:lnTo>
                <a:lnTo>
                  <a:pt x="3251" y="13322"/>
                </a:lnTo>
                <a:lnTo>
                  <a:pt x="4330" y="14046"/>
                </a:lnTo>
                <a:lnTo>
                  <a:pt x="5410" y="14401"/>
                </a:lnTo>
                <a:lnTo>
                  <a:pt x="7924" y="14401"/>
                </a:lnTo>
                <a:lnTo>
                  <a:pt x="9004" y="14046"/>
                </a:lnTo>
                <a:lnTo>
                  <a:pt x="10083" y="13322"/>
                </a:lnTo>
                <a:lnTo>
                  <a:pt x="11163" y="12966"/>
                </a:lnTo>
                <a:lnTo>
                  <a:pt x="11887" y="11887"/>
                </a:lnTo>
                <a:lnTo>
                  <a:pt x="12611" y="11163"/>
                </a:lnTo>
                <a:lnTo>
                  <a:pt x="13322" y="10083"/>
                </a:lnTo>
                <a:lnTo>
                  <a:pt x="13690" y="8648"/>
                </a:lnTo>
                <a:lnTo>
                  <a:pt x="13690" y="5410"/>
                </a:lnTo>
                <a:lnTo>
                  <a:pt x="13322" y="4330"/>
                </a:lnTo>
                <a:lnTo>
                  <a:pt x="12611" y="3251"/>
                </a:lnTo>
                <a:lnTo>
                  <a:pt x="12242" y="2159"/>
                </a:lnTo>
                <a:lnTo>
                  <a:pt x="10083" y="723"/>
                </a:lnTo>
                <a:lnTo>
                  <a:pt x="9359" y="368"/>
                </a:lnTo>
                <a:lnTo>
                  <a:pt x="7924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6" name="object 56"/>
          <p:cNvSpPr/>
          <p:nvPr/>
        </p:nvSpPr>
        <p:spPr>
          <a:xfrm>
            <a:off x="3792464" y="3281554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9359" y="0"/>
                </a:moveTo>
                <a:lnTo>
                  <a:pt x="5753" y="0"/>
                </a:lnTo>
                <a:lnTo>
                  <a:pt x="4318" y="368"/>
                </a:lnTo>
                <a:lnTo>
                  <a:pt x="3594" y="723"/>
                </a:lnTo>
                <a:lnTo>
                  <a:pt x="1435" y="2158"/>
                </a:lnTo>
                <a:lnTo>
                  <a:pt x="1079" y="3238"/>
                </a:lnTo>
                <a:lnTo>
                  <a:pt x="355" y="4318"/>
                </a:lnTo>
                <a:lnTo>
                  <a:pt x="0" y="5397"/>
                </a:lnTo>
                <a:lnTo>
                  <a:pt x="0" y="7200"/>
                </a:lnTo>
                <a:lnTo>
                  <a:pt x="0" y="8648"/>
                </a:lnTo>
                <a:lnTo>
                  <a:pt x="355" y="9728"/>
                </a:lnTo>
                <a:lnTo>
                  <a:pt x="1079" y="10807"/>
                </a:lnTo>
                <a:lnTo>
                  <a:pt x="1435" y="11887"/>
                </a:lnTo>
                <a:lnTo>
                  <a:pt x="2514" y="12966"/>
                </a:lnTo>
                <a:lnTo>
                  <a:pt x="3594" y="13322"/>
                </a:lnTo>
                <a:lnTo>
                  <a:pt x="4318" y="14046"/>
                </a:lnTo>
                <a:lnTo>
                  <a:pt x="5753" y="14401"/>
                </a:lnTo>
                <a:lnTo>
                  <a:pt x="7912" y="14401"/>
                </a:lnTo>
                <a:lnTo>
                  <a:pt x="9359" y="14046"/>
                </a:lnTo>
                <a:lnTo>
                  <a:pt x="10439" y="13322"/>
                </a:lnTo>
                <a:lnTo>
                  <a:pt x="11150" y="12966"/>
                </a:lnTo>
                <a:lnTo>
                  <a:pt x="12230" y="11887"/>
                </a:lnTo>
                <a:lnTo>
                  <a:pt x="12598" y="10807"/>
                </a:lnTo>
                <a:lnTo>
                  <a:pt x="13309" y="9728"/>
                </a:lnTo>
                <a:lnTo>
                  <a:pt x="13677" y="8648"/>
                </a:lnTo>
                <a:lnTo>
                  <a:pt x="13677" y="5397"/>
                </a:lnTo>
                <a:lnTo>
                  <a:pt x="12953" y="3238"/>
                </a:lnTo>
                <a:lnTo>
                  <a:pt x="12230" y="2158"/>
                </a:lnTo>
                <a:lnTo>
                  <a:pt x="11518" y="1447"/>
                </a:lnTo>
                <a:lnTo>
                  <a:pt x="9359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7" name="object 57"/>
          <p:cNvSpPr/>
          <p:nvPr/>
        </p:nvSpPr>
        <p:spPr>
          <a:xfrm>
            <a:off x="3792464" y="3382545"/>
            <a:ext cx="16891" cy="17657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8280" y="0"/>
                </a:moveTo>
                <a:lnTo>
                  <a:pt x="5753" y="0"/>
                </a:lnTo>
                <a:lnTo>
                  <a:pt x="4318" y="355"/>
                </a:lnTo>
                <a:lnTo>
                  <a:pt x="3594" y="1079"/>
                </a:lnTo>
                <a:lnTo>
                  <a:pt x="2514" y="1435"/>
                </a:lnTo>
                <a:lnTo>
                  <a:pt x="1435" y="2514"/>
                </a:lnTo>
                <a:lnTo>
                  <a:pt x="1079" y="3594"/>
                </a:lnTo>
                <a:lnTo>
                  <a:pt x="355" y="4673"/>
                </a:lnTo>
                <a:lnTo>
                  <a:pt x="0" y="5753"/>
                </a:lnTo>
                <a:lnTo>
                  <a:pt x="0" y="7200"/>
                </a:lnTo>
                <a:lnTo>
                  <a:pt x="0" y="8991"/>
                </a:lnTo>
                <a:lnTo>
                  <a:pt x="355" y="10071"/>
                </a:lnTo>
                <a:lnTo>
                  <a:pt x="1079" y="11150"/>
                </a:lnTo>
                <a:lnTo>
                  <a:pt x="1435" y="12230"/>
                </a:lnTo>
                <a:lnTo>
                  <a:pt x="2514" y="12954"/>
                </a:lnTo>
                <a:lnTo>
                  <a:pt x="3238" y="13677"/>
                </a:lnTo>
                <a:lnTo>
                  <a:pt x="5397" y="14389"/>
                </a:lnTo>
                <a:lnTo>
                  <a:pt x="7912" y="14389"/>
                </a:lnTo>
                <a:lnTo>
                  <a:pt x="9359" y="14033"/>
                </a:lnTo>
                <a:lnTo>
                  <a:pt x="10439" y="13677"/>
                </a:lnTo>
                <a:lnTo>
                  <a:pt x="11150" y="12954"/>
                </a:lnTo>
                <a:lnTo>
                  <a:pt x="12230" y="12230"/>
                </a:lnTo>
                <a:lnTo>
                  <a:pt x="12598" y="11150"/>
                </a:lnTo>
                <a:lnTo>
                  <a:pt x="13309" y="10071"/>
                </a:lnTo>
                <a:lnTo>
                  <a:pt x="13677" y="8991"/>
                </a:lnTo>
                <a:lnTo>
                  <a:pt x="13677" y="5753"/>
                </a:lnTo>
                <a:lnTo>
                  <a:pt x="13309" y="4318"/>
                </a:lnTo>
                <a:lnTo>
                  <a:pt x="12953" y="3594"/>
                </a:lnTo>
                <a:lnTo>
                  <a:pt x="11518" y="1435"/>
                </a:lnTo>
                <a:lnTo>
                  <a:pt x="10439" y="1079"/>
                </a:lnTo>
                <a:lnTo>
                  <a:pt x="9359" y="355"/>
                </a:lnTo>
                <a:lnTo>
                  <a:pt x="8280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58" name="object 58"/>
          <p:cNvGrpSpPr/>
          <p:nvPr/>
        </p:nvGrpSpPr>
        <p:grpSpPr>
          <a:xfrm>
            <a:off x="8717480" y="5447431"/>
            <a:ext cx="899045" cy="279464"/>
            <a:chOff x="7210082" y="4504686"/>
            <a:chExt cx="743585" cy="231140"/>
          </a:xfrm>
        </p:grpSpPr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10082" y="4504686"/>
              <a:ext cx="148323" cy="18216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84326" y="4556527"/>
              <a:ext cx="107276" cy="13032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08595" y="4553644"/>
              <a:ext cx="117005" cy="1818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11034" y="4520523"/>
              <a:ext cx="76682" cy="16596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50086" y="4556527"/>
              <a:ext cx="106908" cy="1303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76794" y="4520523"/>
              <a:ext cx="76326" cy="165963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1823763" y="5450918"/>
            <a:ext cx="663343" cy="275625"/>
            <a:chOff x="1508404" y="4507569"/>
            <a:chExt cx="548640" cy="227965"/>
          </a:xfrm>
        </p:grpSpPr>
        <p:sp>
          <p:nvSpPr>
            <p:cNvPr id="66" name="object 66"/>
            <p:cNvSpPr/>
            <p:nvPr/>
          </p:nvSpPr>
          <p:spPr>
            <a:xfrm>
              <a:off x="1508404" y="4507569"/>
              <a:ext cx="31115" cy="176530"/>
            </a:xfrm>
            <a:custGeom>
              <a:avLst/>
              <a:gdLst/>
              <a:ahLst/>
              <a:cxnLst/>
              <a:rect l="l" t="t" r="r" b="b"/>
              <a:pathLst>
                <a:path w="31115" h="176529">
                  <a:moveTo>
                    <a:pt x="30949" y="0"/>
                  </a:moveTo>
                  <a:lnTo>
                    <a:pt x="0" y="0"/>
                  </a:lnTo>
                  <a:lnTo>
                    <a:pt x="0" y="176402"/>
                  </a:lnTo>
                  <a:lnTo>
                    <a:pt x="30949" y="176402"/>
                  </a:lnTo>
                  <a:lnTo>
                    <a:pt x="309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73555" y="4554012"/>
              <a:ext cx="108369" cy="12995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12518" y="4553644"/>
              <a:ext cx="117005" cy="1818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53996" y="4556527"/>
              <a:ext cx="107276" cy="13032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80717" y="4520523"/>
              <a:ext cx="76327" cy="165963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245329" y="5440906"/>
            <a:ext cx="1617451" cy="289014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5595759" y="5446572"/>
            <a:ext cx="1279085" cy="221114"/>
            <a:chOff x="4628159" y="4503975"/>
            <a:chExt cx="1057910" cy="182880"/>
          </a:xfrm>
        </p:grpSpPr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28159" y="4507569"/>
              <a:ext cx="336245" cy="17891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84559" y="4503975"/>
              <a:ext cx="372960" cy="18288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378043" y="4503975"/>
              <a:ext cx="34290" cy="180340"/>
            </a:xfrm>
            <a:custGeom>
              <a:avLst/>
              <a:gdLst/>
              <a:ahLst/>
              <a:cxnLst/>
              <a:rect l="l" t="t" r="r" b="b"/>
              <a:pathLst>
                <a:path w="34289" h="180339">
                  <a:moveTo>
                    <a:pt x="20154" y="0"/>
                  </a:moveTo>
                  <a:lnTo>
                    <a:pt x="14033" y="0"/>
                  </a:lnTo>
                  <a:lnTo>
                    <a:pt x="11150" y="711"/>
                  </a:lnTo>
                  <a:lnTo>
                    <a:pt x="6121" y="3594"/>
                  </a:lnTo>
                  <a:lnTo>
                    <a:pt x="3962" y="5753"/>
                  </a:lnTo>
                  <a:lnTo>
                    <a:pt x="2514" y="8267"/>
                  </a:lnTo>
                  <a:lnTo>
                    <a:pt x="711" y="10794"/>
                  </a:lnTo>
                  <a:lnTo>
                    <a:pt x="0" y="14033"/>
                  </a:lnTo>
                  <a:lnTo>
                    <a:pt x="0" y="17627"/>
                  </a:lnTo>
                  <a:lnTo>
                    <a:pt x="14033" y="33832"/>
                  </a:lnTo>
                  <a:lnTo>
                    <a:pt x="20154" y="33832"/>
                  </a:lnTo>
                  <a:lnTo>
                    <a:pt x="34201" y="20510"/>
                  </a:lnTo>
                  <a:lnTo>
                    <a:pt x="34201" y="14033"/>
                  </a:lnTo>
                  <a:lnTo>
                    <a:pt x="23037" y="711"/>
                  </a:lnTo>
                  <a:lnTo>
                    <a:pt x="20154" y="0"/>
                  </a:lnTo>
                  <a:close/>
                </a:path>
                <a:path w="34289" h="180339">
                  <a:moveTo>
                    <a:pt x="32753" y="52552"/>
                  </a:moveTo>
                  <a:lnTo>
                    <a:pt x="1790" y="52552"/>
                  </a:lnTo>
                  <a:lnTo>
                    <a:pt x="1790" y="179997"/>
                  </a:lnTo>
                  <a:lnTo>
                    <a:pt x="32753" y="179997"/>
                  </a:lnTo>
                  <a:lnTo>
                    <a:pt x="32753" y="52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35282" y="4554013"/>
              <a:ext cx="118795" cy="13284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77839" y="4553644"/>
              <a:ext cx="108000" cy="130327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6958131" y="5437864"/>
            <a:ext cx="1056435" cy="230327"/>
            <a:chOff x="5754954" y="4496773"/>
            <a:chExt cx="873760" cy="190500"/>
          </a:xfrm>
        </p:grpSpPr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54954" y="4496773"/>
              <a:ext cx="199085" cy="19008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84278" y="4553644"/>
              <a:ext cx="108000" cy="13032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16764" y="4520522"/>
              <a:ext cx="183235" cy="165963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320523" y="4503974"/>
              <a:ext cx="34290" cy="180340"/>
            </a:xfrm>
            <a:custGeom>
              <a:avLst/>
              <a:gdLst/>
              <a:ahLst/>
              <a:cxnLst/>
              <a:rect l="l" t="t" r="r" b="b"/>
              <a:pathLst>
                <a:path w="34289" h="180339">
                  <a:moveTo>
                    <a:pt x="20154" y="0"/>
                  </a:moveTo>
                  <a:lnTo>
                    <a:pt x="14033" y="0"/>
                  </a:lnTo>
                  <a:lnTo>
                    <a:pt x="11150" y="711"/>
                  </a:lnTo>
                  <a:lnTo>
                    <a:pt x="0" y="14033"/>
                  </a:lnTo>
                  <a:lnTo>
                    <a:pt x="0" y="17627"/>
                  </a:lnTo>
                  <a:lnTo>
                    <a:pt x="14033" y="33832"/>
                  </a:lnTo>
                  <a:lnTo>
                    <a:pt x="20154" y="33832"/>
                  </a:lnTo>
                  <a:lnTo>
                    <a:pt x="23037" y="33108"/>
                  </a:lnTo>
                  <a:lnTo>
                    <a:pt x="25552" y="31673"/>
                  </a:lnTo>
                  <a:lnTo>
                    <a:pt x="28435" y="30238"/>
                  </a:lnTo>
                  <a:lnTo>
                    <a:pt x="30594" y="28079"/>
                  </a:lnTo>
                  <a:lnTo>
                    <a:pt x="33477" y="23037"/>
                  </a:lnTo>
                  <a:lnTo>
                    <a:pt x="34201" y="20510"/>
                  </a:lnTo>
                  <a:lnTo>
                    <a:pt x="34201" y="14033"/>
                  </a:lnTo>
                  <a:lnTo>
                    <a:pt x="25552" y="2158"/>
                  </a:lnTo>
                  <a:lnTo>
                    <a:pt x="23037" y="711"/>
                  </a:lnTo>
                  <a:lnTo>
                    <a:pt x="20154" y="0"/>
                  </a:lnTo>
                  <a:close/>
                </a:path>
                <a:path w="34289" h="180339">
                  <a:moveTo>
                    <a:pt x="32753" y="52552"/>
                  </a:moveTo>
                  <a:lnTo>
                    <a:pt x="1790" y="52552"/>
                  </a:lnTo>
                  <a:lnTo>
                    <a:pt x="1790" y="179997"/>
                  </a:lnTo>
                  <a:lnTo>
                    <a:pt x="32753" y="179997"/>
                  </a:lnTo>
                  <a:lnTo>
                    <a:pt x="32753" y="52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77762" y="4554012"/>
              <a:ext cx="119067" cy="13284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20319" y="4553644"/>
              <a:ext cx="108000" cy="130327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9210298" y="3357834"/>
            <a:ext cx="199617" cy="386950"/>
            <a:chOff x="7617684" y="2776415"/>
            <a:chExt cx="165100" cy="320040"/>
          </a:xfrm>
        </p:grpSpPr>
        <p:sp>
          <p:nvSpPr>
            <p:cNvPr id="86" name="object 86"/>
            <p:cNvSpPr/>
            <p:nvPr/>
          </p:nvSpPr>
          <p:spPr>
            <a:xfrm>
              <a:off x="7625880" y="2784610"/>
              <a:ext cx="7620" cy="15240"/>
            </a:xfrm>
            <a:custGeom>
              <a:avLst/>
              <a:gdLst/>
              <a:ahLst/>
              <a:cxnLst/>
              <a:rect l="l" t="t" r="r" b="b"/>
              <a:pathLst>
                <a:path w="7620" h="15239">
                  <a:moveTo>
                    <a:pt x="0" y="0"/>
                  </a:moveTo>
                  <a:lnTo>
                    <a:pt x="7200" y="14757"/>
                  </a:lnTo>
                </a:path>
              </a:pathLst>
            </a:custGeom>
            <a:ln w="1639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7" name="object 87"/>
            <p:cNvSpPr/>
            <p:nvPr/>
          </p:nvSpPr>
          <p:spPr>
            <a:xfrm>
              <a:off x="7647838" y="2829962"/>
              <a:ext cx="111760" cy="228600"/>
            </a:xfrm>
            <a:custGeom>
              <a:avLst/>
              <a:gdLst/>
              <a:ahLst/>
              <a:cxnLst/>
              <a:rect l="l" t="t" r="r" b="b"/>
              <a:pathLst>
                <a:path w="111759" h="228600">
                  <a:moveTo>
                    <a:pt x="0" y="0"/>
                  </a:moveTo>
                  <a:lnTo>
                    <a:pt x="111607" y="228244"/>
                  </a:lnTo>
                </a:path>
              </a:pathLst>
            </a:custGeom>
            <a:ln w="16559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8" name="object 88"/>
            <p:cNvSpPr/>
            <p:nvPr/>
          </p:nvSpPr>
          <p:spPr>
            <a:xfrm>
              <a:off x="7767002" y="3073332"/>
              <a:ext cx="7620" cy="15240"/>
            </a:xfrm>
            <a:custGeom>
              <a:avLst/>
              <a:gdLst/>
              <a:ahLst/>
              <a:cxnLst/>
              <a:rect l="l" t="t" r="r" b="b"/>
              <a:pathLst>
                <a:path w="7620" h="15239">
                  <a:moveTo>
                    <a:pt x="0" y="0"/>
                  </a:moveTo>
                  <a:lnTo>
                    <a:pt x="7200" y="14757"/>
                  </a:lnTo>
                </a:path>
              </a:pathLst>
            </a:custGeom>
            <a:ln w="1639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9026948" y="3036072"/>
            <a:ext cx="139732" cy="240308"/>
            <a:chOff x="7466038" y="2510290"/>
            <a:chExt cx="115570" cy="198755"/>
          </a:xfrm>
        </p:grpSpPr>
        <p:sp>
          <p:nvSpPr>
            <p:cNvPr id="90" name="object 90"/>
            <p:cNvSpPr/>
            <p:nvPr/>
          </p:nvSpPr>
          <p:spPr>
            <a:xfrm>
              <a:off x="7505281" y="2510290"/>
              <a:ext cx="74295" cy="37465"/>
            </a:xfrm>
            <a:custGeom>
              <a:avLst/>
              <a:gdLst/>
              <a:ahLst/>
              <a:cxnLst/>
              <a:rect l="l" t="t" r="r" b="b"/>
              <a:pathLst>
                <a:path w="74295" h="37464">
                  <a:moveTo>
                    <a:pt x="51473" y="0"/>
                  </a:moveTo>
                  <a:lnTo>
                    <a:pt x="37795" y="0"/>
                  </a:lnTo>
                  <a:lnTo>
                    <a:pt x="0" y="37083"/>
                  </a:lnTo>
                  <a:lnTo>
                    <a:pt x="13677" y="37083"/>
                  </a:lnTo>
                  <a:lnTo>
                    <a:pt x="42481" y="10439"/>
                  </a:lnTo>
                  <a:lnTo>
                    <a:pt x="57858" y="10439"/>
                  </a:lnTo>
                  <a:lnTo>
                    <a:pt x="51473" y="0"/>
                  </a:lnTo>
                  <a:close/>
                </a:path>
                <a:path w="74295" h="37464">
                  <a:moveTo>
                    <a:pt x="57858" y="10439"/>
                  </a:moveTo>
                  <a:lnTo>
                    <a:pt x="42481" y="10439"/>
                  </a:lnTo>
                  <a:lnTo>
                    <a:pt x="60832" y="37083"/>
                  </a:lnTo>
                  <a:lnTo>
                    <a:pt x="74155" y="37083"/>
                  </a:lnTo>
                  <a:lnTo>
                    <a:pt x="57858" y="10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1" name="object 9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66038" y="2566450"/>
              <a:ext cx="115201" cy="142201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6580332" y="4462873"/>
            <a:ext cx="356240" cy="209598"/>
            <a:chOff x="5442483" y="3690374"/>
            <a:chExt cx="294640" cy="173355"/>
          </a:xfrm>
        </p:grpSpPr>
        <p:pic>
          <p:nvPicPr>
            <p:cNvPr id="93" name="object 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42483" y="3746165"/>
              <a:ext cx="91071" cy="75958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554433" y="3690374"/>
              <a:ext cx="44450" cy="173355"/>
            </a:xfrm>
            <a:custGeom>
              <a:avLst/>
              <a:gdLst/>
              <a:ahLst/>
              <a:cxnLst/>
              <a:rect l="l" t="t" r="r" b="b"/>
              <a:pathLst>
                <a:path w="44450" h="173354">
                  <a:moveTo>
                    <a:pt x="43929" y="0"/>
                  </a:moveTo>
                  <a:lnTo>
                    <a:pt x="33845" y="0"/>
                  </a:lnTo>
                  <a:lnTo>
                    <a:pt x="28173" y="5060"/>
                  </a:lnTo>
                  <a:lnTo>
                    <a:pt x="4597" y="48629"/>
                  </a:lnTo>
                  <a:lnTo>
                    <a:pt x="368" y="83515"/>
                  </a:lnTo>
                  <a:lnTo>
                    <a:pt x="368" y="86753"/>
                  </a:lnTo>
                  <a:lnTo>
                    <a:pt x="0" y="89992"/>
                  </a:lnTo>
                  <a:lnTo>
                    <a:pt x="7902" y="136361"/>
                  </a:lnTo>
                  <a:lnTo>
                    <a:pt x="33845" y="173151"/>
                  </a:lnTo>
                  <a:lnTo>
                    <a:pt x="43929" y="173151"/>
                  </a:lnTo>
                  <a:lnTo>
                    <a:pt x="39271" y="168164"/>
                  </a:lnTo>
                  <a:lnTo>
                    <a:pt x="35017" y="162939"/>
                  </a:lnTo>
                  <a:lnTo>
                    <a:pt x="16702" y="125680"/>
                  </a:lnTo>
                  <a:lnTo>
                    <a:pt x="12966" y="97548"/>
                  </a:lnTo>
                  <a:lnTo>
                    <a:pt x="12966" y="93954"/>
                  </a:lnTo>
                  <a:lnTo>
                    <a:pt x="13690" y="86753"/>
                  </a:lnTo>
                  <a:lnTo>
                    <a:pt x="14156" y="73714"/>
                  </a:lnTo>
                  <a:lnTo>
                    <a:pt x="23050" y="30594"/>
                  </a:lnTo>
                  <a:lnTo>
                    <a:pt x="37807" y="5753"/>
                  </a:lnTo>
                  <a:lnTo>
                    <a:pt x="439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24995" y="3690374"/>
              <a:ext cx="111963" cy="173151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9331639" y="3886134"/>
            <a:ext cx="109682" cy="188468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9516193" y="3953604"/>
            <a:ext cx="136661" cy="50672"/>
          </a:xfrm>
          <a:custGeom>
            <a:avLst/>
            <a:gdLst/>
            <a:ahLst/>
            <a:cxnLst/>
            <a:rect l="l" t="t" r="r" b="b"/>
            <a:pathLst>
              <a:path w="113029" h="41910">
                <a:moveTo>
                  <a:pt x="112674" y="34556"/>
                </a:moveTo>
                <a:lnTo>
                  <a:pt x="0" y="34556"/>
                </a:lnTo>
                <a:lnTo>
                  <a:pt x="0" y="41402"/>
                </a:lnTo>
                <a:lnTo>
                  <a:pt x="112674" y="41402"/>
                </a:lnTo>
                <a:lnTo>
                  <a:pt x="112674" y="34556"/>
                </a:lnTo>
                <a:close/>
              </a:path>
              <a:path w="113029" h="41910">
                <a:moveTo>
                  <a:pt x="112674" y="0"/>
                </a:moveTo>
                <a:lnTo>
                  <a:pt x="0" y="0"/>
                </a:lnTo>
                <a:lnTo>
                  <a:pt x="0" y="6845"/>
                </a:lnTo>
                <a:lnTo>
                  <a:pt x="112674" y="6845"/>
                </a:lnTo>
                <a:lnTo>
                  <a:pt x="1126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98" name="object 98"/>
          <p:cNvGrpSpPr/>
          <p:nvPr/>
        </p:nvGrpSpPr>
        <p:grpSpPr>
          <a:xfrm>
            <a:off x="9728602" y="3873957"/>
            <a:ext cx="349330" cy="209598"/>
            <a:chOff x="8046364" y="3203291"/>
            <a:chExt cx="288925" cy="173355"/>
          </a:xfrm>
        </p:grpSpPr>
        <p:pic>
          <p:nvPicPr>
            <p:cNvPr id="99" name="object 9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46364" y="3259082"/>
              <a:ext cx="89992" cy="75603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155800" y="3203291"/>
              <a:ext cx="43815" cy="173355"/>
            </a:xfrm>
            <a:custGeom>
              <a:avLst/>
              <a:gdLst/>
              <a:ahLst/>
              <a:cxnLst/>
              <a:rect l="l" t="t" r="r" b="b"/>
              <a:pathLst>
                <a:path w="43815" h="173354">
                  <a:moveTo>
                    <a:pt x="43561" y="0"/>
                  </a:moveTo>
                  <a:lnTo>
                    <a:pt x="32766" y="0"/>
                  </a:lnTo>
                  <a:lnTo>
                    <a:pt x="28041" y="4787"/>
                  </a:lnTo>
                  <a:lnTo>
                    <a:pt x="5065" y="48806"/>
                  </a:lnTo>
                  <a:lnTo>
                    <a:pt x="355" y="86753"/>
                  </a:lnTo>
                  <a:lnTo>
                    <a:pt x="0" y="89992"/>
                  </a:lnTo>
                  <a:lnTo>
                    <a:pt x="8202" y="137172"/>
                  </a:lnTo>
                  <a:lnTo>
                    <a:pt x="32766" y="173151"/>
                  </a:lnTo>
                  <a:lnTo>
                    <a:pt x="43561" y="173151"/>
                  </a:lnTo>
                  <a:lnTo>
                    <a:pt x="39166" y="168432"/>
                  </a:lnTo>
                  <a:lnTo>
                    <a:pt x="35144" y="163439"/>
                  </a:lnTo>
                  <a:lnTo>
                    <a:pt x="17057" y="125815"/>
                  </a:lnTo>
                  <a:lnTo>
                    <a:pt x="13322" y="96837"/>
                  </a:lnTo>
                  <a:lnTo>
                    <a:pt x="13358" y="89992"/>
                  </a:lnTo>
                  <a:lnTo>
                    <a:pt x="13677" y="86753"/>
                  </a:lnTo>
                  <a:lnTo>
                    <a:pt x="13677" y="82791"/>
                  </a:lnTo>
                  <a:lnTo>
                    <a:pt x="14157" y="70930"/>
                  </a:lnTo>
                  <a:lnTo>
                    <a:pt x="15616" y="59170"/>
                  </a:lnTo>
                  <a:lnTo>
                    <a:pt x="18087" y="47613"/>
                  </a:lnTo>
                  <a:lnTo>
                    <a:pt x="21602" y="36360"/>
                  </a:lnTo>
                  <a:lnTo>
                    <a:pt x="23393" y="29883"/>
                  </a:lnTo>
                  <a:lnTo>
                    <a:pt x="26276" y="24117"/>
                  </a:lnTo>
                  <a:lnTo>
                    <a:pt x="29514" y="18351"/>
                  </a:lnTo>
                  <a:lnTo>
                    <a:pt x="33121" y="11518"/>
                  </a:lnTo>
                  <a:lnTo>
                    <a:pt x="38163" y="5397"/>
                  </a:lnTo>
                  <a:lnTo>
                    <a:pt x="43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1" name="object 10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26006" y="3203291"/>
              <a:ext cx="109080" cy="173151"/>
            </a:xfrm>
            <a:prstGeom prst="rect">
              <a:avLst/>
            </a:prstGeom>
          </p:spPr>
        </p:pic>
      </p:grpSp>
      <p:pic>
        <p:nvPicPr>
          <p:cNvPr id="102" name="object 10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117400" y="4522068"/>
            <a:ext cx="171055" cy="121873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5363759" y="4494198"/>
            <a:ext cx="143571" cy="135893"/>
          </a:xfrm>
          <a:custGeom>
            <a:avLst/>
            <a:gdLst/>
            <a:ahLst/>
            <a:cxnLst/>
            <a:rect l="l" t="t" r="r" b="b"/>
            <a:pathLst>
              <a:path w="118745" h="112395">
                <a:moveTo>
                  <a:pt x="118440" y="52565"/>
                </a:moveTo>
                <a:lnTo>
                  <a:pt x="62649" y="52565"/>
                </a:lnTo>
                <a:lnTo>
                  <a:pt x="62649" y="0"/>
                </a:lnTo>
                <a:lnTo>
                  <a:pt x="55448" y="0"/>
                </a:lnTo>
                <a:lnTo>
                  <a:pt x="55448" y="52565"/>
                </a:lnTo>
                <a:lnTo>
                  <a:pt x="0" y="52565"/>
                </a:lnTo>
                <a:lnTo>
                  <a:pt x="0" y="59410"/>
                </a:lnTo>
                <a:lnTo>
                  <a:pt x="55448" y="59410"/>
                </a:lnTo>
                <a:lnTo>
                  <a:pt x="55448" y="112331"/>
                </a:lnTo>
                <a:lnTo>
                  <a:pt x="62649" y="112331"/>
                </a:lnTo>
                <a:lnTo>
                  <a:pt x="62649" y="59410"/>
                </a:lnTo>
                <a:lnTo>
                  <a:pt x="118440" y="59410"/>
                </a:lnTo>
                <a:lnTo>
                  <a:pt x="118440" y="52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04" name="object 10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584013" y="4472010"/>
            <a:ext cx="97059" cy="14320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996124" y="5857890"/>
            <a:ext cx="180637" cy="188039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3791159" y="5831772"/>
            <a:ext cx="277161" cy="240308"/>
            <a:chOff x="3135604" y="4822567"/>
            <a:chExt cx="229235" cy="198755"/>
          </a:xfrm>
        </p:grpSpPr>
        <p:pic>
          <p:nvPicPr>
            <p:cNvPr id="107" name="object 10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35604" y="4822567"/>
              <a:ext cx="171716" cy="17387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344036" y="4971614"/>
              <a:ext cx="20955" cy="49530"/>
            </a:xfrm>
            <a:custGeom>
              <a:avLst/>
              <a:gdLst/>
              <a:ahLst/>
              <a:cxnLst/>
              <a:rect l="l" t="t" r="r" b="b"/>
              <a:pathLst>
                <a:path w="20954" h="49529">
                  <a:moveTo>
                    <a:pt x="20523" y="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6476" y="19799"/>
                  </a:lnTo>
                  <a:lnTo>
                    <a:pt x="0" y="49314"/>
                  </a:lnTo>
                  <a:lnTo>
                    <a:pt x="10083" y="49314"/>
                  </a:lnTo>
                  <a:lnTo>
                    <a:pt x="20523" y="19799"/>
                  </a:lnTo>
                  <a:lnTo>
                    <a:pt x="205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109" name="object 10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173319" y="5838297"/>
            <a:ext cx="136675" cy="200231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6630820" y="5808707"/>
            <a:ext cx="458352" cy="286373"/>
            <a:chOff x="5484240" y="4803491"/>
            <a:chExt cx="379095" cy="236854"/>
          </a:xfrm>
        </p:grpSpPr>
        <p:pic>
          <p:nvPicPr>
            <p:cNvPr id="111" name="object 11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84240" y="4879094"/>
              <a:ext cx="118440" cy="10439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5628246" y="4803491"/>
              <a:ext cx="57785" cy="236854"/>
            </a:xfrm>
            <a:custGeom>
              <a:avLst/>
              <a:gdLst/>
              <a:ahLst/>
              <a:cxnLst/>
              <a:rect l="l" t="t" r="r" b="b"/>
              <a:pathLst>
                <a:path w="57785" h="236854">
                  <a:moveTo>
                    <a:pt x="57594" y="0"/>
                  </a:moveTo>
                  <a:lnTo>
                    <a:pt x="43916" y="0"/>
                  </a:lnTo>
                  <a:lnTo>
                    <a:pt x="37371" y="6892"/>
                  </a:lnTo>
                  <a:lnTo>
                    <a:pt x="13674" y="43570"/>
                  </a:lnTo>
                  <a:lnTo>
                    <a:pt x="3008" y="83294"/>
                  </a:lnTo>
                  <a:lnTo>
                    <a:pt x="355" y="118795"/>
                  </a:lnTo>
                  <a:lnTo>
                    <a:pt x="0" y="122758"/>
                  </a:lnTo>
                  <a:lnTo>
                    <a:pt x="5037" y="169514"/>
                  </a:lnTo>
                  <a:lnTo>
                    <a:pt x="19799" y="205562"/>
                  </a:lnTo>
                  <a:lnTo>
                    <a:pt x="43916" y="236512"/>
                  </a:lnTo>
                  <a:lnTo>
                    <a:pt x="57594" y="236512"/>
                  </a:lnTo>
                  <a:lnTo>
                    <a:pt x="52127" y="230223"/>
                  </a:lnTo>
                  <a:lnTo>
                    <a:pt x="47063" y="223734"/>
                  </a:lnTo>
                  <a:lnTo>
                    <a:pt x="22759" y="172708"/>
                  </a:lnTo>
                  <a:lnTo>
                    <a:pt x="17627" y="132841"/>
                  </a:lnTo>
                  <a:lnTo>
                    <a:pt x="17684" y="122758"/>
                  </a:lnTo>
                  <a:lnTo>
                    <a:pt x="17995" y="118795"/>
                  </a:lnTo>
                  <a:lnTo>
                    <a:pt x="17995" y="116281"/>
                  </a:lnTo>
                  <a:lnTo>
                    <a:pt x="23460" y="66362"/>
                  </a:lnTo>
                  <a:lnTo>
                    <a:pt x="38519" y="24841"/>
                  </a:lnTo>
                  <a:lnTo>
                    <a:pt x="52133" y="5803"/>
                  </a:lnTo>
                  <a:lnTo>
                    <a:pt x="575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20397" y="4803491"/>
              <a:ext cx="142557" cy="236512"/>
            </a:xfrm>
            <a:prstGeom prst="rect">
              <a:avLst/>
            </a:prstGeom>
          </p:spPr>
        </p:pic>
      </p:grpSp>
      <p:pic>
        <p:nvPicPr>
          <p:cNvPr id="114" name="object 11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9121842" y="5828286"/>
            <a:ext cx="122303" cy="246803"/>
          </a:xfrm>
          <a:prstGeom prst="rect">
            <a:avLst/>
          </a:prstGeom>
        </p:spPr>
      </p:pic>
      <p:sp>
        <p:nvSpPr>
          <p:cNvPr id="115" name="object 115"/>
          <p:cNvSpPr/>
          <p:nvPr/>
        </p:nvSpPr>
        <p:spPr>
          <a:xfrm>
            <a:off x="1794588" y="1664995"/>
            <a:ext cx="135125" cy="3008844"/>
          </a:xfrm>
          <a:custGeom>
            <a:avLst/>
            <a:gdLst/>
            <a:ahLst/>
            <a:cxnLst/>
            <a:rect l="l" t="t" r="r" b="b"/>
            <a:pathLst>
              <a:path w="111759" h="2488565">
                <a:moveTo>
                  <a:pt x="111239" y="0"/>
                </a:moveTo>
                <a:lnTo>
                  <a:pt x="93858" y="86696"/>
                </a:lnTo>
                <a:lnTo>
                  <a:pt x="55619" y="337721"/>
                </a:lnTo>
                <a:lnTo>
                  <a:pt x="17381" y="739474"/>
                </a:lnTo>
                <a:lnTo>
                  <a:pt x="0" y="1278356"/>
                </a:lnTo>
                <a:lnTo>
                  <a:pt x="17381" y="1806339"/>
                </a:lnTo>
                <a:lnTo>
                  <a:pt x="55619" y="2184474"/>
                </a:lnTo>
                <a:lnTo>
                  <a:pt x="93858" y="2411950"/>
                </a:lnTo>
                <a:lnTo>
                  <a:pt x="111239" y="2487955"/>
                </a:lnTo>
              </a:path>
            </a:pathLst>
          </a:custGeom>
          <a:ln w="16390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6" name="object 116"/>
          <p:cNvSpPr/>
          <p:nvPr/>
        </p:nvSpPr>
        <p:spPr>
          <a:xfrm>
            <a:off x="2407889" y="1664995"/>
            <a:ext cx="135125" cy="3008844"/>
          </a:xfrm>
          <a:custGeom>
            <a:avLst/>
            <a:gdLst/>
            <a:ahLst/>
            <a:cxnLst/>
            <a:rect l="l" t="t" r="r" b="b"/>
            <a:pathLst>
              <a:path w="111760" h="2488565">
                <a:moveTo>
                  <a:pt x="0" y="2487955"/>
                </a:moveTo>
                <a:lnTo>
                  <a:pt x="17381" y="2401256"/>
                </a:lnTo>
                <a:lnTo>
                  <a:pt x="55619" y="2150229"/>
                </a:lnTo>
                <a:lnTo>
                  <a:pt x="93858" y="1748475"/>
                </a:lnTo>
                <a:lnTo>
                  <a:pt x="111239" y="1209598"/>
                </a:lnTo>
                <a:lnTo>
                  <a:pt x="93858" y="681610"/>
                </a:lnTo>
                <a:lnTo>
                  <a:pt x="55619" y="303476"/>
                </a:lnTo>
                <a:lnTo>
                  <a:pt x="17381" y="76003"/>
                </a:lnTo>
                <a:lnTo>
                  <a:pt x="0" y="0"/>
                </a:lnTo>
              </a:path>
            </a:pathLst>
          </a:custGeom>
          <a:ln w="16390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</p:spTree>
    <p:extLst>
      <p:ext uri="{BB962C8B-B14F-4D97-AF65-F5344CB8AC3E}">
        <p14:creationId xmlns:p14="http://schemas.microsoft.com/office/powerpoint/2010/main" val="2900727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4D0-AD14-4422-A712-65F7F739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24C5B71-A62E-439B-B14F-8AC02A25C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982680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5511" y="5840355"/>
            <a:ext cx="116852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09" dirty="0">
                <a:latin typeface="Trebuchet MS"/>
                <a:cs typeface="Trebuchet MS"/>
              </a:rPr>
              <a:t>I</a:t>
            </a:r>
            <a:r>
              <a:rPr sz="2176" spc="-73" dirty="0">
                <a:latin typeface="Trebuchet MS"/>
                <a:cs typeface="Trebuchet MS"/>
              </a:rPr>
              <a:t>n</a:t>
            </a:r>
            <a:r>
              <a:rPr sz="2176" spc="-97" dirty="0">
                <a:latin typeface="Trebuchet MS"/>
                <a:cs typeface="Trebuchet MS"/>
              </a:rPr>
              <a:t>p</a:t>
            </a:r>
            <a:r>
              <a:rPr sz="2176" spc="-145" dirty="0">
                <a:latin typeface="Trebuchet MS"/>
                <a:cs typeface="Trebuchet MS"/>
              </a:rPr>
              <a:t>ut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l</a:t>
            </a:r>
            <a:r>
              <a:rPr sz="2176" spc="-193" dirty="0">
                <a:latin typeface="Trebuchet MS"/>
                <a:cs typeface="Trebuchet MS"/>
              </a:rPr>
              <a:t>a</a:t>
            </a:r>
            <a:r>
              <a:rPr sz="2176" spc="-163" dirty="0">
                <a:latin typeface="Trebuchet MS"/>
                <a:cs typeface="Trebuchet MS"/>
              </a:rPr>
              <a:t>y</a:t>
            </a:r>
            <a:r>
              <a:rPr sz="2176" spc="-187" dirty="0">
                <a:latin typeface="Trebuchet MS"/>
                <a:cs typeface="Trebuchet MS"/>
              </a:rPr>
              <a:t>er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3942" y="5840355"/>
            <a:ext cx="1471025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21" dirty="0">
                <a:latin typeface="Trebuchet MS"/>
                <a:cs typeface="Trebuchet MS"/>
              </a:rPr>
              <a:t>H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09" dirty="0">
                <a:latin typeface="Trebuchet MS"/>
                <a:cs typeface="Trebuchet MS"/>
              </a:rPr>
              <a:t>dd</a:t>
            </a:r>
            <a:r>
              <a:rPr sz="2176" spc="-133" dirty="0">
                <a:latin typeface="Trebuchet MS"/>
                <a:cs typeface="Trebuchet MS"/>
              </a:rPr>
              <a:t>en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21" dirty="0">
                <a:latin typeface="Trebuchet MS"/>
                <a:cs typeface="Trebuchet MS"/>
              </a:rPr>
              <a:t>l</a:t>
            </a:r>
            <a:r>
              <a:rPr sz="2176" spc="-230" dirty="0">
                <a:latin typeface="Trebuchet MS"/>
                <a:cs typeface="Trebuchet MS"/>
              </a:rPr>
              <a:t>a</a:t>
            </a:r>
            <a:r>
              <a:rPr sz="2176" spc="-163" dirty="0">
                <a:latin typeface="Trebuchet MS"/>
                <a:cs typeface="Trebuchet MS"/>
              </a:rPr>
              <a:t>y</a:t>
            </a:r>
            <a:r>
              <a:rPr sz="2176" spc="-200" dirty="0">
                <a:latin typeface="Trebuchet MS"/>
                <a:cs typeface="Trebuchet MS"/>
              </a:rPr>
              <a:t>er</a:t>
            </a:r>
            <a:r>
              <a:rPr sz="2176" spc="-91" dirty="0">
                <a:latin typeface="Trebuchet MS"/>
                <a:cs typeface="Trebuchet MS"/>
              </a:rPr>
              <a:t>s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6113" y="5840355"/>
            <a:ext cx="1357396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38" dirty="0">
                <a:latin typeface="Trebuchet MS"/>
                <a:cs typeface="Trebuchet MS"/>
              </a:rPr>
              <a:t>Out</a:t>
            </a:r>
            <a:r>
              <a:rPr sz="2176" spc="-97" dirty="0">
                <a:latin typeface="Trebuchet MS"/>
                <a:cs typeface="Trebuchet MS"/>
              </a:rPr>
              <a:t>p</a:t>
            </a:r>
            <a:r>
              <a:rPr sz="2176" spc="-145" dirty="0">
                <a:latin typeface="Trebuchet MS"/>
                <a:cs typeface="Trebuchet MS"/>
              </a:rPr>
              <a:t>ut</a:t>
            </a:r>
            <a:r>
              <a:rPr sz="2176" spc="-230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l</a:t>
            </a:r>
            <a:r>
              <a:rPr sz="2176" spc="-193" dirty="0">
                <a:latin typeface="Trebuchet MS"/>
                <a:cs typeface="Trebuchet MS"/>
              </a:rPr>
              <a:t>a</a:t>
            </a:r>
            <a:r>
              <a:rPr sz="2176" spc="-163" dirty="0">
                <a:latin typeface="Trebuchet MS"/>
                <a:cs typeface="Trebuchet MS"/>
              </a:rPr>
              <a:t>y</a:t>
            </a:r>
            <a:r>
              <a:rPr sz="2176" spc="-187" dirty="0">
                <a:latin typeface="Trebuchet MS"/>
                <a:cs typeface="Trebuchet MS"/>
              </a:rPr>
              <a:t>er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3684" y="5417842"/>
            <a:ext cx="3001935" cy="285606"/>
          </a:xfrm>
          <a:custGeom>
            <a:avLst/>
            <a:gdLst/>
            <a:ahLst/>
            <a:cxnLst/>
            <a:rect l="l" t="t" r="r" b="b"/>
            <a:pathLst>
              <a:path w="2482850" h="236220">
                <a:moveTo>
                  <a:pt x="2482557" y="0"/>
                </a:moveTo>
                <a:lnTo>
                  <a:pt x="2444644" y="66783"/>
                </a:lnTo>
                <a:lnTo>
                  <a:pt x="2403784" y="93178"/>
                </a:lnTo>
                <a:lnTo>
                  <a:pt x="2354128" y="111106"/>
                </a:lnTo>
                <a:lnTo>
                  <a:pt x="2300033" y="117716"/>
                </a:lnTo>
                <a:lnTo>
                  <a:pt x="1436039" y="117716"/>
                </a:lnTo>
                <a:lnTo>
                  <a:pt x="1382080" y="124329"/>
                </a:lnTo>
                <a:lnTo>
                  <a:pt x="1332442" y="142277"/>
                </a:lnTo>
                <a:lnTo>
                  <a:pt x="1291531" y="168728"/>
                </a:lnTo>
                <a:lnTo>
                  <a:pt x="1263753" y="200847"/>
                </a:lnTo>
                <a:lnTo>
                  <a:pt x="1253515" y="235800"/>
                </a:lnTo>
                <a:lnTo>
                  <a:pt x="1243311" y="200847"/>
                </a:lnTo>
                <a:lnTo>
                  <a:pt x="1215601" y="168728"/>
                </a:lnTo>
                <a:lnTo>
                  <a:pt x="1174741" y="142277"/>
                </a:lnTo>
                <a:lnTo>
                  <a:pt x="1125086" y="124329"/>
                </a:lnTo>
                <a:lnTo>
                  <a:pt x="1070990" y="117716"/>
                </a:lnTo>
                <a:lnTo>
                  <a:pt x="182880" y="117716"/>
                </a:lnTo>
                <a:lnTo>
                  <a:pt x="128747" y="111106"/>
                </a:lnTo>
                <a:lnTo>
                  <a:pt x="79004" y="93178"/>
                </a:lnTo>
                <a:lnTo>
                  <a:pt x="38039" y="66783"/>
                </a:lnTo>
                <a:lnTo>
                  <a:pt x="10241" y="34773"/>
                </a:lnTo>
                <a:lnTo>
                  <a:pt x="0" y="0"/>
                </a:lnTo>
              </a:path>
            </a:pathLst>
          </a:custGeom>
          <a:ln w="2915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" name="object 6"/>
          <p:cNvSpPr/>
          <p:nvPr/>
        </p:nvSpPr>
        <p:spPr>
          <a:xfrm>
            <a:off x="2598093" y="5418271"/>
            <a:ext cx="1425727" cy="285606"/>
          </a:xfrm>
          <a:custGeom>
            <a:avLst/>
            <a:gdLst/>
            <a:ahLst/>
            <a:cxnLst/>
            <a:rect l="l" t="t" r="r" b="b"/>
            <a:pathLst>
              <a:path w="1179195" h="236220">
                <a:moveTo>
                  <a:pt x="1178636" y="0"/>
                </a:moveTo>
                <a:lnTo>
                  <a:pt x="1167931" y="43146"/>
                </a:lnTo>
                <a:lnTo>
                  <a:pt x="1139710" y="80860"/>
                </a:lnTo>
                <a:lnTo>
                  <a:pt x="1099812" y="107574"/>
                </a:lnTo>
                <a:lnTo>
                  <a:pt x="1054074" y="117716"/>
                </a:lnTo>
                <a:lnTo>
                  <a:pt x="720001" y="117716"/>
                </a:lnTo>
                <a:lnTo>
                  <a:pt x="674263" y="127864"/>
                </a:lnTo>
                <a:lnTo>
                  <a:pt x="634365" y="154617"/>
                </a:lnTo>
                <a:lnTo>
                  <a:pt x="606144" y="192441"/>
                </a:lnTo>
                <a:lnTo>
                  <a:pt x="595439" y="235800"/>
                </a:lnTo>
                <a:lnTo>
                  <a:pt x="584734" y="192441"/>
                </a:lnTo>
                <a:lnTo>
                  <a:pt x="556514" y="154617"/>
                </a:lnTo>
                <a:lnTo>
                  <a:pt x="516615" y="127864"/>
                </a:lnTo>
                <a:lnTo>
                  <a:pt x="470877" y="117716"/>
                </a:lnTo>
                <a:lnTo>
                  <a:pt x="124917" y="117716"/>
                </a:lnTo>
                <a:lnTo>
                  <a:pt x="78974" y="107574"/>
                </a:lnTo>
                <a:lnTo>
                  <a:pt x="38969" y="80860"/>
                </a:lnTo>
                <a:lnTo>
                  <a:pt x="10710" y="43146"/>
                </a:lnTo>
                <a:lnTo>
                  <a:pt x="0" y="0"/>
                </a:lnTo>
              </a:path>
            </a:pathLst>
          </a:custGeom>
          <a:ln w="2915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" name="object 7"/>
          <p:cNvSpPr/>
          <p:nvPr/>
        </p:nvSpPr>
        <p:spPr>
          <a:xfrm>
            <a:off x="7951840" y="5418702"/>
            <a:ext cx="1425727" cy="285606"/>
          </a:xfrm>
          <a:custGeom>
            <a:avLst/>
            <a:gdLst/>
            <a:ahLst/>
            <a:cxnLst/>
            <a:rect l="l" t="t" r="r" b="b"/>
            <a:pathLst>
              <a:path w="1179195" h="236220">
                <a:moveTo>
                  <a:pt x="1178648" y="0"/>
                </a:moveTo>
                <a:lnTo>
                  <a:pt x="1167944" y="43153"/>
                </a:lnTo>
                <a:lnTo>
                  <a:pt x="1139723" y="80872"/>
                </a:lnTo>
                <a:lnTo>
                  <a:pt x="1099824" y="107586"/>
                </a:lnTo>
                <a:lnTo>
                  <a:pt x="1054087" y="117728"/>
                </a:lnTo>
                <a:lnTo>
                  <a:pt x="720001" y="117728"/>
                </a:lnTo>
                <a:lnTo>
                  <a:pt x="674263" y="127874"/>
                </a:lnTo>
                <a:lnTo>
                  <a:pt x="634365" y="154624"/>
                </a:lnTo>
                <a:lnTo>
                  <a:pt x="606144" y="192443"/>
                </a:lnTo>
                <a:lnTo>
                  <a:pt x="595439" y="235800"/>
                </a:lnTo>
                <a:lnTo>
                  <a:pt x="584736" y="192443"/>
                </a:lnTo>
                <a:lnTo>
                  <a:pt x="556520" y="154624"/>
                </a:lnTo>
                <a:lnTo>
                  <a:pt x="516626" y="127874"/>
                </a:lnTo>
                <a:lnTo>
                  <a:pt x="470890" y="117728"/>
                </a:lnTo>
                <a:lnTo>
                  <a:pt x="124929" y="117728"/>
                </a:lnTo>
                <a:lnTo>
                  <a:pt x="78979" y="107586"/>
                </a:lnTo>
                <a:lnTo>
                  <a:pt x="38971" y="80872"/>
                </a:lnTo>
                <a:lnTo>
                  <a:pt x="10710" y="43153"/>
                </a:lnTo>
                <a:lnTo>
                  <a:pt x="0" y="0"/>
                </a:lnTo>
              </a:path>
            </a:pathLst>
          </a:custGeom>
          <a:ln w="2915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8" name="object 8"/>
          <p:cNvGrpSpPr/>
          <p:nvPr/>
        </p:nvGrpSpPr>
        <p:grpSpPr>
          <a:xfrm>
            <a:off x="3146964" y="1562268"/>
            <a:ext cx="5818839" cy="3531688"/>
            <a:chOff x="2602801" y="1291332"/>
            <a:chExt cx="4812665" cy="2921000"/>
          </a:xfrm>
        </p:grpSpPr>
        <p:sp>
          <p:nvSpPr>
            <p:cNvPr id="9" name="object 9"/>
            <p:cNvSpPr/>
            <p:nvPr/>
          </p:nvSpPr>
          <p:spPr>
            <a:xfrm>
              <a:off x="2953080" y="1413734"/>
              <a:ext cx="1068705" cy="2647950"/>
            </a:xfrm>
            <a:custGeom>
              <a:avLst/>
              <a:gdLst/>
              <a:ahLst/>
              <a:cxnLst/>
              <a:rect l="l" t="t" r="r" b="b"/>
              <a:pathLst>
                <a:path w="1068704" h="2647950">
                  <a:moveTo>
                    <a:pt x="1068120" y="2647797"/>
                  </a:moveTo>
                  <a:lnTo>
                    <a:pt x="0" y="316788"/>
                  </a:lnTo>
                </a:path>
                <a:path w="1068704" h="2647950">
                  <a:moveTo>
                    <a:pt x="1068120" y="2647797"/>
                  </a:moveTo>
                  <a:lnTo>
                    <a:pt x="0" y="617753"/>
                  </a:lnTo>
                </a:path>
                <a:path w="1068704" h="2647950">
                  <a:moveTo>
                    <a:pt x="1068120" y="2647797"/>
                  </a:moveTo>
                  <a:lnTo>
                    <a:pt x="0" y="1038948"/>
                  </a:lnTo>
                </a:path>
                <a:path w="1068704" h="2647950">
                  <a:moveTo>
                    <a:pt x="1068120" y="2647797"/>
                  </a:moveTo>
                  <a:lnTo>
                    <a:pt x="0" y="1700631"/>
                  </a:lnTo>
                </a:path>
                <a:path w="1068704" h="2647950">
                  <a:moveTo>
                    <a:pt x="1068120" y="2647797"/>
                  </a:moveTo>
                  <a:lnTo>
                    <a:pt x="0" y="2362669"/>
                  </a:lnTo>
                </a:path>
                <a:path w="1068704" h="2647950">
                  <a:moveTo>
                    <a:pt x="1068120" y="2045868"/>
                  </a:moveTo>
                  <a:lnTo>
                    <a:pt x="0" y="316788"/>
                  </a:lnTo>
                </a:path>
                <a:path w="1068704" h="2647950">
                  <a:moveTo>
                    <a:pt x="1068120" y="2045868"/>
                  </a:moveTo>
                  <a:lnTo>
                    <a:pt x="0" y="617753"/>
                  </a:lnTo>
                </a:path>
                <a:path w="1068704" h="2647950">
                  <a:moveTo>
                    <a:pt x="1068120" y="2045868"/>
                  </a:moveTo>
                  <a:lnTo>
                    <a:pt x="0" y="1038948"/>
                  </a:lnTo>
                </a:path>
                <a:path w="1068704" h="2647950">
                  <a:moveTo>
                    <a:pt x="1068120" y="2045868"/>
                  </a:moveTo>
                  <a:lnTo>
                    <a:pt x="0" y="1700631"/>
                  </a:lnTo>
                </a:path>
                <a:path w="1068704" h="2647950">
                  <a:moveTo>
                    <a:pt x="1068120" y="2045868"/>
                  </a:moveTo>
                  <a:lnTo>
                    <a:pt x="0" y="2362669"/>
                  </a:lnTo>
                </a:path>
                <a:path w="1068704" h="2647950">
                  <a:moveTo>
                    <a:pt x="1068120" y="1203477"/>
                  </a:moveTo>
                  <a:lnTo>
                    <a:pt x="0" y="316788"/>
                  </a:lnTo>
                </a:path>
                <a:path w="1068704" h="2647950">
                  <a:moveTo>
                    <a:pt x="1068120" y="1203477"/>
                  </a:moveTo>
                  <a:lnTo>
                    <a:pt x="0" y="617753"/>
                  </a:lnTo>
                </a:path>
                <a:path w="1068704" h="2647950">
                  <a:moveTo>
                    <a:pt x="1068120" y="1203477"/>
                  </a:moveTo>
                  <a:lnTo>
                    <a:pt x="0" y="1038948"/>
                  </a:lnTo>
                </a:path>
                <a:path w="1068704" h="2647950">
                  <a:moveTo>
                    <a:pt x="1068120" y="1203477"/>
                  </a:moveTo>
                  <a:lnTo>
                    <a:pt x="0" y="1700631"/>
                  </a:lnTo>
                </a:path>
                <a:path w="1068704" h="2647950">
                  <a:moveTo>
                    <a:pt x="1068120" y="1203477"/>
                  </a:moveTo>
                  <a:lnTo>
                    <a:pt x="0" y="2362669"/>
                  </a:lnTo>
                </a:path>
                <a:path w="1068704" h="2647950">
                  <a:moveTo>
                    <a:pt x="1068120" y="601916"/>
                  </a:moveTo>
                  <a:lnTo>
                    <a:pt x="0" y="316788"/>
                  </a:lnTo>
                </a:path>
                <a:path w="1068704" h="2647950">
                  <a:moveTo>
                    <a:pt x="1068120" y="601916"/>
                  </a:moveTo>
                  <a:lnTo>
                    <a:pt x="0" y="617753"/>
                  </a:lnTo>
                </a:path>
                <a:path w="1068704" h="2647950">
                  <a:moveTo>
                    <a:pt x="1068120" y="601916"/>
                  </a:moveTo>
                  <a:lnTo>
                    <a:pt x="0" y="1038948"/>
                  </a:lnTo>
                </a:path>
                <a:path w="1068704" h="2647950">
                  <a:moveTo>
                    <a:pt x="1068120" y="601916"/>
                  </a:moveTo>
                  <a:lnTo>
                    <a:pt x="0" y="1700631"/>
                  </a:lnTo>
                </a:path>
                <a:path w="1068704" h="2647950">
                  <a:moveTo>
                    <a:pt x="1068120" y="601916"/>
                  </a:moveTo>
                  <a:lnTo>
                    <a:pt x="0" y="2362669"/>
                  </a:lnTo>
                </a:path>
                <a:path w="1068704" h="2647950">
                  <a:moveTo>
                    <a:pt x="1068120" y="0"/>
                  </a:moveTo>
                  <a:lnTo>
                    <a:pt x="0" y="316788"/>
                  </a:lnTo>
                </a:path>
                <a:path w="1068704" h="2647950">
                  <a:moveTo>
                    <a:pt x="1068120" y="0"/>
                  </a:moveTo>
                  <a:lnTo>
                    <a:pt x="0" y="617753"/>
                  </a:lnTo>
                </a:path>
                <a:path w="1068704" h="2647950">
                  <a:moveTo>
                    <a:pt x="1068120" y="0"/>
                  </a:moveTo>
                  <a:lnTo>
                    <a:pt x="0" y="1038948"/>
                  </a:lnTo>
                </a:path>
                <a:path w="1068704" h="2647950">
                  <a:moveTo>
                    <a:pt x="1068120" y="0"/>
                  </a:moveTo>
                  <a:lnTo>
                    <a:pt x="0" y="1700631"/>
                  </a:lnTo>
                </a:path>
                <a:path w="1068704" h="2647950">
                  <a:moveTo>
                    <a:pt x="1068120" y="0"/>
                  </a:moveTo>
                  <a:lnTo>
                    <a:pt x="0" y="2362669"/>
                  </a:lnTo>
                </a:path>
              </a:pathLst>
            </a:custGeom>
            <a:ln w="1061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2801" y="3623052"/>
              <a:ext cx="426720" cy="300990"/>
            </a:xfrm>
            <a:custGeom>
              <a:avLst/>
              <a:gdLst/>
              <a:ahLst/>
              <a:cxnLst/>
              <a:rect l="l" t="t" r="r" b="b"/>
              <a:pathLst>
                <a:path w="426719" h="300989">
                  <a:moveTo>
                    <a:pt x="318960" y="0"/>
                  </a:moveTo>
                  <a:lnTo>
                    <a:pt x="107276" y="0"/>
                  </a:lnTo>
                  <a:lnTo>
                    <a:pt x="65606" y="8409"/>
                  </a:lnTo>
                  <a:lnTo>
                    <a:pt x="31497" y="31364"/>
                  </a:lnTo>
                  <a:lnTo>
                    <a:pt x="8459" y="65456"/>
                  </a:lnTo>
                  <a:lnTo>
                    <a:pt x="0" y="107276"/>
                  </a:lnTo>
                  <a:lnTo>
                    <a:pt x="0" y="193675"/>
                  </a:lnTo>
                  <a:lnTo>
                    <a:pt x="8459" y="235495"/>
                  </a:lnTo>
                  <a:lnTo>
                    <a:pt x="31497" y="269587"/>
                  </a:lnTo>
                  <a:lnTo>
                    <a:pt x="65606" y="292542"/>
                  </a:lnTo>
                  <a:lnTo>
                    <a:pt x="107276" y="300951"/>
                  </a:lnTo>
                  <a:lnTo>
                    <a:pt x="213118" y="300951"/>
                  </a:lnTo>
                  <a:lnTo>
                    <a:pt x="318960" y="300951"/>
                  </a:lnTo>
                  <a:lnTo>
                    <a:pt x="360836" y="292542"/>
                  </a:lnTo>
                  <a:lnTo>
                    <a:pt x="395050" y="269587"/>
                  </a:lnTo>
                  <a:lnTo>
                    <a:pt x="418128" y="235495"/>
                  </a:lnTo>
                  <a:lnTo>
                    <a:pt x="426593" y="193675"/>
                  </a:lnTo>
                  <a:lnTo>
                    <a:pt x="426593" y="107276"/>
                  </a:lnTo>
                  <a:lnTo>
                    <a:pt x="418128" y="65456"/>
                  </a:lnTo>
                  <a:lnTo>
                    <a:pt x="395050" y="31364"/>
                  </a:lnTo>
                  <a:lnTo>
                    <a:pt x="360836" y="8409"/>
                  </a:lnTo>
                  <a:lnTo>
                    <a:pt x="318960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82274" y="1413734"/>
              <a:ext cx="1083310" cy="2647950"/>
            </a:xfrm>
            <a:custGeom>
              <a:avLst/>
              <a:gdLst/>
              <a:ahLst/>
              <a:cxnLst/>
              <a:rect l="l" t="t" r="r" b="b"/>
              <a:pathLst>
                <a:path w="1083310" h="2647950">
                  <a:moveTo>
                    <a:pt x="1083246" y="2647797"/>
                  </a:moveTo>
                  <a:lnTo>
                    <a:pt x="0" y="0"/>
                  </a:lnTo>
                </a:path>
                <a:path w="1083310" h="2647950">
                  <a:moveTo>
                    <a:pt x="1083246" y="2647797"/>
                  </a:moveTo>
                  <a:lnTo>
                    <a:pt x="0" y="601916"/>
                  </a:lnTo>
                </a:path>
                <a:path w="1083310" h="2647950">
                  <a:moveTo>
                    <a:pt x="1083246" y="2647797"/>
                  </a:moveTo>
                  <a:lnTo>
                    <a:pt x="0" y="1203477"/>
                  </a:lnTo>
                </a:path>
                <a:path w="1083310" h="2647950">
                  <a:moveTo>
                    <a:pt x="1083246" y="2647797"/>
                  </a:moveTo>
                  <a:lnTo>
                    <a:pt x="0" y="2045868"/>
                  </a:lnTo>
                </a:path>
                <a:path w="1083310" h="2647950">
                  <a:moveTo>
                    <a:pt x="1083246" y="2647797"/>
                  </a:moveTo>
                  <a:lnTo>
                    <a:pt x="0" y="2647797"/>
                  </a:lnTo>
                </a:path>
                <a:path w="1083310" h="2647950">
                  <a:moveTo>
                    <a:pt x="1083246" y="2045868"/>
                  </a:moveTo>
                  <a:lnTo>
                    <a:pt x="0" y="0"/>
                  </a:lnTo>
                </a:path>
                <a:path w="1083310" h="2647950">
                  <a:moveTo>
                    <a:pt x="1083246" y="2045868"/>
                  </a:moveTo>
                  <a:lnTo>
                    <a:pt x="0" y="601916"/>
                  </a:lnTo>
                </a:path>
                <a:path w="1083310" h="2647950">
                  <a:moveTo>
                    <a:pt x="1083246" y="2045868"/>
                  </a:moveTo>
                  <a:lnTo>
                    <a:pt x="0" y="1203477"/>
                  </a:lnTo>
                </a:path>
                <a:path w="1083310" h="2647950">
                  <a:moveTo>
                    <a:pt x="1083246" y="2045868"/>
                  </a:moveTo>
                  <a:lnTo>
                    <a:pt x="0" y="2045868"/>
                  </a:lnTo>
                </a:path>
                <a:path w="1083310" h="2647950">
                  <a:moveTo>
                    <a:pt x="1083246" y="2045868"/>
                  </a:moveTo>
                  <a:lnTo>
                    <a:pt x="0" y="2647797"/>
                  </a:lnTo>
                </a:path>
                <a:path w="1083310" h="2647950">
                  <a:moveTo>
                    <a:pt x="1083246" y="1203477"/>
                  </a:moveTo>
                  <a:lnTo>
                    <a:pt x="0" y="0"/>
                  </a:lnTo>
                </a:path>
                <a:path w="1083310" h="2647950">
                  <a:moveTo>
                    <a:pt x="1083246" y="1203477"/>
                  </a:moveTo>
                  <a:lnTo>
                    <a:pt x="0" y="601916"/>
                  </a:lnTo>
                </a:path>
                <a:path w="1083310" h="2647950">
                  <a:moveTo>
                    <a:pt x="1083246" y="1203477"/>
                  </a:moveTo>
                  <a:lnTo>
                    <a:pt x="0" y="1203477"/>
                  </a:lnTo>
                </a:path>
                <a:path w="1083310" h="2647950">
                  <a:moveTo>
                    <a:pt x="1083246" y="1203477"/>
                  </a:moveTo>
                  <a:lnTo>
                    <a:pt x="0" y="2045868"/>
                  </a:lnTo>
                </a:path>
                <a:path w="1083310" h="2647950">
                  <a:moveTo>
                    <a:pt x="1083246" y="1203477"/>
                  </a:moveTo>
                  <a:lnTo>
                    <a:pt x="0" y="2647797"/>
                  </a:lnTo>
                </a:path>
                <a:path w="1083310" h="2647950">
                  <a:moveTo>
                    <a:pt x="1083246" y="601916"/>
                  </a:moveTo>
                  <a:lnTo>
                    <a:pt x="0" y="0"/>
                  </a:lnTo>
                </a:path>
                <a:path w="1083310" h="2647950">
                  <a:moveTo>
                    <a:pt x="1083246" y="601916"/>
                  </a:moveTo>
                  <a:lnTo>
                    <a:pt x="0" y="601916"/>
                  </a:lnTo>
                </a:path>
                <a:path w="1083310" h="2647950">
                  <a:moveTo>
                    <a:pt x="1083246" y="601916"/>
                  </a:moveTo>
                  <a:lnTo>
                    <a:pt x="0" y="1203477"/>
                  </a:lnTo>
                </a:path>
                <a:path w="1083310" h="2647950">
                  <a:moveTo>
                    <a:pt x="1083246" y="601916"/>
                  </a:moveTo>
                  <a:lnTo>
                    <a:pt x="0" y="2045868"/>
                  </a:lnTo>
                </a:path>
                <a:path w="1083310" h="2647950">
                  <a:moveTo>
                    <a:pt x="1083246" y="601916"/>
                  </a:moveTo>
                  <a:lnTo>
                    <a:pt x="0" y="2647797"/>
                  </a:lnTo>
                </a:path>
                <a:path w="1083310" h="2647950">
                  <a:moveTo>
                    <a:pt x="1083246" y="0"/>
                  </a:moveTo>
                  <a:lnTo>
                    <a:pt x="0" y="0"/>
                  </a:lnTo>
                </a:path>
                <a:path w="1083310" h="2647950">
                  <a:moveTo>
                    <a:pt x="1083246" y="0"/>
                  </a:moveTo>
                  <a:lnTo>
                    <a:pt x="0" y="601916"/>
                  </a:lnTo>
                </a:path>
                <a:path w="1083310" h="2647950">
                  <a:moveTo>
                    <a:pt x="1083246" y="0"/>
                  </a:moveTo>
                  <a:lnTo>
                    <a:pt x="0" y="1203477"/>
                  </a:lnTo>
                </a:path>
                <a:path w="1083310" h="2647950">
                  <a:moveTo>
                    <a:pt x="1083246" y="0"/>
                  </a:moveTo>
                  <a:lnTo>
                    <a:pt x="0" y="2045868"/>
                  </a:lnTo>
                </a:path>
                <a:path w="1083310" h="2647950">
                  <a:moveTo>
                    <a:pt x="1083246" y="0"/>
                  </a:moveTo>
                  <a:lnTo>
                    <a:pt x="0" y="2647797"/>
                  </a:lnTo>
                </a:path>
              </a:pathLst>
            </a:custGeom>
            <a:ln w="1061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7078" y="1291332"/>
              <a:ext cx="577215" cy="301625"/>
            </a:xfrm>
            <a:custGeom>
              <a:avLst/>
              <a:gdLst/>
              <a:ahLst/>
              <a:cxnLst/>
              <a:rect l="l" t="t" r="r" b="b"/>
              <a:pathLst>
                <a:path w="577214" h="301625">
                  <a:moveTo>
                    <a:pt x="469442" y="0"/>
                  </a:moveTo>
                  <a:lnTo>
                    <a:pt x="107276" y="0"/>
                  </a:lnTo>
                  <a:lnTo>
                    <a:pt x="65456" y="8459"/>
                  </a:lnTo>
                  <a:lnTo>
                    <a:pt x="31364" y="31497"/>
                  </a:lnTo>
                  <a:lnTo>
                    <a:pt x="8409" y="65606"/>
                  </a:lnTo>
                  <a:lnTo>
                    <a:pt x="0" y="107276"/>
                  </a:lnTo>
                  <a:lnTo>
                    <a:pt x="0" y="193675"/>
                  </a:lnTo>
                  <a:lnTo>
                    <a:pt x="8409" y="235553"/>
                  </a:lnTo>
                  <a:lnTo>
                    <a:pt x="31364" y="269771"/>
                  </a:lnTo>
                  <a:lnTo>
                    <a:pt x="65456" y="292853"/>
                  </a:lnTo>
                  <a:lnTo>
                    <a:pt x="107276" y="301320"/>
                  </a:lnTo>
                  <a:lnTo>
                    <a:pt x="288366" y="301320"/>
                  </a:lnTo>
                  <a:lnTo>
                    <a:pt x="469442" y="301320"/>
                  </a:lnTo>
                  <a:lnTo>
                    <a:pt x="511263" y="292853"/>
                  </a:lnTo>
                  <a:lnTo>
                    <a:pt x="545355" y="269771"/>
                  </a:lnTo>
                  <a:lnTo>
                    <a:pt x="568310" y="235553"/>
                  </a:lnTo>
                  <a:lnTo>
                    <a:pt x="576719" y="193675"/>
                  </a:lnTo>
                  <a:lnTo>
                    <a:pt x="576719" y="107276"/>
                  </a:lnTo>
                  <a:lnTo>
                    <a:pt x="568310" y="65606"/>
                  </a:lnTo>
                  <a:lnTo>
                    <a:pt x="545355" y="31497"/>
                  </a:lnTo>
                  <a:lnTo>
                    <a:pt x="511263" y="8459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5765" y="1302851"/>
              <a:ext cx="460794" cy="2440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04919" y="1862286"/>
              <a:ext cx="577215" cy="300990"/>
            </a:xfrm>
            <a:custGeom>
              <a:avLst/>
              <a:gdLst/>
              <a:ahLst/>
              <a:cxnLst/>
              <a:rect l="l" t="t" r="r" b="b"/>
              <a:pathLst>
                <a:path w="577214" h="300989">
                  <a:moveTo>
                    <a:pt x="469442" y="0"/>
                  </a:moveTo>
                  <a:lnTo>
                    <a:pt x="107276" y="0"/>
                  </a:lnTo>
                  <a:lnTo>
                    <a:pt x="65456" y="8409"/>
                  </a:lnTo>
                  <a:lnTo>
                    <a:pt x="31364" y="31364"/>
                  </a:lnTo>
                  <a:lnTo>
                    <a:pt x="8409" y="65456"/>
                  </a:lnTo>
                  <a:lnTo>
                    <a:pt x="0" y="107276"/>
                  </a:lnTo>
                  <a:lnTo>
                    <a:pt x="0" y="193687"/>
                  </a:lnTo>
                  <a:lnTo>
                    <a:pt x="8409" y="235508"/>
                  </a:lnTo>
                  <a:lnTo>
                    <a:pt x="31364" y="269600"/>
                  </a:lnTo>
                  <a:lnTo>
                    <a:pt x="65456" y="292555"/>
                  </a:lnTo>
                  <a:lnTo>
                    <a:pt x="107276" y="300964"/>
                  </a:lnTo>
                  <a:lnTo>
                    <a:pt x="288366" y="300964"/>
                  </a:lnTo>
                  <a:lnTo>
                    <a:pt x="469442" y="300964"/>
                  </a:lnTo>
                  <a:lnTo>
                    <a:pt x="511263" y="292555"/>
                  </a:lnTo>
                  <a:lnTo>
                    <a:pt x="545355" y="269600"/>
                  </a:lnTo>
                  <a:lnTo>
                    <a:pt x="568310" y="235508"/>
                  </a:lnTo>
                  <a:lnTo>
                    <a:pt x="576719" y="193687"/>
                  </a:lnTo>
                  <a:lnTo>
                    <a:pt x="576719" y="107276"/>
                  </a:lnTo>
                  <a:lnTo>
                    <a:pt x="568310" y="65456"/>
                  </a:lnTo>
                  <a:lnTo>
                    <a:pt x="545355" y="31364"/>
                  </a:lnTo>
                  <a:lnTo>
                    <a:pt x="511263" y="8409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3593" y="1873449"/>
              <a:ext cx="460806" cy="2444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04919" y="2462767"/>
              <a:ext cx="577215" cy="300990"/>
            </a:xfrm>
            <a:custGeom>
              <a:avLst/>
              <a:gdLst/>
              <a:ahLst/>
              <a:cxnLst/>
              <a:rect l="l" t="t" r="r" b="b"/>
              <a:pathLst>
                <a:path w="577214" h="300989">
                  <a:moveTo>
                    <a:pt x="469442" y="0"/>
                  </a:moveTo>
                  <a:lnTo>
                    <a:pt x="107276" y="0"/>
                  </a:lnTo>
                  <a:lnTo>
                    <a:pt x="65456" y="8409"/>
                  </a:lnTo>
                  <a:lnTo>
                    <a:pt x="31364" y="31364"/>
                  </a:lnTo>
                  <a:lnTo>
                    <a:pt x="8409" y="65456"/>
                  </a:lnTo>
                  <a:lnTo>
                    <a:pt x="0" y="107276"/>
                  </a:lnTo>
                  <a:lnTo>
                    <a:pt x="0" y="193687"/>
                  </a:lnTo>
                  <a:lnTo>
                    <a:pt x="8409" y="235508"/>
                  </a:lnTo>
                  <a:lnTo>
                    <a:pt x="31364" y="269600"/>
                  </a:lnTo>
                  <a:lnTo>
                    <a:pt x="65456" y="292555"/>
                  </a:lnTo>
                  <a:lnTo>
                    <a:pt x="107276" y="300964"/>
                  </a:lnTo>
                  <a:lnTo>
                    <a:pt x="288366" y="300964"/>
                  </a:lnTo>
                  <a:lnTo>
                    <a:pt x="469442" y="300964"/>
                  </a:lnTo>
                  <a:lnTo>
                    <a:pt x="511263" y="292555"/>
                  </a:lnTo>
                  <a:lnTo>
                    <a:pt x="545355" y="269600"/>
                  </a:lnTo>
                  <a:lnTo>
                    <a:pt x="568310" y="235508"/>
                  </a:lnTo>
                  <a:lnTo>
                    <a:pt x="576719" y="193687"/>
                  </a:lnTo>
                  <a:lnTo>
                    <a:pt x="576719" y="107276"/>
                  </a:lnTo>
                  <a:lnTo>
                    <a:pt x="568310" y="65456"/>
                  </a:lnTo>
                  <a:lnTo>
                    <a:pt x="545355" y="31364"/>
                  </a:lnTo>
                  <a:lnTo>
                    <a:pt x="511263" y="8409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593" y="2473930"/>
              <a:ext cx="460806" cy="2444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904919" y="3306606"/>
              <a:ext cx="577215" cy="301625"/>
            </a:xfrm>
            <a:custGeom>
              <a:avLst/>
              <a:gdLst/>
              <a:ahLst/>
              <a:cxnLst/>
              <a:rect l="l" t="t" r="r" b="b"/>
              <a:pathLst>
                <a:path w="577214" h="301625">
                  <a:moveTo>
                    <a:pt x="469442" y="0"/>
                  </a:moveTo>
                  <a:lnTo>
                    <a:pt x="107276" y="0"/>
                  </a:lnTo>
                  <a:lnTo>
                    <a:pt x="65456" y="8466"/>
                  </a:lnTo>
                  <a:lnTo>
                    <a:pt x="31364" y="31548"/>
                  </a:lnTo>
                  <a:lnTo>
                    <a:pt x="8409" y="65767"/>
                  </a:lnTo>
                  <a:lnTo>
                    <a:pt x="0" y="107645"/>
                  </a:lnTo>
                  <a:lnTo>
                    <a:pt x="0" y="194043"/>
                  </a:lnTo>
                  <a:lnTo>
                    <a:pt x="8409" y="235863"/>
                  </a:lnTo>
                  <a:lnTo>
                    <a:pt x="31364" y="269955"/>
                  </a:lnTo>
                  <a:lnTo>
                    <a:pt x="65456" y="292911"/>
                  </a:lnTo>
                  <a:lnTo>
                    <a:pt x="107276" y="301320"/>
                  </a:lnTo>
                  <a:lnTo>
                    <a:pt x="288366" y="301320"/>
                  </a:lnTo>
                  <a:lnTo>
                    <a:pt x="469442" y="301320"/>
                  </a:lnTo>
                  <a:lnTo>
                    <a:pt x="511263" y="292911"/>
                  </a:lnTo>
                  <a:lnTo>
                    <a:pt x="545355" y="269955"/>
                  </a:lnTo>
                  <a:lnTo>
                    <a:pt x="568310" y="235863"/>
                  </a:lnTo>
                  <a:lnTo>
                    <a:pt x="576719" y="194043"/>
                  </a:lnTo>
                  <a:lnTo>
                    <a:pt x="576719" y="107645"/>
                  </a:lnTo>
                  <a:lnTo>
                    <a:pt x="568310" y="65767"/>
                  </a:lnTo>
                  <a:lnTo>
                    <a:pt x="545355" y="31548"/>
                  </a:lnTo>
                  <a:lnTo>
                    <a:pt x="511263" y="8466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3593" y="3356288"/>
              <a:ext cx="206286" cy="2059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8114" y="3356288"/>
              <a:ext cx="206286" cy="2059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8203" y="3659044"/>
              <a:ext cx="239394" cy="23940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02801" y="2960645"/>
              <a:ext cx="426720" cy="301625"/>
            </a:xfrm>
            <a:custGeom>
              <a:avLst/>
              <a:gdLst/>
              <a:ahLst/>
              <a:cxnLst/>
              <a:rect l="l" t="t" r="r" b="b"/>
              <a:pathLst>
                <a:path w="426719" h="301625">
                  <a:moveTo>
                    <a:pt x="318960" y="0"/>
                  </a:moveTo>
                  <a:lnTo>
                    <a:pt x="107276" y="0"/>
                  </a:lnTo>
                  <a:lnTo>
                    <a:pt x="65606" y="8409"/>
                  </a:lnTo>
                  <a:lnTo>
                    <a:pt x="31497" y="31365"/>
                  </a:lnTo>
                  <a:lnTo>
                    <a:pt x="8459" y="65461"/>
                  </a:lnTo>
                  <a:lnTo>
                    <a:pt x="0" y="107289"/>
                  </a:lnTo>
                  <a:lnTo>
                    <a:pt x="0" y="193687"/>
                  </a:lnTo>
                  <a:lnTo>
                    <a:pt x="8459" y="235563"/>
                  </a:lnTo>
                  <a:lnTo>
                    <a:pt x="31497" y="269778"/>
                  </a:lnTo>
                  <a:lnTo>
                    <a:pt x="65606" y="292855"/>
                  </a:lnTo>
                  <a:lnTo>
                    <a:pt x="107276" y="301320"/>
                  </a:lnTo>
                  <a:lnTo>
                    <a:pt x="213118" y="301320"/>
                  </a:lnTo>
                  <a:lnTo>
                    <a:pt x="318960" y="301320"/>
                  </a:lnTo>
                  <a:lnTo>
                    <a:pt x="360836" y="292855"/>
                  </a:lnTo>
                  <a:lnTo>
                    <a:pt x="395050" y="269778"/>
                  </a:lnTo>
                  <a:lnTo>
                    <a:pt x="418128" y="235563"/>
                  </a:lnTo>
                  <a:lnTo>
                    <a:pt x="426593" y="193687"/>
                  </a:lnTo>
                  <a:lnTo>
                    <a:pt x="426593" y="107289"/>
                  </a:lnTo>
                  <a:lnTo>
                    <a:pt x="418128" y="65461"/>
                  </a:lnTo>
                  <a:lnTo>
                    <a:pt x="395050" y="31365"/>
                  </a:lnTo>
                  <a:lnTo>
                    <a:pt x="360836" y="8409"/>
                  </a:lnTo>
                  <a:lnTo>
                    <a:pt x="318960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8203" y="2996649"/>
              <a:ext cx="239394" cy="23939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602801" y="2298607"/>
              <a:ext cx="426720" cy="301625"/>
            </a:xfrm>
            <a:custGeom>
              <a:avLst/>
              <a:gdLst/>
              <a:ahLst/>
              <a:cxnLst/>
              <a:rect l="l" t="t" r="r" b="b"/>
              <a:pathLst>
                <a:path w="426719" h="301625">
                  <a:moveTo>
                    <a:pt x="318960" y="0"/>
                  </a:moveTo>
                  <a:lnTo>
                    <a:pt x="107276" y="0"/>
                  </a:lnTo>
                  <a:lnTo>
                    <a:pt x="65606" y="8466"/>
                  </a:lnTo>
                  <a:lnTo>
                    <a:pt x="31497" y="31548"/>
                  </a:lnTo>
                  <a:lnTo>
                    <a:pt x="8459" y="65767"/>
                  </a:lnTo>
                  <a:lnTo>
                    <a:pt x="0" y="107645"/>
                  </a:lnTo>
                  <a:lnTo>
                    <a:pt x="0" y="194043"/>
                  </a:lnTo>
                  <a:lnTo>
                    <a:pt x="8459" y="235863"/>
                  </a:lnTo>
                  <a:lnTo>
                    <a:pt x="31497" y="269955"/>
                  </a:lnTo>
                  <a:lnTo>
                    <a:pt x="65606" y="292911"/>
                  </a:lnTo>
                  <a:lnTo>
                    <a:pt x="107276" y="301320"/>
                  </a:lnTo>
                  <a:lnTo>
                    <a:pt x="213118" y="301320"/>
                  </a:lnTo>
                  <a:lnTo>
                    <a:pt x="318960" y="301320"/>
                  </a:lnTo>
                  <a:lnTo>
                    <a:pt x="360836" y="292911"/>
                  </a:lnTo>
                  <a:lnTo>
                    <a:pt x="395050" y="269955"/>
                  </a:lnTo>
                  <a:lnTo>
                    <a:pt x="418128" y="235863"/>
                  </a:lnTo>
                  <a:lnTo>
                    <a:pt x="426593" y="194043"/>
                  </a:lnTo>
                  <a:lnTo>
                    <a:pt x="426593" y="107645"/>
                  </a:lnTo>
                  <a:lnTo>
                    <a:pt x="418128" y="65767"/>
                  </a:lnTo>
                  <a:lnTo>
                    <a:pt x="395050" y="31548"/>
                  </a:lnTo>
                  <a:lnTo>
                    <a:pt x="360836" y="8466"/>
                  </a:lnTo>
                  <a:lnTo>
                    <a:pt x="318960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8203" y="2334967"/>
              <a:ext cx="239394" cy="2390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02801" y="1938244"/>
              <a:ext cx="426720" cy="300990"/>
            </a:xfrm>
            <a:custGeom>
              <a:avLst/>
              <a:gdLst/>
              <a:ahLst/>
              <a:cxnLst/>
              <a:rect l="l" t="t" r="r" b="b"/>
              <a:pathLst>
                <a:path w="426719" h="300989">
                  <a:moveTo>
                    <a:pt x="318960" y="0"/>
                  </a:moveTo>
                  <a:lnTo>
                    <a:pt x="107276" y="0"/>
                  </a:lnTo>
                  <a:lnTo>
                    <a:pt x="65606" y="8409"/>
                  </a:lnTo>
                  <a:lnTo>
                    <a:pt x="31497" y="31365"/>
                  </a:lnTo>
                  <a:lnTo>
                    <a:pt x="8459" y="65461"/>
                  </a:lnTo>
                  <a:lnTo>
                    <a:pt x="0" y="107289"/>
                  </a:lnTo>
                  <a:lnTo>
                    <a:pt x="0" y="193687"/>
                  </a:lnTo>
                  <a:lnTo>
                    <a:pt x="8459" y="235508"/>
                  </a:lnTo>
                  <a:lnTo>
                    <a:pt x="31497" y="269600"/>
                  </a:lnTo>
                  <a:lnTo>
                    <a:pt x="65606" y="292555"/>
                  </a:lnTo>
                  <a:lnTo>
                    <a:pt x="107276" y="300964"/>
                  </a:lnTo>
                  <a:lnTo>
                    <a:pt x="213118" y="300964"/>
                  </a:lnTo>
                  <a:lnTo>
                    <a:pt x="318960" y="300964"/>
                  </a:lnTo>
                  <a:lnTo>
                    <a:pt x="360836" y="292555"/>
                  </a:lnTo>
                  <a:lnTo>
                    <a:pt x="395050" y="269600"/>
                  </a:lnTo>
                  <a:lnTo>
                    <a:pt x="418128" y="235508"/>
                  </a:lnTo>
                  <a:lnTo>
                    <a:pt x="426593" y="193687"/>
                  </a:lnTo>
                  <a:lnTo>
                    <a:pt x="426593" y="107289"/>
                  </a:lnTo>
                  <a:lnTo>
                    <a:pt x="418128" y="65461"/>
                  </a:lnTo>
                  <a:lnTo>
                    <a:pt x="395050" y="31365"/>
                  </a:lnTo>
                  <a:lnTo>
                    <a:pt x="360836" y="8409"/>
                  </a:lnTo>
                  <a:lnTo>
                    <a:pt x="318960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98203" y="1974249"/>
              <a:ext cx="239394" cy="2390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602801" y="1577171"/>
              <a:ext cx="426720" cy="300990"/>
            </a:xfrm>
            <a:custGeom>
              <a:avLst/>
              <a:gdLst/>
              <a:ahLst/>
              <a:cxnLst/>
              <a:rect l="l" t="t" r="r" b="b"/>
              <a:pathLst>
                <a:path w="426719" h="300989">
                  <a:moveTo>
                    <a:pt x="318960" y="0"/>
                  </a:moveTo>
                  <a:lnTo>
                    <a:pt x="107276" y="0"/>
                  </a:lnTo>
                  <a:lnTo>
                    <a:pt x="65606" y="8409"/>
                  </a:lnTo>
                  <a:lnTo>
                    <a:pt x="31497" y="31364"/>
                  </a:lnTo>
                  <a:lnTo>
                    <a:pt x="8459" y="65456"/>
                  </a:lnTo>
                  <a:lnTo>
                    <a:pt x="0" y="107276"/>
                  </a:lnTo>
                  <a:lnTo>
                    <a:pt x="0" y="193675"/>
                  </a:lnTo>
                  <a:lnTo>
                    <a:pt x="8459" y="235495"/>
                  </a:lnTo>
                  <a:lnTo>
                    <a:pt x="31497" y="269587"/>
                  </a:lnTo>
                  <a:lnTo>
                    <a:pt x="65606" y="292542"/>
                  </a:lnTo>
                  <a:lnTo>
                    <a:pt x="107276" y="300951"/>
                  </a:lnTo>
                  <a:lnTo>
                    <a:pt x="213118" y="300951"/>
                  </a:lnTo>
                  <a:lnTo>
                    <a:pt x="318960" y="300951"/>
                  </a:lnTo>
                  <a:lnTo>
                    <a:pt x="360836" y="292542"/>
                  </a:lnTo>
                  <a:lnTo>
                    <a:pt x="395050" y="269587"/>
                  </a:lnTo>
                  <a:lnTo>
                    <a:pt x="418128" y="235495"/>
                  </a:lnTo>
                  <a:lnTo>
                    <a:pt x="426593" y="193675"/>
                  </a:lnTo>
                  <a:lnTo>
                    <a:pt x="426593" y="107276"/>
                  </a:lnTo>
                  <a:lnTo>
                    <a:pt x="418128" y="65456"/>
                  </a:lnTo>
                  <a:lnTo>
                    <a:pt x="395050" y="31364"/>
                  </a:lnTo>
                  <a:lnTo>
                    <a:pt x="360836" y="8409"/>
                  </a:lnTo>
                  <a:lnTo>
                    <a:pt x="318960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8203" y="1613162"/>
              <a:ext cx="239394" cy="2394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9285" y="3318125"/>
              <a:ext cx="106908" cy="7128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04919" y="3910694"/>
              <a:ext cx="577215" cy="301625"/>
            </a:xfrm>
            <a:custGeom>
              <a:avLst/>
              <a:gdLst/>
              <a:ahLst/>
              <a:cxnLst/>
              <a:rect l="l" t="t" r="r" b="b"/>
              <a:pathLst>
                <a:path w="577214" h="301625">
                  <a:moveTo>
                    <a:pt x="469442" y="0"/>
                  </a:moveTo>
                  <a:lnTo>
                    <a:pt x="107276" y="0"/>
                  </a:lnTo>
                  <a:lnTo>
                    <a:pt x="65456" y="8464"/>
                  </a:lnTo>
                  <a:lnTo>
                    <a:pt x="31364" y="31542"/>
                  </a:lnTo>
                  <a:lnTo>
                    <a:pt x="8409" y="65756"/>
                  </a:lnTo>
                  <a:lnTo>
                    <a:pt x="0" y="107632"/>
                  </a:lnTo>
                  <a:lnTo>
                    <a:pt x="0" y="194030"/>
                  </a:lnTo>
                  <a:lnTo>
                    <a:pt x="8409" y="235703"/>
                  </a:lnTo>
                  <a:lnTo>
                    <a:pt x="31364" y="269816"/>
                  </a:lnTo>
                  <a:lnTo>
                    <a:pt x="65456" y="292859"/>
                  </a:lnTo>
                  <a:lnTo>
                    <a:pt x="107276" y="301320"/>
                  </a:lnTo>
                  <a:lnTo>
                    <a:pt x="288366" y="301320"/>
                  </a:lnTo>
                  <a:lnTo>
                    <a:pt x="469442" y="301320"/>
                  </a:lnTo>
                  <a:lnTo>
                    <a:pt x="511263" y="292859"/>
                  </a:lnTo>
                  <a:lnTo>
                    <a:pt x="545355" y="269816"/>
                  </a:lnTo>
                  <a:lnTo>
                    <a:pt x="568310" y="235703"/>
                  </a:lnTo>
                  <a:lnTo>
                    <a:pt x="576719" y="194030"/>
                  </a:lnTo>
                  <a:lnTo>
                    <a:pt x="576719" y="107632"/>
                  </a:lnTo>
                  <a:lnTo>
                    <a:pt x="568310" y="65756"/>
                  </a:lnTo>
                  <a:lnTo>
                    <a:pt x="545355" y="31542"/>
                  </a:lnTo>
                  <a:lnTo>
                    <a:pt x="511263" y="8464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3593" y="3922213"/>
              <a:ext cx="460806" cy="24408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826594" y="1413734"/>
              <a:ext cx="1083945" cy="2647950"/>
            </a:xfrm>
            <a:custGeom>
              <a:avLst/>
              <a:gdLst/>
              <a:ahLst/>
              <a:cxnLst/>
              <a:rect l="l" t="t" r="r" b="b"/>
              <a:pathLst>
                <a:path w="1083945" h="2647950">
                  <a:moveTo>
                    <a:pt x="1083602" y="601916"/>
                  </a:moveTo>
                  <a:lnTo>
                    <a:pt x="0" y="0"/>
                  </a:lnTo>
                </a:path>
                <a:path w="1083945" h="2647950">
                  <a:moveTo>
                    <a:pt x="1083602" y="601916"/>
                  </a:moveTo>
                  <a:lnTo>
                    <a:pt x="0" y="601916"/>
                  </a:lnTo>
                </a:path>
                <a:path w="1083945" h="2647950">
                  <a:moveTo>
                    <a:pt x="1083602" y="601916"/>
                  </a:moveTo>
                  <a:lnTo>
                    <a:pt x="0" y="1203477"/>
                  </a:lnTo>
                </a:path>
                <a:path w="1083945" h="2647950">
                  <a:moveTo>
                    <a:pt x="1083602" y="601916"/>
                  </a:moveTo>
                  <a:lnTo>
                    <a:pt x="0" y="2045868"/>
                  </a:lnTo>
                </a:path>
                <a:path w="1083945" h="2647950">
                  <a:moveTo>
                    <a:pt x="1083602" y="601916"/>
                  </a:moveTo>
                  <a:lnTo>
                    <a:pt x="0" y="2647797"/>
                  </a:lnTo>
                </a:path>
                <a:path w="1083945" h="2647950">
                  <a:moveTo>
                    <a:pt x="1083602" y="1203477"/>
                  </a:moveTo>
                  <a:lnTo>
                    <a:pt x="0" y="0"/>
                  </a:lnTo>
                </a:path>
                <a:path w="1083945" h="2647950">
                  <a:moveTo>
                    <a:pt x="1083602" y="1203477"/>
                  </a:moveTo>
                  <a:lnTo>
                    <a:pt x="0" y="601916"/>
                  </a:lnTo>
                </a:path>
                <a:path w="1083945" h="2647950">
                  <a:moveTo>
                    <a:pt x="1083602" y="1203477"/>
                  </a:moveTo>
                  <a:lnTo>
                    <a:pt x="0" y="1203477"/>
                  </a:lnTo>
                </a:path>
                <a:path w="1083945" h="2647950">
                  <a:moveTo>
                    <a:pt x="1083602" y="1203477"/>
                  </a:moveTo>
                  <a:lnTo>
                    <a:pt x="0" y="2045868"/>
                  </a:lnTo>
                </a:path>
                <a:path w="1083945" h="2647950">
                  <a:moveTo>
                    <a:pt x="1083602" y="1203477"/>
                  </a:moveTo>
                  <a:lnTo>
                    <a:pt x="0" y="2647797"/>
                  </a:lnTo>
                </a:path>
                <a:path w="1083945" h="2647950">
                  <a:moveTo>
                    <a:pt x="1083602" y="2045868"/>
                  </a:moveTo>
                  <a:lnTo>
                    <a:pt x="0" y="0"/>
                  </a:lnTo>
                </a:path>
                <a:path w="1083945" h="2647950">
                  <a:moveTo>
                    <a:pt x="1083602" y="2045868"/>
                  </a:moveTo>
                  <a:lnTo>
                    <a:pt x="0" y="601916"/>
                  </a:lnTo>
                </a:path>
                <a:path w="1083945" h="2647950">
                  <a:moveTo>
                    <a:pt x="1083602" y="2045868"/>
                  </a:moveTo>
                  <a:lnTo>
                    <a:pt x="0" y="1203477"/>
                  </a:lnTo>
                </a:path>
                <a:path w="1083945" h="2647950">
                  <a:moveTo>
                    <a:pt x="1083602" y="2045868"/>
                  </a:moveTo>
                  <a:lnTo>
                    <a:pt x="0" y="2045868"/>
                  </a:lnTo>
                </a:path>
                <a:path w="1083945" h="2647950">
                  <a:moveTo>
                    <a:pt x="1083602" y="2045868"/>
                  </a:moveTo>
                  <a:lnTo>
                    <a:pt x="0" y="2647797"/>
                  </a:lnTo>
                </a:path>
              </a:pathLst>
            </a:custGeom>
            <a:ln w="1061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4" name="object 34"/>
            <p:cNvSpPr/>
            <p:nvPr/>
          </p:nvSpPr>
          <p:spPr>
            <a:xfrm>
              <a:off x="5393880" y="1291332"/>
              <a:ext cx="577215" cy="301625"/>
            </a:xfrm>
            <a:custGeom>
              <a:avLst/>
              <a:gdLst/>
              <a:ahLst/>
              <a:cxnLst/>
              <a:rect l="l" t="t" r="r" b="b"/>
              <a:pathLst>
                <a:path w="577214" h="301625">
                  <a:moveTo>
                    <a:pt x="469442" y="0"/>
                  </a:moveTo>
                  <a:lnTo>
                    <a:pt x="107276" y="0"/>
                  </a:lnTo>
                  <a:lnTo>
                    <a:pt x="65456" y="8459"/>
                  </a:lnTo>
                  <a:lnTo>
                    <a:pt x="31364" y="31497"/>
                  </a:lnTo>
                  <a:lnTo>
                    <a:pt x="8409" y="65606"/>
                  </a:lnTo>
                  <a:lnTo>
                    <a:pt x="0" y="107276"/>
                  </a:lnTo>
                  <a:lnTo>
                    <a:pt x="0" y="193675"/>
                  </a:lnTo>
                  <a:lnTo>
                    <a:pt x="8409" y="235553"/>
                  </a:lnTo>
                  <a:lnTo>
                    <a:pt x="31364" y="269771"/>
                  </a:lnTo>
                  <a:lnTo>
                    <a:pt x="65456" y="292853"/>
                  </a:lnTo>
                  <a:lnTo>
                    <a:pt x="107276" y="301320"/>
                  </a:lnTo>
                  <a:lnTo>
                    <a:pt x="288353" y="301320"/>
                  </a:lnTo>
                  <a:lnTo>
                    <a:pt x="469442" y="301320"/>
                  </a:lnTo>
                  <a:lnTo>
                    <a:pt x="511263" y="292853"/>
                  </a:lnTo>
                  <a:lnTo>
                    <a:pt x="545355" y="269771"/>
                  </a:lnTo>
                  <a:lnTo>
                    <a:pt x="568310" y="235553"/>
                  </a:lnTo>
                  <a:lnTo>
                    <a:pt x="576719" y="193675"/>
                  </a:lnTo>
                  <a:lnTo>
                    <a:pt x="576719" y="107276"/>
                  </a:lnTo>
                  <a:lnTo>
                    <a:pt x="568310" y="65606"/>
                  </a:lnTo>
                  <a:lnTo>
                    <a:pt x="545355" y="31497"/>
                  </a:lnTo>
                  <a:lnTo>
                    <a:pt x="511263" y="8459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2554" y="1302851"/>
              <a:ext cx="282600" cy="24408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93880" y="1862286"/>
              <a:ext cx="577215" cy="300990"/>
            </a:xfrm>
            <a:custGeom>
              <a:avLst/>
              <a:gdLst/>
              <a:ahLst/>
              <a:cxnLst/>
              <a:rect l="l" t="t" r="r" b="b"/>
              <a:pathLst>
                <a:path w="577214" h="300989">
                  <a:moveTo>
                    <a:pt x="469442" y="0"/>
                  </a:moveTo>
                  <a:lnTo>
                    <a:pt x="107276" y="0"/>
                  </a:lnTo>
                  <a:lnTo>
                    <a:pt x="65456" y="8409"/>
                  </a:lnTo>
                  <a:lnTo>
                    <a:pt x="31364" y="31364"/>
                  </a:lnTo>
                  <a:lnTo>
                    <a:pt x="8409" y="65456"/>
                  </a:lnTo>
                  <a:lnTo>
                    <a:pt x="0" y="107276"/>
                  </a:lnTo>
                  <a:lnTo>
                    <a:pt x="0" y="193687"/>
                  </a:lnTo>
                  <a:lnTo>
                    <a:pt x="8409" y="235508"/>
                  </a:lnTo>
                  <a:lnTo>
                    <a:pt x="31364" y="269600"/>
                  </a:lnTo>
                  <a:lnTo>
                    <a:pt x="65456" y="292555"/>
                  </a:lnTo>
                  <a:lnTo>
                    <a:pt x="107276" y="300964"/>
                  </a:lnTo>
                  <a:lnTo>
                    <a:pt x="288353" y="300964"/>
                  </a:lnTo>
                  <a:lnTo>
                    <a:pt x="469442" y="300964"/>
                  </a:lnTo>
                  <a:lnTo>
                    <a:pt x="511263" y="292555"/>
                  </a:lnTo>
                  <a:lnTo>
                    <a:pt x="545355" y="269600"/>
                  </a:lnTo>
                  <a:lnTo>
                    <a:pt x="568310" y="235508"/>
                  </a:lnTo>
                  <a:lnTo>
                    <a:pt x="576719" y="193687"/>
                  </a:lnTo>
                  <a:lnTo>
                    <a:pt x="576719" y="107276"/>
                  </a:lnTo>
                  <a:lnTo>
                    <a:pt x="568310" y="65456"/>
                  </a:lnTo>
                  <a:lnTo>
                    <a:pt x="545355" y="31364"/>
                  </a:lnTo>
                  <a:lnTo>
                    <a:pt x="511263" y="8409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52554" y="1873449"/>
              <a:ext cx="282600" cy="24443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93880" y="2462767"/>
              <a:ext cx="577215" cy="300990"/>
            </a:xfrm>
            <a:custGeom>
              <a:avLst/>
              <a:gdLst/>
              <a:ahLst/>
              <a:cxnLst/>
              <a:rect l="l" t="t" r="r" b="b"/>
              <a:pathLst>
                <a:path w="577214" h="300989">
                  <a:moveTo>
                    <a:pt x="469442" y="0"/>
                  </a:moveTo>
                  <a:lnTo>
                    <a:pt x="107276" y="0"/>
                  </a:lnTo>
                  <a:lnTo>
                    <a:pt x="65456" y="8409"/>
                  </a:lnTo>
                  <a:lnTo>
                    <a:pt x="31364" y="31364"/>
                  </a:lnTo>
                  <a:lnTo>
                    <a:pt x="8409" y="65456"/>
                  </a:lnTo>
                  <a:lnTo>
                    <a:pt x="0" y="107276"/>
                  </a:lnTo>
                  <a:lnTo>
                    <a:pt x="0" y="193687"/>
                  </a:lnTo>
                  <a:lnTo>
                    <a:pt x="8409" y="235508"/>
                  </a:lnTo>
                  <a:lnTo>
                    <a:pt x="31364" y="269600"/>
                  </a:lnTo>
                  <a:lnTo>
                    <a:pt x="65456" y="292555"/>
                  </a:lnTo>
                  <a:lnTo>
                    <a:pt x="107276" y="300964"/>
                  </a:lnTo>
                  <a:lnTo>
                    <a:pt x="288353" y="300964"/>
                  </a:lnTo>
                  <a:lnTo>
                    <a:pt x="469442" y="300964"/>
                  </a:lnTo>
                  <a:lnTo>
                    <a:pt x="511263" y="292555"/>
                  </a:lnTo>
                  <a:lnTo>
                    <a:pt x="545355" y="269600"/>
                  </a:lnTo>
                  <a:lnTo>
                    <a:pt x="568310" y="235508"/>
                  </a:lnTo>
                  <a:lnTo>
                    <a:pt x="576719" y="193687"/>
                  </a:lnTo>
                  <a:lnTo>
                    <a:pt x="576719" y="107276"/>
                  </a:lnTo>
                  <a:lnTo>
                    <a:pt x="568310" y="65456"/>
                  </a:lnTo>
                  <a:lnTo>
                    <a:pt x="545355" y="31364"/>
                  </a:lnTo>
                  <a:lnTo>
                    <a:pt x="511263" y="8409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52554" y="2473930"/>
              <a:ext cx="282600" cy="24443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393880" y="3306606"/>
              <a:ext cx="577215" cy="301625"/>
            </a:xfrm>
            <a:custGeom>
              <a:avLst/>
              <a:gdLst/>
              <a:ahLst/>
              <a:cxnLst/>
              <a:rect l="l" t="t" r="r" b="b"/>
              <a:pathLst>
                <a:path w="577214" h="301625">
                  <a:moveTo>
                    <a:pt x="469442" y="0"/>
                  </a:moveTo>
                  <a:lnTo>
                    <a:pt x="107276" y="0"/>
                  </a:lnTo>
                  <a:lnTo>
                    <a:pt x="65456" y="8466"/>
                  </a:lnTo>
                  <a:lnTo>
                    <a:pt x="31364" y="31548"/>
                  </a:lnTo>
                  <a:lnTo>
                    <a:pt x="8409" y="65767"/>
                  </a:lnTo>
                  <a:lnTo>
                    <a:pt x="0" y="107645"/>
                  </a:lnTo>
                  <a:lnTo>
                    <a:pt x="0" y="194043"/>
                  </a:lnTo>
                  <a:lnTo>
                    <a:pt x="8409" y="235863"/>
                  </a:lnTo>
                  <a:lnTo>
                    <a:pt x="31364" y="269955"/>
                  </a:lnTo>
                  <a:lnTo>
                    <a:pt x="65456" y="292911"/>
                  </a:lnTo>
                  <a:lnTo>
                    <a:pt x="107276" y="301320"/>
                  </a:lnTo>
                  <a:lnTo>
                    <a:pt x="288353" y="301320"/>
                  </a:lnTo>
                  <a:lnTo>
                    <a:pt x="469442" y="301320"/>
                  </a:lnTo>
                  <a:lnTo>
                    <a:pt x="511263" y="292911"/>
                  </a:lnTo>
                  <a:lnTo>
                    <a:pt x="545355" y="269955"/>
                  </a:lnTo>
                  <a:lnTo>
                    <a:pt x="568310" y="235863"/>
                  </a:lnTo>
                  <a:lnTo>
                    <a:pt x="576719" y="194043"/>
                  </a:lnTo>
                  <a:lnTo>
                    <a:pt x="576719" y="107645"/>
                  </a:lnTo>
                  <a:lnTo>
                    <a:pt x="568310" y="65767"/>
                  </a:lnTo>
                  <a:lnTo>
                    <a:pt x="545355" y="31548"/>
                  </a:lnTo>
                  <a:lnTo>
                    <a:pt x="511263" y="8466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52554" y="3318125"/>
              <a:ext cx="282600" cy="24408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838200" y="1862286"/>
              <a:ext cx="577215" cy="300990"/>
            </a:xfrm>
            <a:custGeom>
              <a:avLst/>
              <a:gdLst/>
              <a:ahLst/>
              <a:cxnLst/>
              <a:rect l="l" t="t" r="r" b="b"/>
              <a:pathLst>
                <a:path w="577215" h="300989">
                  <a:moveTo>
                    <a:pt x="469442" y="0"/>
                  </a:moveTo>
                  <a:lnTo>
                    <a:pt x="107276" y="0"/>
                  </a:lnTo>
                  <a:lnTo>
                    <a:pt x="65606" y="8409"/>
                  </a:lnTo>
                  <a:lnTo>
                    <a:pt x="31497" y="31364"/>
                  </a:lnTo>
                  <a:lnTo>
                    <a:pt x="8459" y="65456"/>
                  </a:lnTo>
                  <a:lnTo>
                    <a:pt x="0" y="107276"/>
                  </a:lnTo>
                  <a:lnTo>
                    <a:pt x="0" y="193687"/>
                  </a:lnTo>
                  <a:lnTo>
                    <a:pt x="8459" y="235508"/>
                  </a:lnTo>
                  <a:lnTo>
                    <a:pt x="31497" y="269600"/>
                  </a:lnTo>
                  <a:lnTo>
                    <a:pt x="65606" y="292555"/>
                  </a:lnTo>
                  <a:lnTo>
                    <a:pt x="107276" y="300964"/>
                  </a:lnTo>
                  <a:lnTo>
                    <a:pt x="288353" y="300964"/>
                  </a:lnTo>
                  <a:lnTo>
                    <a:pt x="469442" y="300964"/>
                  </a:lnTo>
                  <a:lnTo>
                    <a:pt x="511318" y="292555"/>
                  </a:lnTo>
                  <a:lnTo>
                    <a:pt x="545533" y="269600"/>
                  </a:lnTo>
                  <a:lnTo>
                    <a:pt x="568610" y="235508"/>
                  </a:lnTo>
                  <a:lnTo>
                    <a:pt x="577075" y="193687"/>
                  </a:lnTo>
                  <a:lnTo>
                    <a:pt x="577075" y="107276"/>
                  </a:lnTo>
                  <a:lnTo>
                    <a:pt x="568610" y="65456"/>
                  </a:lnTo>
                  <a:lnTo>
                    <a:pt x="545533" y="31364"/>
                  </a:lnTo>
                  <a:lnTo>
                    <a:pt x="511318" y="8409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96874" y="1873449"/>
              <a:ext cx="460806" cy="24443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38200" y="2462767"/>
              <a:ext cx="577215" cy="300990"/>
            </a:xfrm>
            <a:custGeom>
              <a:avLst/>
              <a:gdLst/>
              <a:ahLst/>
              <a:cxnLst/>
              <a:rect l="l" t="t" r="r" b="b"/>
              <a:pathLst>
                <a:path w="577215" h="300989">
                  <a:moveTo>
                    <a:pt x="469442" y="0"/>
                  </a:moveTo>
                  <a:lnTo>
                    <a:pt x="107276" y="0"/>
                  </a:lnTo>
                  <a:lnTo>
                    <a:pt x="65606" y="8409"/>
                  </a:lnTo>
                  <a:lnTo>
                    <a:pt x="31497" y="31364"/>
                  </a:lnTo>
                  <a:lnTo>
                    <a:pt x="8459" y="65456"/>
                  </a:lnTo>
                  <a:lnTo>
                    <a:pt x="0" y="107276"/>
                  </a:lnTo>
                  <a:lnTo>
                    <a:pt x="0" y="193687"/>
                  </a:lnTo>
                  <a:lnTo>
                    <a:pt x="8459" y="235508"/>
                  </a:lnTo>
                  <a:lnTo>
                    <a:pt x="31497" y="269600"/>
                  </a:lnTo>
                  <a:lnTo>
                    <a:pt x="65606" y="292555"/>
                  </a:lnTo>
                  <a:lnTo>
                    <a:pt x="107276" y="300964"/>
                  </a:lnTo>
                  <a:lnTo>
                    <a:pt x="288353" y="300964"/>
                  </a:lnTo>
                  <a:lnTo>
                    <a:pt x="469442" y="300964"/>
                  </a:lnTo>
                  <a:lnTo>
                    <a:pt x="511318" y="292555"/>
                  </a:lnTo>
                  <a:lnTo>
                    <a:pt x="545533" y="269600"/>
                  </a:lnTo>
                  <a:lnTo>
                    <a:pt x="568610" y="235508"/>
                  </a:lnTo>
                  <a:lnTo>
                    <a:pt x="577075" y="193687"/>
                  </a:lnTo>
                  <a:lnTo>
                    <a:pt x="577075" y="107276"/>
                  </a:lnTo>
                  <a:lnTo>
                    <a:pt x="568610" y="65456"/>
                  </a:lnTo>
                  <a:lnTo>
                    <a:pt x="545533" y="31364"/>
                  </a:lnTo>
                  <a:lnTo>
                    <a:pt x="511318" y="8409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96874" y="2473930"/>
              <a:ext cx="460806" cy="24443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838200" y="3306606"/>
              <a:ext cx="577215" cy="301625"/>
            </a:xfrm>
            <a:custGeom>
              <a:avLst/>
              <a:gdLst/>
              <a:ahLst/>
              <a:cxnLst/>
              <a:rect l="l" t="t" r="r" b="b"/>
              <a:pathLst>
                <a:path w="577215" h="301625">
                  <a:moveTo>
                    <a:pt x="469442" y="0"/>
                  </a:moveTo>
                  <a:lnTo>
                    <a:pt x="107276" y="0"/>
                  </a:lnTo>
                  <a:lnTo>
                    <a:pt x="65606" y="8466"/>
                  </a:lnTo>
                  <a:lnTo>
                    <a:pt x="31497" y="31548"/>
                  </a:lnTo>
                  <a:lnTo>
                    <a:pt x="8459" y="65767"/>
                  </a:lnTo>
                  <a:lnTo>
                    <a:pt x="0" y="107645"/>
                  </a:lnTo>
                  <a:lnTo>
                    <a:pt x="0" y="194043"/>
                  </a:lnTo>
                  <a:lnTo>
                    <a:pt x="8459" y="235863"/>
                  </a:lnTo>
                  <a:lnTo>
                    <a:pt x="31497" y="269955"/>
                  </a:lnTo>
                  <a:lnTo>
                    <a:pt x="65606" y="292911"/>
                  </a:lnTo>
                  <a:lnTo>
                    <a:pt x="107276" y="301320"/>
                  </a:lnTo>
                  <a:lnTo>
                    <a:pt x="288353" y="301320"/>
                  </a:lnTo>
                  <a:lnTo>
                    <a:pt x="469442" y="301320"/>
                  </a:lnTo>
                  <a:lnTo>
                    <a:pt x="511318" y="292911"/>
                  </a:lnTo>
                  <a:lnTo>
                    <a:pt x="545533" y="269955"/>
                  </a:lnTo>
                  <a:lnTo>
                    <a:pt x="568610" y="235863"/>
                  </a:lnTo>
                  <a:lnTo>
                    <a:pt x="577075" y="194043"/>
                  </a:lnTo>
                  <a:lnTo>
                    <a:pt x="577075" y="107645"/>
                  </a:lnTo>
                  <a:lnTo>
                    <a:pt x="568610" y="65767"/>
                  </a:lnTo>
                  <a:lnTo>
                    <a:pt x="545533" y="31548"/>
                  </a:lnTo>
                  <a:lnTo>
                    <a:pt x="511318" y="8466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96874" y="3318125"/>
              <a:ext cx="460806" cy="24408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393880" y="3910694"/>
              <a:ext cx="577215" cy="301625"/>
            </a:xfrm>
            <a:custGeom>
              <a:avLst/>
              <a:gdLst/>
              <a:ahLst/>
              <a:cxnLst/>
              <a:rect l="l" t="t" r="r" b="b"/>
              <a:pathLst>
                <a:path w="577214" h="301625">
                  <a:moveTo>
                    <a:pt x="469442" y="0"/>
                  </a:moveTo>
                  <a:lnTo>
                    <a:pt x="107276" y="0"/>
                  </a:lnTo>
                  <a:lnTo>
                    <a:pt x="65456" y="8464"/>
                  </a:lnTo>
                  <a:lnTo>
                    <a:pt x="31364" y="31542"/>
                  </a:lnTo>
                  <a:lnTo>
                    <a:pt x="8409" y="65756"/>
                  </a:lnTo>
                  <a:lnTo>
                    <a:pt x="0" y="107632"/>
                  </a:lnTo>
                  <a:lnTo>
                    <a:pt x="0" y="194030"/>
                  </a:lnTo>
                  <a:lnTo>
                    <a:pt x="8409" y="235703"/>
                  </a:lnTo>
                  <a:lnTo>
                    <a:pt x="31364" y="269816"/>
                  </a:lnTo>
                  <a:lnTo>
                    <a:pt x="65456" y="292859"/>
                  </a:lnTo>
                  <a:lnTo>
                    <a:pt x="107276" y="301320"/>
                  </a:lnTo>
                  <a:lnTo>
                    <a:pt x="288353" y="301320"/>
                  </a:lnTo>
                  <a:lnTo>
                    <a:pt x="469442" y="301320"/>
                  </a:lnTo>
                  <a:lnTo>
                    <a:pt x="511263" y="292859"/>
                  </a:lnTo>
                  <a:lnTo>
                    <a:pt x="545355" y="269816"/>
                  </a:lnTo>
                  <a:lnTo>
                    <a:pt x="568310" y="235703"/>
                  </a:lnTo>
                  <a:lnTo>
                    <a:pt x="576719" y="194030"/>
                  </a:lnTo>
                  <a:lnTo>
                    <a:pt x="576719" y="107632"/>
                  </a:lnTo>
                  <a:lnTo>
                    <a:pt x="568310" y="65756"/>
                  </a:lnTo>
                  <a:lnTo>
                    <a:pt x="545355" y="31542"/>
                  </a:lnTo>
                  <a:lnTo>
                    <a:pt x="511263" y="8464"/>
                  </a:lnTo>
                  <a:lnTo>
                    <a:pt x="469442" y="0"/>
                  </a:lnTo>
                  <a:close/>
                </a:path>
              </a:pathLst>
            </a:custGeom>
            <a:solidFill>
              <a:srgbClr val="F6931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9" name="object 49"/>
            <p:cNvSpPr/>
            <p:nvPr/>
          </p:nvSpPr>
          <p:spPr>
            <a:xfrm>
              <a:off x="5452554" y="3960008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102971" y="0"/>
                  </a:moveTo>
                  <a:lnTo>
                    <a:pt x="63679" y="8052"/>
                  </a:lnTo>
                  <a:lnTo>
                    <a:pt x="30154" y="30376"/>
                  </a:lnTo>
                  <a:lnTo>
                    <a:pt x="7752" y="63834"/>
                  </a:lnTo>
                  <a:lnTo>
                    <a:pt x="0" y="103314"/>
                  </a:lnTo>
                  <a:lnTo>
                    <a:pt x="872" y="116729"/>
                  </a:lnTo>
                  <a:lnTo>
                    <a:pt x="13690" y="154800"/>
                  </a:lnTo>
                  <a:lnTo>
                    <a:pt x="40313" y="185073"/>
                  </a:lnTo>
                  <a:lnTo>
                    <a:pt x="76414" y="202817"/>
                  </a:lnTo>
                  <a:lnTo>
                    <a:pt x="102971" y="206286"/>
                  </a:lnTo>
                  <a:lnTo>
                    <a:pt x="116584" y="205413"/>
                  </a:lnTo>
                  <a:lnTo>
                    <a:pt x="154800" y="192595"/>
                  </a:lnTo>
                  <a:lnTo>
                    <a:pt x="184929" y="165972"/>
                  </a:lnTo>
                  <a:lnTo>
                    <a:pt x="202818" y="129871"/>
                  </a:lnTo>
                  <a:lnTo>
                    <a:pt x="206286" y="103314"/>
                  </a:lnTo>
                  <a:lnTo>
                    <a:pt x="205413" y="89706"/>
                  </a:lnTo>
                  <a:lnTo>
                    <a:pt x="192608" y="51841"/>
                  </a:lnTo>
                  <a:lnTo>
                    <a:pt x="165922" y="21517"/>
                  </a:lnTo>
                  <a:lnTo>
                    <a:pt x="129828" y="3646"/>
                  </a:lnTo>
                  <a:lnTo>
                    <a:pt x="102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0" name="object 50"/>
            <p:cNvSpPr/>
            <p:nvPr/>
          </p:nvSpPr>
          <p:spPr>
            <a:xfrm>
              <a:off x="5518442" y="3983770"/>
              <a:ext cx="74295" cy="163830"/>
            </a:xfrm>
            <a:custGeom>
              <a:avLst/>
              <a:gdLst/>
              <a:ahLst/>
              <a:cxnLst/>
              <a:rect l="l" t="t" r="r" b="b"/>
              <a:pathLst>
                <a:path w="74295" h="163829">
                  <a:moveTo>
                    <a:pt x="44272" y="160921"/>
                  </a:moveTo>
                  <a:lnTo>
                    <a:pt x="39598" y="160921"/>
                  </a:lnTo>
                  <a:lnTo>
                    <a:pt x="39598" y="139674"/>
                  </a:lnTo>
                  <a:lnTo>
                    <a:pt x="39598" y="135356"/>
                  </a:lnTo>
                  <a:lnTo>
                    <a:pt x="38519" y="135356"/>
                  </a:lnTo>
                  <a:lnTo>
                    <a:pt x="37795" y="135724"/>
                  </a:lnTo>
                  <a:lnTo>
                    <a:pt x="37439" y="136080"/>
                  </a:lnTo>
                  <a:lnTo>
                    <a:pt x="36715" y="136436"/>
                  </a:lnTo>
                  <a:lnTo>
                    <a:pt x="34912" y="137515"/>
                  </a:lnTo>
                  <a:lnTo>
                    <a:pt x="32753" y="138239"/>
                  </a:lnTo>
                  <a:lnTo>
                    <a:pt x="30594" y="138239"/>
                  </a:lnTo>
                  <a:lnTo>
                    <a:pt x="30594" y="140398"/>
                  </a:lnTo>
                  <a:lnTo>
                    <a:pt x="34556" y="140398"/>
                  </a:lnTo>
                  <a:lnTo>
                    <a:pt x="35991" y="139674"/>
                  </a:lnTo>
                  <a:lnTo>
                    <a:pt x="35991" y="160921"/>
                  </a:lnTo>
                  <a:lnTo>
                    <a:pt x="30594" y="160921"/>
                  </a:lnTo>
                  <a:lnTo>
                    <a:pt x="30594" y="163436"/>
                  </a:lnTo>
                  <a:lnTo>
                    <a:pt x="44272" y="163436"/>
                  </a:lnTo>
                  <a:lnTo>
                    <a:pt x="44272" y="160921"/>
                  </a:lnTo>
                  <a:close/>
                </a:path>
                <a:path w="74295" h="163829">
                  <a:moveTo>
                    <a:pt x="52552" y="2159"/>
                  </a:moveTo>
                  <a:lnTo>
                    <a:pt x="52197" y="1803"/>
                  </a:lnTo>
                  <a:lnTo>
                    <a:pt x="51841" y="1079"/>
                  </a:lnTo>
                  <a:lnTo>
                    <a:pt x="51473" y="723"/>
                  </a:lnTo>
                  <a:lnTo>
                    <a:pt x="50761" y="355"/>
                  </a:lnTo>
                  <a:lnTo>
                    <a:pt x="50393" y="355"/>
                  </a:lnTo>
                  <a:lnTo>
                    <a:pt x="50393" y="0"/>
                  </a:lnTo>
                  <a:lnTo>
                    <a:pt x="46075" y="0"/>
                  </a:lnTo>
                  <a:lnTo>
                    <a:pt x="45351" y="355"/>
                  </a:lnTo>
                  <a:lnTo>
                    <a:pt x="44272" y="723"/>
                  </a:lnTo>
                  <a:lnTo>
                    <a:pt x="43561" y="1079"/>
                  </a:lnTo>
                  <a:lnTo>
                    <a:pt x="42837" y="1803"/>
                  </a:lnTo>
                  <a:lnTo>
                    <a:pt x="41757" y="2159"/>
                  </a:lnTo>
                  <a:lnTo>
                    <a:pt x="41033" y="2882"/>
                  </a:lnTo>
                  <a:lnTo>
                    <a:pt x="41033" y="2514"/>
                  </a:lnTo>
                  <a:lnTo>
                    <a:pt x="41033" y="2159"/>
                  </a:lnTo>
                  <a:lnTo>
                    <a:pt x="40678" y="1803"/>
                  </a:lnTo>
                  <a:lnTo>
                    <a:pt x="40322" y="1079"/>
                  </a:lnTo>
                  <a:lnTo>
                    <a:pt x="39598" y="355"/>
                  </a:lnTo>
                  <a:lnTo>
                    <a:pt x="38874" y="355"/>
                  </a:lnTo>
                  <a:lnTo>
                    <a:pt x="38874" y="0"/>
                  </a:lnTo>
                  <a:lnTo>
                    <a:pt x="34556" y="0"/>
                  </a:lnTo>
                  <a:lnTo>
                    <a:pt x="32397" y="1079"/>
                  </a:lnTo>
                  <a:lnTo>
                    <a:pt x="31318" y="1435"/>
                  </a:lnTo>
                  <a:lnTo>
                    <a:pt x="29883" y="2882"/>
                  </a:lnTo>
                  <a:lnTo>
                    <a:pt x="30594" y="0"/>
                  </a:lnTo>
                  <a:lnTo>
                    <a:pt x="27355" y="0"/>
                  </a:lnTo>
                  <a:lnTo>
                    <a:pt x="23761" y="18719"/>
                  </a:lnTo>
                  <a:lnTo>
                    <a:pt x="27000" y="18719"/>
                  </a:lnTo>
                  <a:lnTo>
                    <a:pt x="28803" y="10083"/>
                  </a:lnTo>
                  <a:lnTo>
                    <a:pt x="28803" y="8636"/>
                  </a:lnTo>
                  <a:lnTo>
                    <a:pt x="29159" y="7200"/>
                  </a:lnTo>
                  <a:lnTo>
                    <a:pt x="29883" y="5753"/>
                  </a:lnTo>
                  <a:lnTo>
                    <a:pt x="30238" y="5397"/>
                  </a:lnTo>
                  <a:lnTo>
                    <a:pt x="30594" y="4673"/>
                  </a:lnTo>
                  <a:lnTo>
                    <a:pt x="30962" y="4318"/>
                  </a:lnTo>
                  <a:lnTo>
                    <a:pt x="31318" y="3594"/>
                  </a:lnTo>
                  <a:lnTo>
                    <a:pt x="31673" y="3238"/>
                  </a:lnTo>
                  <a:lnTo>
                    <a:pt x="32397" y="2882"/>
                  </a:lnTo>
                  <a:lnTo>
                    <a:pt x="32753" y="2514"/>
                  </a:lnTo>
                  <a:lnTo>
                    <a:pt x="36360" y="2514"/>
                  </a:lnTo>
                  <a:lnTo>
                    <a:pt x="37795" y="2882"/>
                  </a:lnTo>
                  <a:lnTo>
                    <a:pt x="37795" y="6477"/>
                  </a:lnTo>
                  <a:lnTo>
                    <a:pt x="35280" y="18719"/>
                  </a:lnTo>
                  <a:lnTo>
                    <a:pt x="38519" y="18719"/>
                  </a:lnTo>
                  <a:lnTo>
                    <a:pt x="40322" y="10083"/>
                  </a:lnTo>
                  <a:lnTo>
                    <a:pt x="40322" y="8636"/>
                  </a:lnTo>
                  <a:lnTo>
                    <a:pt x="40678" y="7200"/>
                  </a:lnTo>
                  <a:lnTo>
                    <a:pt x="41402" y="5753"/>
                  </a:lnTo>
                  <a:lnTo>
                    <a:pt x="41757" y="5397"/>
                  </a:lnTo>
                  <a:lnTo>
                    <a:pt x="42113" y="4673"/>
                  </a:lnTo>
                  <a:lnTo>
                    <a:pt x="42481" y="4318"/>
                  </a:lnTo>
                  <a:lnTo>
                    <a:pt x="42837" y="3594"/>
                  </a:lnTo>
                  <a:lnTo>
                    <a:pt x="43192" y="3238"/>
                  </a:lnTo>
                  <a:lnTo>
                    <a:pt x="43916" y="2882"/>
                  </a:lnTo>
                  <a:lnTo>
                    <a:pt x="44272" y="2514"/>
                  </a:lnTo>
                  <a:lnTo>
                    <a:pt x="47879" y="2514"/>
                  </a:lnTo>
                  <a:lnTo>
                    <a:pt x="49314" y="2882"/>
                  </a:lnTo>
                  <a:lnTo>
                    <a:pt x="49314" y="6477"/>
                  </a:lnTo>
                  <a:lnTo>
                    <a:pt x="46799" y="18719"/>
                  </a:lnTo>
                  <a:lnTo>
                    <a:pt x="50038" y="18719"/>
                  </a:lnTo>
                  <a:lnTo>
                    <a:pt x="52552" y="6477"/>
                  </a:lnTo>
                  <a:lnTo>
                    <a:pt x="52552" y="2514"/>
                  </a:lnTo>
                  <a:lnTo>
                    <a:pt x="52552" y="2159"/>
                  </a:lnTo>
                  <a:close/>
                </a:path>
                <a:path w="74295" h="163829">
                  <a:moveTo>
                    <a:pt x="74155" y="53276"/>
                  </a:moveTo>
                  <a:lnTo>
                    <a:pt x="68478" y="39243"/>
                  </a:lnTo>
                  <a:lnTo>
                    <a:pt x="67322" y="36360"/>
                  </a:lnTo>
                  <a:lnTo>
                    <a:pt x="723" y="36360"/>
                  </a:lnTo>
                  <a:lnTo>
                    <a:pt x="355" y="36715"/>
                  </a:lnTo>
                  <a:lnTo>
                    <a:pt x="355" y="37084"/>
                  </a:lnTo>
                  <a:lnTo>
                    <a:pt x="0" y="37439"/>
                  </a:lnTo>
                  <a:lnTo>
                    <a:pt x="0" y="38874"/>
                  </a:lnTo>
                  <a:lnTo>
                    <a:pt x="29514" y="82435"/>
                  </a:lnTo>
                  <a:lnTo>
                    <a:pt x="723" y="118440"/>
                  </a:lnTo>
                  <a:lnTo>
                    <a:pt x="355" y="118795"/>
                  </a:lnTo>
                  <a:lnTo>
                    <a:pt x="355" y="120243"/>
                  </a:lnTo>
                  <a:lnTo>
                    <a:pt x="67322" y="120243"/>
                  </a:lnTo>
                  <a:lnTo>
                    <a:pt x="69088" y="115201"/>
                  </a:lnTo>
                  <a:lnTo>
                    <a:pt x="74155" y="100799"/>
                  </a:lnTo>
                  <a:lnTo>
                    <a:pt x="72720" y="100799"/>
                  </a:lnTo>
                  <a:lnTo>
                    <a:pt x="72351" y="101879"/>
                  </a:lnTo>
                  <a:lnTo>
                    <a:pt x="71640" y="103314"/>
                  </a:lnTo>
                  <a:lnTo>
                    <a:pt x="69837" y="106553"/>
                  </a:lnTo>
                  <a:lnTo>
                    <a:pt x="67322" y="109080"/>
                  </a:lnTo>
                  <a:lnTo>
                    <a:pt x="64084" y="110883"/>
                  </a:lnTo>
                  <a:lnTo>
                    <a:pt x="62280" y="111963"/>
                  </a:lnTo>
                  <a:lnTo>
                    <a:pt x="60477" y="112674"/>
                  </a:lnTo>
                  <a:lnTo>
                    <a:pt x="58318" y="113398"/>
                  </a:lnTo>
                  <a:lnTo>
                    <a:pt x="53276" y="114477"/>
                  </a:lnTo>
                  <a:lnTo>
                    <a:pt x="47879" y="115201"/>
                  </a:lnTo>
                  <a:lnTo>
                    <a:pt x="7556" y="115201"/>
                  </a:lnTo>
                  <a:lnTo>
                    <a:pt x="35636" y="79197"/>
                  </a:lnTo>
                  <a:lnTo>
                    <a:pt x="36360" y="78841"/>
                  </a:lnTo>
                  <a:lnTo>
                    <a:pt x="36360" y="78117"/>
                  </a:lnTo>
                  <a:lnTo>
                    <a:pt x="35991" y="77393"/>
                  </a:lnTo>
                  <a:lnTo>
                    <a:pt x="10083" y="39243"/>
                  </a:lnTo>
                  <a:lnTo>
                    <a:pt x="45720" y="39243"/>
                  </a:lnTo>
                  <a:lnTo>
                    <a:pt x="49682" y="39598"/>
                  </a:lnTo>
                  <a:lnTo>
                    <a:pt x="53632" y="40335"/>
                  </a:lnTo>
                  <a:lnTo>
                    <a:pt x="57238" y="40678"/>
                  </a:lnTo>
                  <a:lnTo>
                    <a:pt x="60833" y="42113"/>
                  </a:lnTo>
                  <a:lnTo>
                    <a:pt x="64084" y="43916"/>
                  </a:lnTo>
                  <a:lnTo>
                    <a:pt x="64439" y="44284"/>
                  </a:lnTo>
                  <a:lnTo>
                    <a:pt x="65163" y="44653"/>
                  </a:lnTo>
                  <a:lnTo>
                    <a:pt x="65519" y="44996"/>
                  </a:lnTo>
                  <a:lnTo>
                    <a:pt x="68033" y="46456"/>
                  </a:lnTo>
                  <a:lnTo>
                    <a:pt x="70192" y="48602"/>
                  </a:lnTo>
                  <a:lnTo>
                    <a:pt x="71996" y="51473"/>
                  </a:lnTo>
                  <a:lnTo>
                    <a:pt x="72351" y="51841"/>
                  </a:lnTo>
                  <a:lnTo>
                    <a:pt x="72720" y="52552"/>
                  </a:lnTo>
                  <a:lnTo>
                    <a:pt x="72720" y="53276"/>
                  </a:lnTo>
                  <a:lnTo>
                    <a:pt x="74155" y="53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1" name="object 51"/>
            <p:cNvSpPr/>
            <p:nvPr/>
          </p:nvSpPr>
          <p:spPr>
            <a:xfrm>
              <a:off x="5707075" y="1340646"/>
              <a:ext cx="206375" cy="2825750"/>
            </a:xfrm>
            <a:custGeom>
              <a:avLst/>
              <a:gdLst/>
              <a:ahLst/>
              <a:cxnLst/>
              <a:rect l="l" t="t" r="r" b="b"/>
              <a:pathLst>
                <a:path w="206375" h="2825750">
                  <a:moveTo>
                    <a:pt x="206286" y="2722676"/>
                  </a:moveTo>
                  <a:lnTo>
                    <a:pt x="198221" y="2683205"/>
                  </a:lnTo>
                  <a:lnTo>
                    <a:pt x="175907" y="2649740"/>
                  </a:lnTo>
                  <a:lnTo>
                    <a:pt x="142392" y="2627426"/>
                  </a:lnTo>
                  <a:lnTo>
                    <a:pt x="102958" y="2619362"/>
                  </a:lnTo>
                  <a:lnTo>
                    <a:pt x="89496" y="2620302"/>
                  </a:lnTo>
                  <a:lnTo>
                    <a:pt x="51485" y="2633408"/>
                  </a:lnTo>
                  <a:lnTo>
                    <a:pt x="21158" y="2659888"/>
                  </a:lnTo>
                  <a:lnTo>
                    <a:pt x="3467" y="2695867"/>
                  </a:lnTo>
                  <a:lnTo>
                    <a:pt x="0" y="2722676"/>
                  </a:lnTo>
                  <a:lnTo>
                    <a:pt x="863" y="2736100"/>
                  </a:lnTo>
                  <a:lnTo>
                    <a:pt x="13690" y="2774162"/>
                  </a:lnTo>
                  <a:lnTo>
                    <a:pt x="40157" y="2804439"/>
                  </a:lnTo>
                  <a:lnTo>
                    <a:pt x="76276" y="2822181"/>
                  </a:lnTo>
                  <a:lnTo>
                    <a:pt x="102958" y="2825648"/>
                  </a:lnTo>
                  <a:lnTo>
                    <a:pt x="116420" y="2824784"/>
                  </a:lnTo>
                  <a:lnTo>
                    <a:pt x="154444" y="2811957"/>
                  </a:lnTo>
                  <a:lnTo>
                    <a:pt x="184759" y="2785338"/>
                  </a:lnTo>
                  <a:lnTo>
                    <a:pt x="202628" y="2749245"/>
                  </a:lnTo>
                  <a:lnTo>
                    <a:pt x="206286" y="2722676"/>
                  </a:lnTo>
                  <a:close/>
                </a:path>
                <a:path w="206375" h="2825750">
                  <a:moveTo>
                    <a:pt x="206286" y="2118601"/>
                  </a:moveTo>
                  <a:lnTo>
                    <a:pt x="198221" y="2079167"/>
                  </a:lnTo>
                  <a:lnTo>
                    <a:pt x="175907" y="2045665"/>
                  </a:lnTo>
                  <a:lnTo>
                    <a:pt x="142392" y="2023402"/>
                  </a:lnTo>
                  <a:lnTo>
                    <a:pt x="102958" y="2015642"/>
                  </a:lnTo>
                  <a:lnTo>
                    <a:pt x="89496" y="2016518"/>
                  </a:lnTo>
                  <a:lnTo>
                    <a:pt x="51485" y="2029320"/>
                  </a:lnTo>
                  <a:lnTo>
                    <a:pt x="21158" y="2055812"/>
                  </a:lnTo>
                  <a:lnTo>
                    <a:pt x="3467" y="2091918"/>
                  </a:lnTo>
                  <a:lnTo>
                    <a:pt x="0" y="2118601"/>
                  </a:lnTo>
                  <a:lnTo>
                    <a:pt x="863" y="2132063"/>
                  </a:lnTo>
                  <a:lnTo>
                    <a:pt x="13690" y="2170087"/>
                  </a:lnTo>
                  <a:lnTo>
                    <a:pt x="40157" y="2200414"/>
                  </a:lnTo>
                  <a:lnTo>
                    <a:pt x="76276" y="2218105"/>
                  </a:lnTo>
                  <a:lnTo>
                    <a:pt x="102958" y="2221560"/>
                  </a:lnTo>
                  <a:lnTo>
                    <a:pt x="116420" y="2220696"/>
                  </a:lnTo>
                  <a:lnTo>
                    <a:pt x="154444" y="2207882"/>
                  </a:lnTo>
                  <a:lnTo>
                    <a:pt x="184759" y="2181415"/>
                  </a:lnTo>
                  <a:lnTo>
                    <a:pt x="202628" y="2145296"/>
                  </a:lnTo>
                  <a:lnTo>
                    <a:pt x="206286" y="2118601"/>
                  </a:lnTo>
                  <a:close/>
                </a:path>
                <a:path w="206375" h="2825750">
                  <a:moveTo>
                    <a:pt x="206286" y="1274406"/>
                  </a:moveTo>
                  <a:lnTo>
                    <a:pt x="198221" y="1234973"/>
                  </a:lnTo>
                  <a:lnTo>
                    <a:pt x="175907" y="1201458"/>
                  </a:lnTo>
                  <a:lnTo>
                    <a:pt x="142392" y="1179195"/>
                  </a:lnTo>
                  <a:lnTo>
                    <a:pt x="102958" y="1171448"/>
                  </a:lnTo>
                  <a:lnTo>
                    <a:pt x="89496" y="1172324"/>
                  </a:lnTo>
                  <a:lnTo>
                    <a:pt x="51485" y="1185125"/>
                  </a:lnTo>
                  <a:lnTo>
                    <a:pt x="21158" y="1211605"/>
                  </a:lnTo>
                  <a:lnTo>
                    <a:pt x="3467" y="1247724"/>
                  </a:lnTo>
                  <a:lnTo>
                    <a:pt x="0" y="1274406"/>
                  </a:lnTo>
                  <a:lnTo>
                    <a:pt x="863" y="1287868"/>
                  </a:lnTo>
                  <a:lnTo>
                    <a:pt x="13690" y="1325880"/>
                  </a:lnTo>
                  <a:lnTo>
                    <a:pt x="40157" y="1356220"/>
                  </a:lnTo>
                  <a:lnTo>
                    <a:pt x="76276" y="1374076"/>
                  </a:lnTo>
                  <a:lnTo>
                    <a:pt x="102958" y="1377721"/>
                  </a:lnTo>
                  <a:lnTo>
                    <a:pt x="116420" y="1376794"/>
                  </a:lnTo>
                  <a:lnTo>
                    <a:pt x="154444" y="1363687"/>
                  </a:lnTo>
                  <a:lnTo>
                    <a:pt x="184759" y="1337208"/>
                  </a:lnTo>
                  <a:lnTo>
                    <a:pt x="202628" y="1301089"/>
                  </a:lnTo>
                  <a:lnTo>
                    <a:pt x="206286" y="1274406"/>
                  </a:lnTo>
                  <a:close/>
                </a:path>
                <a:path w="206375" h="2825750">
                  <a:moveTo>
                    <a:pt x="206286" y="673925"/>
                  </a:moveTo>
                  <a:lnTo>
                    <a:pt x="198221" y="634492"/>
                  </a:lnTo>
                  <a:lnTo>
                    <a:pt x="175907" y="600989"/>
                  </a:lnTo>
                  <a:lnTo>
                    <a:pt x="142392" y="578713"/>
                  </a:lnTo>
                  <a:lnTo>
                    <a:pt x="102958" y="570966"/>
                  </a:lnTo>
                  <a:lnTo>
                    <a:pt x="89496" y="571842"/>
                  </a:lnTo>
                  <a:lnTo>
                    <a:pt x="51485" y="584644"/>
                  </a:lnTo>
                  <a:lnTo>
                    <a:pt x="21158" y="611124"/>
                  </a:lnTo>
                  <a:lnTo>
                    <a:pt x="3467" y="647242"/>
                  </a:lnTo>
                  <a:lnTo>
                    <a:pt x="0" y="673925"/>
                  </a:lnTo>
                  <a:lnTo>
                    <a:pt x="863" y="687387"/>
                  </a:lnTo>
                  <a:lnTo>
                    <a:pt x="13690" y="725398"/>
                  </a:lnTo>
                  <a:lnTo>
                    <a:pt x="40157" y="755738"/>
                  </a:lnTo>
                  <a:lnTo>
                    <a:pt x="76276" y="773595"/>
                  </a:lnTo>
                  <a:lnTo>
                    <a:pt x="102958" y="777240"/>
                  </a:lnTo>
                  <a:lnTo>
                    <a:pt x="116420" y="776312"/>
                  </a:lnTo>
                  <a:lnTo>
                    <a:pt x="154444" y="763206"/>
                  </a:lnTo>
                  <a:lnTo>
                    <a:pt x="184759" y="736727"/>
                  </a:lnTo>
                  <a:lnTo>
                    <a:pt x="202628" y="700608"/>
                  </a:lnTo>
                  <a:lnTo>
                    <a:pt x="206286" y="673925"/>
                  </a:lnTo>
                  <a:close/>
                </a:path>
                <a:path w="206375" h="2825750">
                  <a:moveTo>
                    <a:pt x="206286" y="103327"/>
                  </a:moveTo>
                  <a:lnTo>
                    <a:pt x="198221" y="63690"/>
                  </a:lnTo>
                  <a:lnTo>
                    <a:pt x="175907" y="30289"/>
                  </a:lnTo>
                  <a:lnTo>
                    <a:pt x="142392" y="7759"/>
                  </a:lnTo>
                  <a:lnTo>
                    <a:pt x="102958" y="0"/>
                  </a:lnTo>
                  <a:lnTo>
                    <a:pt x="89496" y="876"/>
                  </a:lnTo>
                  <a:lnTo>
                    <a:pt x="51485" y="13677"/>
                  </a:lnTo>
                  <a:lnTo>
                    <a:pt x="21158" y="40373"/>
                  </a:lnTo>
                  <a:lnTo>
                    <a:pt x="3467" y="76466"/>
                  </a:lnTo>
                  <a:lnTo>
                    <a:pt x="0" y="103327"/>
                  </a:lnTo>
                  <a:lnTo>
                    <a:pt x="863" y="116738"/>
                  </a:lnTo>
                  <a:lnTo>
                    <a:pt x="13690" y="154800"/>
                  </a:lnTo>
                  <a:lnTo>
                    <a:pt x="40157" y="184937"/>
                  </a:lnTo>
                  <a:lnTo>
                    <a:pt x="76276" y="202819"/>
                  </a:lnTo>
                  <a:lnTo>
                    <a:pt x="102958" y="206286"/>
                  </a:lnTo>
                  <a:lnTo>
                    <a:pt x="116420" y="205422"/>
                  </a:lnTo>
                  <a:lnTo>
                    <a:pt x="154444" y="192608"/>
                  </a:lnTo>
                  <a:lnTo>
                    <a:pt x="184759" y="165925"/>
                  </a:lnTo>
                  <a:lnTo>
                    <a:pt x="202628" y="129882"/>
                  </a:lnTo>
                  <a:lnTo>
                    <a:pt x="206286" y="1033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2" name="object 52"/>
            <p:cNvSpPr/>
            <p:nvPr/>
          </p:nvSpPr>
          <p:spPr>
            <a:xfrm>
              <a:off x="4254474" y="1407245"/>
              <a:ext cx="3078480" cy="2691765"/>
            </a:xfrm>
            <a:custGeom>
              <a:avLst/>
              <a:gdLst/>
              <a:ahLst/>
              <a:cxnLst/>
              <a:rect l="l" t="t" r="r" b="b"/>
              <a:pathLst>
                <a:path w="3078479" h="2691765">
                  <a:moveTo>
                    <a:pt x="0" y="72364"/>
                  </a:moveTo>
                  <a:lnTo>
                    <a:pt x="42960" y="61057"/>
                  </a:lnTo>
                  <a:lnTo>
                    <a:pt x="72318" y="36182"/>
                  </a:lnTo>
                  <a:lnTo>
                    <a:pt x="101607" y="11306"/>
                  </a:lnTo>
                  <a:lnTo>
                    <a:pt x="144360" y="0"/>
                  </a:lnTo>
                </a:path>
                <a:path w="3078479" h="2691765">
                  <a:moveTo>
                    <a:pt x="0" y="642962"/>
                  </a:moveTo>
                  <a:lnTo>
                    <a:pt x="42960" y="631713"/>
                  </a:lnTo>
                  <a:lnTo>
                    <a:pt x="72318" y="606964"/>
                  </a:lnTo>
                  <a:lnTo>
                    <a:pt x="101607" y="582216"/>
                  </a:lnTo>
                  <a:lnTo>
                    <a:pt x="144360" y="570966"/>
                  </a:lnTo>
                </a:path>
                <a:path w="3078479" h="2691765">
                  <a:moveTo>
                    <a:pt x="0" y="1243444"/>
                  </a:moveTo>
                  <a:lnTo>
                    <a:pt x="42960" y="1232194"/>
                  </a:lnTo>
                  <a:lnTo>
                    <a:pt x="72318" y="1207446"/>
                  </a:lnTo>
                  <a:lnTo>
                    <a:pt x="101607" y="1182697"/>
                  </a:lnTo>
                  <a:lnTo>
                    <a:pt x="144360" y="1171447"/>
                  </a:lnTo>
                </a:path>
                <a:path w="3078479" h="2691765">
                  <a:moveTo>
                    <a:pt x="0" y="2087638"/>
                  </a:moveTo>
                  <a:lnTo>
                    <a:pt x="42960" y="2076389"/>
                  </a:lnTo>
                  <a:lnTo>
                    <a:pt x="72318" y="2051640"/>
                  </a:lnTo>
                  <a:lnTo>
                    <a:pt x="101607" y="2026891"/>
                  </a:lnTo>
                  <a:lnTo>
                    <a:pt x="144360" y="2015642"/>
                  </a:lnTo>
                </a:path>
                <a:path w="3078479" h="2691765">
                  <a:moveTo>
                    <a:pt x="0" y="2691726"/>
                  </a:moveTo>
                  <a:lnTo>
                    <a:pt x="42960" y="2680419"/>
                  </a:lnTo>
                  <a:lnTo>
                    <a:pt x="72318" y="2655544"/>
                  </a:lnTo>
                  <a:lnTo>
                    <a:pt x="101607" y="2630669"/>
                  </a:lnTo>
                  <a:lnTo>
                    <a:pt x="144360" y="2619362"/>
                  </a:lnTo>
                </a:path>
                <a:path w="3078479" h="2691765">
                  <a:moveTo>
                    <a:pt x="2933649" y="642962"/>
                  </a:moveTo>
                  <a:lnTo>
                    <a:pt x="2976402" y="631713"/>
                  </a:lnTo>
                  <a:lnTo>
                    <a:pt x="3005691" y="606964"/>
                  </a:lnTo>
                  <a:lnTo>
                    <a:pt x="3035049" y="582216"/>
                  </a:lnTo>
                  <a:lnTo>
                    <a:pt x="3078010" y="570966"/>
                  </a:lnTo>
                </a:path>
                <a:path w="3078479" h="2691765">
                  <a:moveTo>
                    <a:pt x="2933649" y="1243444"/>
                  </a:moveTo>
                  <a:lnTo>
                    <a:pt x="2976402" y="1232194"/>
                  </a:lnTo>
                  <a:lnTo>
                    <a:pt x="3005691" y="1207446"/>
                  </a:lnTo>
                  <a:lnTo>
                    <a:pt x="3035049" y="1182697"/>
                  </a:lnTo>
                  <a:lnTo>
                    <a:pt x="3078010" y="1171447"/>
                  </a:lnTo>
                </a:path>
                <a:path w="3078479" h="2691765">
                  <a:moveTo>
                    <a:pt x="2933649" y="2087638"/>
                  </a:moveTo>
                  <a:lnTo>
                    <a:pt x="2976402" y="2076389"/>
                  </a:lnTo>
                  <a:lnTo>
                    <a:pt x="3005691" y="2051640"/>
                  </a:lnTo>
                  <a:lnTo>
                    <a:pt x="3035049" y="2026891"/>
                  </a:lnTo>
                  <a:lnTo>
                    <a:pt x="3078010" y="2015642"/>
                  </a:lnTo>
                </a:path>
                <a:path w="3078479" h="2691765">
                  <a:moveTo>
                    <a:pt x="1488960" y="72364"/>
                  </a:moveTo>
                  <a:lnTo>
                    <a:pt x="1531921" y="61057"/>
                  </a:lnTo>
                  <a:lnTo>
                    <a:pt x="1561279" y="36182"/>
                  </a:lnTo>
                  <a:lnTo>
                    <a:pt x="1590568" y="11306"/>
                  </a:lnTo>
                  <a:lnTo>
                    <a:pt x="1633321" y="0"/>
                  </a:lnTo>
                </a:path>
                <a:path w="3078479" h="2691765">
                  <a:moveTo>
                    <a:pt x="1488960" y="642962"/>
                  </a:moveTo>
                  <a:lnTo>
                    <a:pt x="1531921" y="631713"/>
                  </a:lnTo>
                  <a:lnTo>
                    <a:pt x="1561279" y="606964"/>
                  </a:lnTo>
                  <a:lnTo>
                    <a:pt x="1590568" y="582216"/>
                  </a:lnTo>
                  <a:lnTo>
                    <a:pt x="1633321" y="570966"/>
                  </a:lnTo>
                </a:path>
                <a:path w="3078479" h="2691765">
                  <a:moveTo>
                    <a:pt x="1488960" y="1243444"/>
                  </a:moveTo>
                  <a:lnTo>
                    <a:pt x="1531921" y="1232194"/>
                  </a:lnTo>
                  <a:lnTo>
                    <a:pt x="1561279" y="1207446"/>
                  </a:lnTo>
                  <a:lnTo>
                    <a:pt x="1590568" y="1182697"/>
                  </a:lnTo>
                  <a:lnTo>
                    <a:pt x="1633321" y="1171447"/>
                  </a:lnTo>
                </a:path>
                <a:path w="3078479" h="2691765">
                  <a:moveTo>
                    <a:pt x="1488960" y="2087638"/>
                  </a:moveTo>
                  <a:lnTo>
                    <a:pt x="1531921" y="2076389"/>
                  </a:lnTo>
                  <a:lnTo>
                    <a:pt x="1561279" y="2051640"/>
                  </a:lnTo>
                  <a:lnTo>
                    <a:pt x="1590568" y="2026891"/>
                  </a:lnTo>
                  <a:lnTo>
                    <a:pt x="1633321" y="2015642"/>
                  </a:lnTo>
                </a:path>
                <a:path w="3078479" h="2691765">
                  <a:moveTo>
                    <a:pt x="1488960" y="2691726"/>
                  </a:moveTo>
                  <a:lnTo>
                    <a:pt x="1531921" y="2680419"/>
                  </a:lnTo>
                  <a:lnTo>
                    <a:pt x="1561279" y="2655544"/>
                  </a:lnTo>
                  <a:lnTo>
                    <a:pt x="1590568" y="2630669"/>
                  </a:lnTo>
                  <a:lnTo>
                    <a:pt x="1633321" y="2619362"/>
                  </a:lnTo>
                </a:path>
              </a:pathLst>
            </a:custGeom>
            <a:ln w="1061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3" name="object 53"/>
            <p:cNvSpPr/>
            <p:nvPr/>
          </p:nvSpPr>
          <p:spPr>
            <a:xfrm>
              <a:off x="5628246" y="3922213"/>
              <a:ext cx="107314" cy="71120"/>
            </a:xfrm>
            <a:custGeom>
              <a:avLst/>
              <a:gdLst/>
              <a:ahLst/>
              <a:cxnLst/>
              <a:rect l="l" t="t" r="r" b="b"/>
              <a:pathLst>
                <a:path w="107314" h="71120">
                  <a:moveTo>
                    <a:pt x="83870" y="0"/>
                  </a:moveTo>
                  <a:lnTo>
                    <a:pt x="23037" y="0"/>
                  </a:lnTo>
                  <a:lnTo>
                    <a:pt x="18351" y="1079"/>
                  </a:lnTo>
                  <a:lnTo>
                    <a:pt x="0" y="25920"/>
                  </a:lnTo>
                  <a:lnTo>
                    <a:pt x="0" y="40678"/>
                  </a:lnTo>
                  <a:lnTo>
                    <a:pt x="1435" y="44996"/>
                  </a:lnTo>
                  <a:lnTo>
                    <a:pt x="3594" y="48590"/>
                  </a:lnTo>
                  <a:lnTo>
                    <a:pt x="4673" y="51117"/>
                  </a:lnTo>
                  <a:lnTo>
                    <a:pt x="6476" y="53276"/>
                  </a:lnTo>
                  <a:lnTo>
                    <a:pt x="8636" y="55079"/>
                  </a:lnTo>
                  <a:lnTo>
                    <a:pt x="18351" y="63360"/>
                  </a:lnTo>
                  <a:lnTo>
                    <a:pt x="33108" y="70916"/>
                  </a:lnTo>
                  <a:lnTo>
                    <a:pt x="73799" y="70916"/>
                  </a:lnTo>
                  <a:lnTo>
                    <a:pt x="88557" y="63360"/>
                  </a:lnTo>
                  <a:lnTo>
                    <a:pt x="98272" y="55079"/>
                  </a:lnTo>
                  <a:lnTo>
                    <a:pt x="100431" y="53276"/>
                  </a:lnTo>
                  <a:lnTo>
                    <a:pt x="102235" y="51117"/>
                  </a:lnTo>
                  <a:lnTo>
                    <a:pt x="103314" y="48590"/>
                  </a:lnTo>
                  <a:lnTo>
                    <a:pt x="105473" y="44996"/>
                  </a:lnTo>
                  <a:lnTo>
                    <a:pt x="106553" y="40678"/>
                  </a:lnTo>
                  <a:lnTo>
                    <a:pt x="106908" y="36715"/>
                  </a:lnTo>
                  <a:lnTo>
                    <a:pt x="106908" y="25920"/>
                  </a:lnTo>
                  <a:lnTo>
                    <a:pt x="88557" y="1079"/>
                  </a:lnTo>
                  <a:lnTo>
                    <a:pt x="83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4" name="object 54"/>
            <p:cNvSpPr/>
            <p:nvPr/>
          </p:nvSpPr>
          <p:spPr>
            <a:xfrm>
              <a:off x="5648757" y="3936615"/>
              <a:ext cx="69850" cy="34290"/>
            </a:xfrm>
            <a:custGeom>
              <a:avLst/>
              <a:gdLst/>
              <a:ahLst/>
              <a:cxnLst/>
              <a:rect l="l" t="t" r="r" b="b"/>
              <a:pathLst>
                <a:path w="69850" h="34289">
                  <a:moveTo>
                    <a:pt x="19443" y="14033"/>
                  </a:moveTo>
                  <a:lnTo>
                    <a:pt x="19177" y="13309"/>
                  </a:lnTo>
                  <a:lnTo>
                    <a:pt x="18008" y="10071"/>
                  </a:lnTo>
                  <a:lnTo>
                    <a:pt x="15836" y="10071"/>
                  </a:lnTo>
                  <a:lnTo>
                    <a:pt x="15836" y="15836"/>
                  </a:lnTo>
                  <a:lnTo>
                    <a:pt x="15836" y="23393"/>
                  </a:lnTo>
                  <a:lnTo>
                    <a:pt x="12598" y="30949"/>
                  </a:lnTo>
                  <a:lnTo>
                    <a:pt x="5397" y="30949"/>
                  </a:lnTo>
                  <a:lnTo>
                    <a:pt x="3962" y="29514"/>
                  </a:lnTo>
                  <a:lnTo>
                    <a:pt x="3962" y="29159"/>
                  </a:lnTo>
                  <a:lnTo>
                    <a:pt x="3606" y="28790"/>
                  </a:lnTo>
                  <a:lnTo>
                    <a:pt x="3606" y="25908"/>
                  </a:lnTo>
                  <a:lnTo>
                    <a:pt x="3962" y="25196"/>
                  </a:lnTo>
                  <a:lnTo>
                    <a:pt x="4686" y="21590"/>
                  </a:lnTo>
                  <a:lnTo>
                    <a:pt x="5765" y="16548"/>
                  </a:lnTo>
                  <a:lnTo>
                    <a:pt x="7924" y="14389"/>
                  </a:lnTo>
                  <a:lnTo>
                    <a:pt x="9004" y="13309"/>
                  </a:lnTo>
                  <a:lnTo>
                    <a:pt x="14757" y="13309"/>
                  </a:lnTo>
                  <a:lnTo>
                    <a:pt x="15836" y="15836"/>
                  </a:lnTo>
                  <a:lnTo>
                    <a:pt x="15836" y="10071"/>
                  </a:lnTo>
                  <a:lnTo>
                    <a:pt x="11887" y="10071"/>
                  </a:lnTo>
                  <a:lnTo>
                    <a:pt x="10439" y="10439"/>
                  </a:lnTo>
                  <a:lnTo>
                    <a:pt x="9359" y="11150"/>
                  </a:lnTo>
                  <a:lnTo>
                    <a:pt x="7924" y="11874"/>
                  </a:lnTo>
                  <a:lnTo>
                    <a:pt x="6845" y="12954"/>
                  </a:lnTo>
                  <a:lnTo>
                    <a:pt x="6121" y="14389"/>
                  </a:lnTo>
                  <a:lnTo>
                    <a:pt x="9004" y="0"/>
                  </a:lnTo>
                  <a:lnTo>
                    <a:pt x="5041" y="0"/>
                  </a:lnTo>
                  <a:lnTo>
                    <a:pt x="368" y="25196"/>
                  </a:lnTo>
                  <a:lnTo>
                    <a:pt x="114" y="25908"/>
                  </a:lnTo>
                  <a:lnTo>
                    <a:pt x="0" y="32397"/>
                  </a:lnTo>
                  <a:lnTo>
                    <a:pt x="2527" y="33832"/>
                  </a:lnTo>
                  <a:lnTo>
                    <a:pt x="14757" y="33832"/>
                  </a:lnTo>
                  <a:lnTo>
                    <a:pt x="16256" y="30949"/>
                  </a:lnTo>
                  <a:lnTo>
                    <a:pt x="19443" y="24828"/>
                  </a:lnTo>
                  <a:lnTo>
                    <a:pt x="19443" y="14033"/>
                  </a:lnTo>
                  <a:close/>
                </a:path>
                <a:path w="69850" h="34289">
                  <a:moveTo>
                    <a:pt x="29883" y="10439"/>
                  </a:moveTo>
                  <a:lnTo>
                    <a:pt x="26289" y="10439"/>
                  </a:lnTo>
                  <a:lnTo>
                    <a:pt x="21958" y="33477"/>
                  </a:lnTo>
                  <a:lnTo>
                    <a:pt x="25565" y="33477"/>
                  </a:lnTo>
                  <a:lnTo>
                    <a:pt x="29883" y="10439"/>
                  </a:lnTo>
                  <a:close/>
                </a:path>
                <a:path w="69850" h="34289">
                  <a:moveTo>
                    <a:pt x="31686" y="3238"/>
                  </a:moveTo>
                  <a:lnTo>
                    <a:pt x="31318" y="2870"/>
                  </a:lnTo>
                  <a:lnTo>
                    <a:pt x="31318" y="2514"/>
                  </a:lnTo>
                  <a:lnTo>
                    <a:pt x="30962" y="2159"/>
                  </a:lnTo>
                  <a:lnTo>
                    <a:pt x="30607" y="2159"/>
                  </a:lnTo>
                  <a:lnTo>
                    <a:pt x="30238" y="1790"/>
                  </a:lnTo>
                  <a:lnTo>
                    <a:pt x="28803" y="1790"/>
                  </a:lnTo>
                  <a:lnTo>
                    <a:pt x="27000" y="3594"/>
                  </a:lnTo>
                  <a:lnTo>
                    <a:pt x="27000" y="5397"/>
                  </a:lnTo>
                  <a:lnTo>
                    <a:pt x="27368" y="5753"/>
                  </a:lnTo>
                  <a:lnTo>
                    <a:pt x="27368" y="6108"/>
                  </a:lnTo>
                  <a:lnTo>
                    <a:pt x="27724" y="6477"/>
                  </a:lnTo>
                  <a:lnTo>
                    <a:pt x="28079" y="6477"/>
                  </a:lnTo>
                  <a:lnTo>
                    <a:pt x="28448" y="6832"/>
                  </a:lnTo>
                  <a:lnTo>
                    <a:pt x="29527" y="6832"/>
                  </a:lnTo>
                  <a:lnTo>
                    <a:pt x="29883" y="6477"/>
                  </a:lnTo>
                  <a:lnTo>
                    <a:pt x="30607" y="6477"/>
                  </a:lnTo>
                  <a:lnTo>
                    <a:pt x="30962" y="6108"/>
                  </a:lnTo>
                  <a:lnTo>
                    <a:pt x="30962" y="5753"/>
                  </a:lnTo>
                  <a:lnTo>
                    <a:pt x="31686" y="5029"/>
                  </a:lnTo>
                  <a:lnTo>
                    <a:pt x="31686" y="3238"/>
                  </a:lnTo>
                  <a:close/>
                </a:path>
                <a:path w="69850" h="34289">
                  <a:moveTo>
                    <a:pt x="52920" y="10795"/>
                  </a:moveTo>
                  <a:lnTo>
                    <a:pt x="51117" y="10439"/>
                  </a:lnTo>
                  <a:lnTo>
                    <a:pt x="48958" y="10071"/>
                  </a:lnTo>
                  <a:lnTo>
                    <a:pt x="48602" y="10071"/>
                  </a:lnTo>
                  <a:lnTo>
                    <a:pt x="48602" y="13309"/>
                  </a:lnTo>
                  <a:lnTo>
                    <a:pt x="46088" y="26631"/>
                  </a:lnTo>
                  <a:lnTo>
                    <a:pt x="42481" y="30949"/>
                  </a:lnTo>
                  <a:lnTo>
                    <a:pt x="37084" y="30949"/>
                  </a:lnTo>
                  <a:lnTo>
                    <a:pt x="36004" y="28790"/>
                  </a:lnTo>
                  <a:lnTo>
                    <a:pt x="36258" y="26631"/>
                  </a:lnTo>
                  <a:lnTo>
                    <a:pt x="36360" y="19799"/>
                  </a:lnTo>
                  <a:lnTo>
                    <a:pt x="40678" y="13309"/>
                  </a:lnTo>
                  <a:lnTo>
                    <a:pt x="48602" y="13309"/>
                  </a:lnTo>
                  <a:lnTo>
                    <a:pt x="48602" y="10071"/>
                  </a:lnTo>
                  <a:lnTo>
                    <a:pt x="47167" y="10071"/>
                  </a:lnTo>
                  <a:lnTo>
                    <a:pt x="44640" y="10439"/>
                  </a:lnTo>
                  <a:lnTo>
                    <a:pt x="34569" y="17995"/>
                  </a:lnTo>
                  <a:lnTo>
                    <a:pt x="33121" y="20510"/>
                  </a:lnTo>
                  <a:lnTo>
                    <a:pt x="32397" y="23037"/>
                  </a:lnTo>
                  <a:lnTo>
                    <a:pt x="32397" y="30949"/>
                  </a:lnTo>
                  <a:lnTo>
                    <a:pt x="34569" y="33832"/>
                  </a:lnTo>
                  <a:lnTo>
                    <a:pt x="39598" y="33832"/>
                  </a:lnTo>
                  <a:lnTo>
                    <a:pt x="41046" y="33477"/>
                  </a:lnTo>
                  <a:lnTo>
                    <a:pt x="42125" y="32753"/>
                  </a:lnTo>
                  <a:lnTo>
                    <a:pt x="43561" y="32029"/>
                  </a:lnTo>
                  <a:lnTo>
                    <a:pt x="44640" y="30949"/>
                  </a:lnTo>
                  <a:lnTo>
                    <a:pt x="45720" y="29514"/>
                  </a:lnTo>
                  <a:lnTo>
                    <a:pt x="45720" y="29159"/>
                  </a:lnTo>
                  <a:lnTo>
                    <a:pt x="46088" y="28435"/>
                  </a:lnTo>
                  <a:lnTo>
                    <a:pt x="46088" y="28079"/>
                  </a:lnTo>
                  <a:lnTo>
                    <a:pt x="46443" y="28079"/>
                  </a:lnTo>
                  <a:lnTo>
                    <a:pt x="46088" y="30238"/>
                  </a:lnTo>
                  <a:lnTo>
                    <a:pt x="45720" y="32029"/>
                  </a:lnTo>
                  <a:lnTo>
                    <a:pt x="45720" y="33477"/>
                  </a:lnTo>
                  <a:lnTo>
                    <a:pt x="49326" y="33477"/>
                  </a:lnTo>
                  <a:lnTo>
                    <a:pt x="49441" y="28790"/>
                  </a:lnTo>
                  <a:lnTo>
                    <a:pt x="49517" y="28079"/>
                  </a:lnTo>
                  <a:lnTo>
                    <a:pt x="49682" y="26631"/>
                  </a:lnTo>
                  <a:lnTo>
                    <a:pt x="50469" y="23037"/>
                  </a:lnTo>
                  <a:lnTo>
                    <a:pt x="52412" y="13309"/>
                  </a:lnTo>
                  <a:lnTo>
                    <a:pt x="52920" y="10795"/>
                  </a:lnTo>
                  <a:close/>
                </a:path>
                <a:path w="69850" h="34289">
                  <a:moveTo>
                    <a:pt x="69481" y="11150"/>
                  </a:moveTo>
                  <a:lnTo>
                    <a:pt x="68046" y="10439"/>
                  </a:lnTo>
                  <a:lnTo>
                    <a:pt x="66598" y="10071"/>
                  </a:lnTo>
                  <a:lnTo>
                    <a:pt x="63004" y="10071"/>
                  </a:lnTo>
                  <a:lnTo>
                    <a:pt x="61925" y="10439"/>
                  </a:lnTo>
                  <a:lnTo>
                    <a:pt x="60845" y="11150"/>
                  </a:lnTo>
                  <a:lnTo>
                    <a:pt x="59397" y="11874"/>
                  </a:lnTo>
                  <a:lnTo>
                    <a:pt x="58686" y="12598"/>
                  </a:lnTo>
                  <a:lnTo>
                    <a:pt x="57238" y="14757"/>
                  </a:lnTo>
                  <a:lnTo>
                    <a:pt x="57238" y="15836"/>
                  </a:lnTo>
                  <a:lnTo>
                    <a:pt x="56883" y="17272"/>
                  </a:lnTo>
                  <a:lnTo>
                    <a:pt x="57238" y="18351"/>
                  </a:lnTo>
                  <a:lnTo>
                    <a:pt x="57607" y="19075"/>
                  </a:lnTo>
                  <a:lnTo>
                    <a:pt x="57962" y="20154"/>
                  </a:lnTo>
                  <a:lnTo>
                    <a:pt x="58686" y="21234"/>
                  </a:lnTo>
                  <a:lnTo>
                    <a:pt x="59397" y="21958"/>
                  </a:lnTo>
                  <a:lnTo>
                    <a:pt x="60477" y="22669"/>
                  </a:lnTo>
                  <a:lnTo>
                    <a:pt x="60845" y="22669"/>
                  </a:lnTo>
                  <a:lnTo>
                    <a:pt x="60845" y="23037"/>
                  </a:lnTo>
                  <a:lnTo>
                    <a:pt x="63004" y="24117"/>
                  </a:lnTo>
                  <a:lnTo>
                    <a:pt x="63728" y="25196"/>
                  </a:lnTo>
                  <a:lnTo>
                    <a:pt x="63728" y="28435"/>
                  </a:lnTo>
                  <a:lnTo>
                    <a:pt x="63360" y="29159"/>
                  </a:lnTo>
                  <a:lnTo>
                    <a:pt x="61925" y="30594"/>
                  </a:lnTo>
                  <a:lnTo>
                    <a:pt x="61201" y="30594"/>
                  </a:lnTo>
                  <a:lnTo>
                    <a:pt x="60477" y="30949"/>
                  </a:lnTo>
                  <a:lnTo>
                    <a:pt x="57962" y="30949"/>
                  </a:lnTo>
                  <a:lnTo>
                    <a:pt x="56527" y="30594"/>
                  </a:lnTo>
                  <a:lnTo>
                    <a:pt x="55448" y="29870"/>
                  </a:lnTo>
                  <a:lnTo>
                    <a:pt x="55079" y="29870"/>
                  </a:lnTo>
                  <a:lnTo>
                    <a:pt x="55079" y="29514"/>
                  </a:lnTo>
                  <a:lnTo>
                    <a:pt x="54000" y="32397"/>
                  </a:lnTo>
                  <a:lnTo>
                    <a:pt x="54368" y="32397"/>
                  </a:lnTo>
                  <a:lnTo>
                    <a:pt x="54368" y="32753"/>
                  </a:lnTo>
                  <a:lnTo>
                    <a:pt x="55803" y="33477"/>
                  </a:lnTo>
                  <a:lnTo>
                    <a:pt x="57238" y="33832"/>
                  </a:lnTo>
                  <a:lnTo>
                    <a:pt x="63004" y="33832"/>
                  </a:lnTo>
                  <a:lnTo>
                    <a:pt x="65163" y="32397"/>
                  </a:lnTo>
                  <a:lnTo>
                    <a:pt x="66128" y="30949"/>
                  </a:lnTo>
                  <a:lnTo>
                    <a:pt x="67322" y="29159"/>
                  </a:lnTo>
                  <a:lnTo>
                    <a:pt x="67551" y="28435"/>
                  </a:lnTo>
                  <a:lnTo>
                    <a:pt x="67589" y="25196"/>
                  </a:lnTo>
                  <a:lnTo>
                    <a:pt x="67322" y="24117"/>
                  </a:lnTo>
                  <a:lnTo>
                    <a:pt x="65887" y="21958"/>
                  </a:lnTo>
                  <a:lnTo>
                    <a:pt x="65163" y="21234"/>
                  </a:lnTo>
                  <a:lnTo>
                    <a:pt x="64084" y="20510"/>
                  </a:lnTo>
                  <a:lnTo>
                    <a:pt x="63728" y="20510"/>
                  </a:lnTo>
                  <a:lnTo>
                    <a:pt x="61925" y="19431"/>
                  </a:lnTo>
                  <a:lnTo>
                    <a:pt x="60845" y="18351"/>
                  </a:lnTo>
                  <a:lnTo>
                    <a:pt x="60845" y="15468"/>
                  </a:lnTo>
                  <a:lnTo>
                    <a:pt x="61201" y="14757"/>
                  </a:lnTo>
                  <a:lnTo>
                    <a:pt x="61925" y="14033"/>
                  </a:lnTo>
                  <a:lnTo>
                    <a:pt x="62649" y="13677"/>
                  </a:lnTo>
                  <a:lnTo>
                    <a:pt x="63004" y="13309"/>
                  </a:lnTo>
                  <a:lnTo>
                    <a:pt x="63728" y="12954"/>
                  </a:lnTo>
                  <a:lnTo>
                    <a:pt x="66243" y="12954"/>
                  </a:lnTo>
                  <a:lnTo>
                    <a:pt x="67322" y="13309"/>
                  </a:lnTo>
                  <a:lnTo>
                    <a:pt x="68402" y="14033"/>
                  </a:lnTo>
                  <a:lnTo>
                    <a:pt x="68795" y="12954"/>
                  </a:lnTo>
                  <a:lnTo>
                    <a:pt x="69481" y="11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65513" y="1678694"/>
              <a:ext cx="111963" cy="13859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55442" y="2017454"/>
              <a:ext cx="119151" cy="13859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55442" y="2408411"/>
              <a:ext cx="117360" cy="14004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66961" y="3066487"/>
              <a:ext cx="97916" cy="13860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814840" y="2722685"/>
              <a:ext cx="4312285" cy="779780"/>
            </a:xfrm>
            <a:custGeom>
              <a:avLst/>
              <a:gdLst/>
              <a:ahLst/>
              <a:cxnLst/>
              <a:rect l="l" t="t" r="r" b="b"/>
              <a:pathLst>
                <a:path w="4312284" h="779779">
                  <a:moveTo>
                    <a:pt x="9004" y="112318"/>
                  </a:moveTo>
                  <a:lnTo>
                    <a:pt x="8636" y="111607"/>
                  </a:lnTo>
                  <a:lnTo>
                    <a:pt x="7924" y="110159"/>
                  </a:lnTo>
                  <a:lnTo>
                    <a:pt x="6845" y="109080"/>
                  </a:lnTo>
                  <a:lnTo>
                    <a:pt x="6121" y="108724"/>
                  </a:lnTo>
                  <a:lnTo>
                    <a:pt x="2882" y="108724"/>
                  </a:lnTo>
                  <a:lnTo>
                    <a:pt x="1435" y="109448"/>
                  </a:lnTo>
                  <a:lnTo>
                    <a:pt x="0" y="112318"/>
                  </a:lnTo>
                  <a:lnTo>
                    <a:pt x="0" y="113398"/>
                  </a:lnTo>
                  <a:lnTo>
                    <a:pt x="0" y="114477"/>
                  </a:lnTo>
                  <a:lnTo>
                    <a:pt x="723" y="115925"/>
                  </a:lnTo>
                  <a:lnTo>
                    <a:pt x="1079" y="116281"/>
                  </a:lnTo>
                  <a:lnTo>
                    <a:pt x="1435" y="117005"/>
                  </a:lnTo>
                  <a:lnTo>
                    <a:pt x="3594" y="118084"/>
                  </a:lnTo>
                  <a:lnTo>
                    <a:pt x="5397" y="118084"/>
                  </a:lnTo>
                  <a:lnTo>
                    <a:pt x="6845" y="117360"/>
                  </a:lnTo>
                  <a:lnTo>
                    <a:pt x="8280" y="115925"/>
                  </a:lnTo>
                  <a:lnTo>
                    <a:pt x="9004" y="114477"/>
                  </a:lnTo>
                  <a:lnTo>
                    <a:pt x="9004" y="112318"/>
                  </a:lnTo>
                  <a:close/>
                </a:path>
                <a:path w="4312284" h="779779">
                  <a:moveTo>
                    <a:pt x="9004" y="57962"/>
                  </a:moveTo>
                  <a:lnTo>
                    <a:pt x="7924" y="55803"/>
                  </a:lnTo>
                  <a:lnTo>
                    <a:pt x="7200" y="55448"/>
                  </a:lnTo>
                  <a:lnTo>
                    <a:pt x="6845" y="55079"/>
                  </a:lnTo>
                  <a:lnTo>
                    <a:pt x="5397" y="54368"/>
                  </a:lnTo>
                  <a:lnTo>
                    <a:pt x="3594" y="54368"/>
                  </a:lnTo>
                  <a:lnTo>
                    <a:pt x="1435" y="55448"/>
                  </a:lnTo>
                  <a:lnTo>
                    <a:pt x="1079" y="55803"/>
                  </a:lnTo>
                  <a:lnTo>
                    <a:pt x="0" y="57962"/>
                  </a:lnTo>
                  <a:lnTo>
                    <a:pt x="0" y="59042"/>
                  </a:lnTo>
                  <a:lnTo>
                    <a:pt x="0" y="60121"/>
                  </a:lnTo>
                  <a:lnTo>
                    <a:pt x="1079" y="62280"/>
                  </a:lnTo>
                  <a:lnTo>
                    <a:pt x="1435" y="62649"/>
                  </a:lnTo>
                  <a:lnTo>
                    <a:pt x="3594" y="63728"/>
                  </a:lnTo>
                  <a:lnTo>
                    <a:pt x="5397" y="63728"/>
                  </a:lnTo>
                  <a:lnTo>
                    <a:pt x="6845" y="63004"/>
                  </a:lnTo>
                  <a:lnTo>
                    <a:pt x="7200" y="62649"/>
                  </a:lnTo>
                  <a:lnTo>
                    <a:pt x="7924" y="62280"/>
                  </a:lnTo>
                  <a:lnTo>
                    <a:pt x="9004" y="60121"/>
                  </a:lnTo>
                  <a:lnTo>
                    <a:pt x="9004" y="57962"/>
                  </a:lnTo>
                  <a:close/>
                </a:path>
                <a:path w="4312284" h="779779">
                  <a:moveTo>
                    <a:pt x="9004" y="3606"/>
                  </a:moveTo>
                  <a:lnTo>
                    <a:pt x="8280" y="2159"/>
                  </a:lnTo>
                  <a:lnTo>
                    <a:pt x="6845" y="723"/>
                  </a:lnTo>
                  <a:lnTo>
                    <a:pt x="5397" y="0"/>
                  </a:lnTo>
                  <a:lnTo>
                    <a:pt x="3594" y="0"/>
                  </a:lnTo>
                  <a:lnTo>
                    <a:pt x="2882" y="368"/>
                  </a:lnTo>
                  <a:lnTo>
                    <a:pt x="1435" y="1079"/>
                  </a:lnTo>
                  <a:lnTo>
                    <a:pt x="723" y="2527"/>
                  </a:lnTo>
                  <a:lnTo>
                    <a:pt x="355" y="2882"/>
                  </a:lnTo>
                  <a:lnTo>
                    <a:pt x="0" y="3962"/>
                  </a:lnTo>
                  <a:lnTo>
                    <a:pt x="0" y="4686"/>
                  </a:lnTo>
                  <a:lnTo>
                    <a:pt x="0" y="5765"/>
                  </a:lnTo>
                  <a:lnTo>
                    <a:pt x="1435" y="8648"/>
                  </a:lnTo>
                  <a:lnTo>
                    <a:pt x="2882" y="9359"/>
                  </a:lnTo>
                  <a:lnTo>
                    <a:pt x="6121" y="9359"/>
                  </a:lnTo>
                  <a:lnTo>
                    <a:pt x="6845" y="9004"/>
                  </a:lnTo>
                  <a:lnTo>
                    <a:pt x="7924" y="7924"/>
                  </a:lnTo>
                  <a:lnTo>
                    <a:pt x="9004" y="5765"/>
                  </a:lnTo>
                  <a:lnTo>
                    <a:pt x="9004" y="3606"/>
                  </a:lnTo>
                  <a:close/>
                </a:path>
                <a:path w="4312284" h="779779">
                  <a:moveTo>
                    <a:pt x="17640" y="773277"/>
                  </a:moveTo>
                  <a:lnTo>
                    <a:pt x="17284" y="772566"/>
                  </a:lnTo>
                  <a:lnTo>
                    <a:pt x="16205" y="771486"/>
                  </a:lnTo>
                  <a:lnTo>
                    <a:pt x="14033" y="770407"/>
                  </a:lnTo>
                  <a:lnTo>
                    <a:pt x="12598" y="770407"/>
                  </a:lnTo>
                  <a:lnTo>
                    <a:pt x="10439" y="771486"/>
                  </a:lnTo>
                  <a:lnTo>
                    <a:pt x="9359" y="772566"/>
                  </a:lnTo>
                  <a:lnTo>
                    <a:pt x="9004" y="773277"/>
                  </a:lnTo>
                  <a:lnTo>
                    <a:pt x="9004" y="775081"/>
                  </a:lnTo>
                  <a:lnTo>
                    <a:pt x="9004" y="776884"/>
                  </a:lnTo>
                  <a:lnTo>
                    <a:pt x="9715" y="778319"/>
                  </a:lnTo>
                  <a:lnTo>
                    <a:pt x="10439" y="779043"/>
                  </a:lnTo>
                  <a:lnTo>
                    <a:pt x="11163" y="779399"/>
                  </a:lnTo>
                  <a:lnTo>
                    <a:pt x="11518" y="779767"/>
                  </a:lnTo>
                  <a:lnTo>
                    <a:pt x="14757" y="779767"/>
                  </a:lnTo>
                  <a:lnTo>
                    <a:pt x="16205" y="779043"/>
                  </a:lnTo>
                  <a:lnTo>
                    <a:pt x="16560" y="778319"/>
                  </a:lnTo>
                  <a:lnTo>
                    <a:pt x="17284" y="777608"/>
                  </a:lnTo>
                  <a:lnTo>
                    <a:pt x="17640" y="776884"/>
                  </a:lnTo>
                  <a:lnTo>
                    <a:pt x="17640" y="773277"/>
                  </a:lnTo>
                  <a:close/>
                </a:path>
                <a:path w="4312284" h="779779">
                  <a:moveTo>
                    <a:pt x="17640" y="719277"/>
                  </a:moveTo>
                  <a:lnTo>
                    <a:pt x="16916" y="717842"/>
                  </a:lnTo>
                  <a:lnTo>
                    <a:pt x="16205" y="717118"/>
                  </a:lnTo>
                  <a:lnTo>
                    <a:pt x="14757" y="716407"/>
                  </a:lnTo>
                  <a:lnTo>
                    <a:pt x="11874" y="716407"/>
                  </a:lnTo>
                  <a:lnTo>
                    <a:pt x="10439" y="717118"/>
                  </a:lnTo>
                  <a:lnTo>
                    <a:pt x="9715" y="717842"/>
                  </a:lnTo>
                  <a:lnTo>
                    <a:pt x="9004" y="719277"/>
                  </a:lnTo>
                  <a:lnTo>
                    <a:pt x="9004" y="721080"/>
                  </a:lnTo>
                  <a:lnTo>
                    <a:pt x="9004" y="722884"/>
                  </a:lnTo>
                  <a:lnTo>
                    <a:pt x="9359" y="723607"/>
                  </a:lnTo>
                  <a:lnTo>
                    <a:pt x="10439" y="724687"/>
                  </a:lnTo>
                  <a:lnTo>
                    <a:pt x="11163" y="725043"/>
                  </a:lnTo>
                  <a:lnTo>
                    <a:pt x="11518" y="725398"/>
                  </a:lnTo>
                  <a:lnTo>
                    <a:pt x="12242" y="725766"/>
                  </a:lnTo>
                  <a:lnTo>
                    <a:pt x="14033" y="725766"/>
                  </a:lnTo>
                  <a:lnTo>
                    <a:pt x="16205" y="724687"/>
                  </a:lnTo>
                  <a:lnTo>
                    <a:pt x="16560" y="723963"/>
                  </a:lnTo>
                  <a:lnTo>
                    <a:pt x="17284" y="723607"/>
                  </a:lnTo>
                  <a:lnTo>
                    <a:pt x="17640" y="722884"/>
                  </a:lnTo>
                  <a:lnTo>
                    <a:pt x="17640" y="719277"/>
                  </a:lnTo>
                  <a:close/>
                </a:path>
                <a:path w="4312284" h="779779">
                  <a:moveTo>
                    <a:pt x="17640" y="664921"/>
                  </a:moveTo>
                  <a:lnTo>
                    <a:pt x="16916" y="663486"/>
                  </a:lnTo>
                  <a:lnTo>
                    <a:pt x="16205" y="663117"/>
                  </a:lnTo>
                  <a:lnTo>
                    <a:pt x="14033" y="662038"/>
                  </a:lnTo>
                  <a:lnTo>
                    <a:pt x="12598" y="662038"/>
                  </a:lnTo>
                  <a:lnTo>
                    <a:pt x="9715" y="663486"/>
                  </a:lnTo>
                  <a:lnTo>
                    <a:pt x="9004" y="664921"/>
                  </a:lnTo>
                  <a:lnTo>
                    <a:pt x="9004" y="666724"/>
                  </a:lnTo>
                  <a:lnTo>
                    <a:pt x="9004" y="668528"/>
                  </a:lnTo>
                  <a:lnTo>
                    <a:pt x="9715" y="669963"/>
                  </a:lnTo>
                  <a:lnTo>
                    <a:pt x="11163" y="670687"/>
                  </a:lnTo>
                  <a:lnTo>
                    <a:pt x="11518" y="671042"/>
                  </a:lnTo>
                  <a:lnTo>
                    <a:pt x="12242" y="671398"/>
                  </a:lnTo>
                  <a:lnTo>
                    <a:pt x="14033" y="671398"/>
                  </a:lnTo>
                  <a:lnTo>
                    <a:pt x="16205" y="670318"/>
                  </a:lnTo>
                  <a:lnTo>
                    <a:pt x="17284" y="669239"/>
                  </a:lnTo>
                  <a:lnTo>
                    <a:pt x="17640" y="668528"/>
                  </a:lnTo>
                  <a:lnTo>
                    <a:pt x="17640" y="664921"/>
                  </a:lnTo>
                  <a:close/>
                </a:path>
                <a:path w="4312284" h="779779">
                  <a:moveTo>
                    <a:pt x="1378077" y="352082"/>
                  </a:moveTo>
                  <a:lnTo>
                    <a:pt x="1377353" y="351358"/>
                  </a:lnTo>
                  <a:lnTo>
                    <a:pt x="1376997" y="350647"/>
                  </a:lnTo>
                  <a:lnTo>
                    <a:pt x="1376641" y="350278"/>
                  </a:lnTo>
                  <a:lnTo>
                    <a:pt x="1374482" y="349199"/>
                  </a:lnTo>
                  <a:lnTo>
                    <a:pt x="1373035" y="349199"/>
                  </a:lnTo>
                  <a:lnTo>
                    <a:pt x="1371955" y="349567"/>
                  </a:lnTo>
                  <a:lnTo>
                    <a:pt x="1371600" y="349923"/>
                  </a:lnTo>
                  <a:lnTo>
                    <a:pt x="1370876" y="350278"/>
                  </a:lnTo>
                  <a:lnTo>
                    <a:pt x="1369796" y="351358"/>
                  </a:lnTo>
                  <a:lnTo>
                    <a:pt x="1369085" y="352806"/>
                  </a:lnTo>
                  <a:lnTo>
                    <a:pt x="1369085" y="353885"/>
                  </a:lnTo>
                  <a:lnTo>
                    <a:pt x="1369085" y="354965"/>
                  </a:lnTo>
                  <a:lnTo>
                    <a:pt x="1370164" y="357124"/>
                  </a:lnTo>
                  <a:lnTo>
                    <a:pt x="1371244" y="358203"/>
                  </a:lnTo>
                  <a:lnTo>
                    <a:pt x="1371955" y="358559"/>
                  </a:lnTo>
                  <a:lnTo>
                    <a:pt x="1375194" y="358559"/>
                  </a:lnTo>
                  <a:lnTo>
                    <a:pt x="1376641" y="357847"/>
                  </a:lnTo>
                  <a:lnTo>
                    <a:pt x="1378077" y="354965"/>
                  </a:lnTo>
                  <a:lnTo>
                    <a:pt x="1378077" y="352082"/>
                  </a:lnTo>
                  <a:close/>
                </a:path>
                <a:path w="4312284" h="779779">
                  <a:moveTo>
                    <a:pt x="1378077" y="298081"/>
                  </a:moveTo>
                  <a:lnTo>
                    <a:pt x="1377353" y="297357"/>
                  </a:lnTo>
                  <a:lnTo>
                    <a:pt x="1376641" y="295922"/>
                  </a:lnTo>
                  <a:lnTo>
                    <a:pt x="1375194" y="295198"/>
                  </a:lnTo>
                  <a:lnTo>
                    <a:pt x="1371955" y="295198"/>
                  </a:lnTo>
                  <a:lnTo>
                    <a:pt x="1371600" y="295567"/>
                  </a:lnTo>
                  <a:lnTo>
                    <a:pt x="1370876" y="295922"/>
                  </a:lnTo>
                  <a:lnTo>
                    <a:pt x="1370164" y="296646"/>
                  </a:lnTo>
                  <a:lnTo>
                    <a:pt x="1369796" y="297357"/>
                  </a:lnTo>
                  <a:lnTo>
                    <a:pt x="1369085" y="298805"/>
                  </a:lnTo>
                  <a:lnTo>
                    <a:pt x="1369085" y="299885"/>
                  </a:lnTo>
                  <a:lnTo>
                    <a:pt x="1369085" y="300964"/>
                  </a:lnTo>
                  <a:lnTo>
                    <a:pt x="1369796" y="302399"/>
                  </a:lnTo>
                  <a:lnTo>
                    <a:pt x="1371244" y="303847"/>
                  </a:lnTo>
                  <a:lnTo>
                    <a:pt x="1372679" y="304558"/>
                  </a:lnTo>
                  <a:lnTo>
                    <a:pt x="1374482" y="304558"/>
                  </a:lnTo>
                  <a:lnTo>
                    <a:pt x="1376641" y="303479"/>
                  </a:lnTo>
                  <a:lnTo>
                    <a:pt x="1376997" y="302768"/>
                  </a:lnTo>
                  <a:lnTo>
                    <a:pt x="1377353" y="302399"/>
                  </a:lnTo>
                  <a:lnTo>
                    <a:pt x="1378077" y="300964"/>
                  </a:lnTo>
                  <a:lnTo>
                    <a:pt x="1378077" y="298081"/>
                  </a:lnTo>
                  <a:close/>
                </a:path>
                <a:path w="4312284" h="779779">
                  <a:moveTo>
                    <a:pt x="1378077" y="243725"/>
                  </a:moveTo>
                  <a:lnTo>
                    <a:pt x="1377353" y="243001"/>
                  </a:lnTo>
                  <a:lnTo>
                    <a:pt x="1376997" y="242277"/>
                  </a:lnTo>
                  <a:lnTo>
                    <a:pt x="1376641" y="241922"/>
                  </a:lnTo>
                  <a:lnTo>
                    <a:pt x="1374482" y="240842"/>
                  </a:lnTo>
                  <a:lnTo>
                    <a:pt x="1373035" y="240842"/>
                  </a:lnTo>
                  <a:lnTo>
                    <a:pt x="1371955" y="241198"/>
                  </a:lnTo>
                  <a:lnTo>
                    <a:pt x="1371600" y="241566"/>
                  </a:lnTo>
                  <a:lnTo>
                    <a:pt x="1370164" y="242277"/>
                  </a:lnTo>
                  <a:lnTo>
                    <a:pt x="1369085" y="244436"/>
                  </a:lnTo>
                  <a:lnTo>
                    <a:pt x="1369085" y="245529"/>
                  </a:lnTo>
                  <a:lnTo>
                    <a:pt x="1369085" y="246608"/>
                  </a:lnTo>
                  <a:lnTo>
                    <a:pt x="1370164" y="248767"/>
                  </a:lnTo>
                  <a:lnTo>
                    <a:pt x="1370876" y="249123"/>
                  </a:lnTo>
                  <a:lnTo>
                    <a:pt x="1371244" y="249478"/>
                  </a:lnTo>
                  <a:lnTo>
                    <a:pt x="1372679" y="250202"/>
                  </a:lnTo>
                  <a:lnTo>
                    <a:pt x="1374482" y="250202"/>
                  </a:lnTo>
                  <a:lnTo>
                    <a:pt x="1376641" y="249123"/>
                  </a:lnTo>
                  <a:lnTo>
                    <a:pt x="1376997" y="248767"/>
                  </a:lnTo>
                  <a:lnTo>
                    <a:pt x="1378077" y="246608"/>
                  </a:lnTo>
                  <a:lnTo>
                    <a:pt x="1378077" y="243725"/>
                  </a:lnTo>
                  <a:close/>
                </a:path>
                <a:path w="4312284" h="779779">
                  <a:moveTo>
                    <a:pt x="2873514" y="352806"/>
                  </a:moveTo>
                  <a:lnTo>
                    <a:pt x="2872435" y="350647"/>
                  </a:lnTo>
                  <a:lnTo>
                    <a:pt x="2872079" y="350278"/>
                  </a:lnTo>
                  <a:lnTo>
                    <a:pt x="2869920" y="349199"/>
                  </a:lnTo>
                  <a:lnTo>
                    <a:pt x="2868485" y="349199"/>
                  </a:lnTo>
                  <a:lnTo>
                    <a:pt x="2867393" y="349567"/>
                  </a:lnTo>
                  <a:lnTo>
                    <a:pt x="2867037" y="349923"/>
                  </a:lnTo>
                  <a:lnTo>
                    <a:pt x="2866313" y="350278"/>
                  </a:lnTo>
                  <a:lnTo>
                    <a:pt x="2865234" y="351358"/>
                  </a:lnTo>
                  <a:lnTo>
                    <a:pt x="2864523" y="352806"/>
                  </a:lnTo>
                  <a:lnTo>
                    <a:pt x="2864523" y="353885"/>
                  </a:lnTo>
                  <a:lnTo>
                    <a:pt x="2864523" y="354965"/>
                  </a:lnTo>
                  <a:lnTo>
                    <a:pt x="2865602" y="357124"/>
                  </a:lnTo>
                  <a:lnTo>
                    <a:pt x="2866313" y="357479"/>
                  </a:lnTo>
                  <a:lnTo>
                    <a:pt x="2867393" y="358559"/>
                  </a:lnTo>
                  <a:lnTo>
                    <a:pt x="2870644" y="358559"/>
                  </a:lnTo>
                  <a:lnTo>
                    <a:pt x="2871355" y="358203"/>
                  </a:lnTo>
                  <a:lnTo>
                    <a:pt x="2872435" y="357124"/>
                  </a:lnTo>
                  <a:lnTo>
                    <a:pt x="2873514" y="354965"/>
                  </a:lnTo>
                  <a:lnTo>
                    <a:pt x="2873514" y="352806"/>
                  </a:lnTo>
                  <a:close/>
                </a:path>
                <a:path w="4312284" h="779779">
                  <a:moveTo>
                    <a:pt x="2873514" y="298805"/>
                  </a:moveTo>
                  <a:lnTo>
                    <a:pt x="2872079" y="295922"/>
                  </a:lnTo>
                  <a:lnTo>
                    <a:pt x="2870644" y="295198"/>
                  </a:lnTo>
                  <a:lnTo>
                    <a:pt x="2867393" y="295198"/>
                  </a:lnTo>
                  <a:lnTo>
                    <a:pt x="2867037" y="295567"/>
                  </a:lnTo>
                  <a:lnTo>
                    <a:pt x="2866313" y="295922"/>
                  </a:lnTo>
                  <a:lnTo>
                    <a:pt x="2865602" y="296646"/>
                  </a:lnTo>
                  <a:lnTo>
                    <a:pt x="2865234" y="297357"/>
                  </a:lnTo>
                  <a:lnTo>
                    <a:pt x="2864523" y="298805"/>
                  </a:lnTo>
                  <a:lnTo>
                    <a:pt x="2864523" y="299885"/>
                  </a:lnTo>
                  <a:lnTo>
                    <a:pt x="2864523" y="300609"/>
                  </a:lnTo>
                  <a:lnTo>
                    <a:pt x="2864878" y="301688"/>
                  </a:lnTo>
                  <a:lnTo>
                    <a:pt x="2865234" y="302044"/>
                  </a:lnTo>
                  <a:lnTo>
                    <a:pt x="2865602" y="302768"/>
                  </a:lnTo>
                  <a:lnTo>
                    <a:pt x="2866313" y="303479"/>
                  </a:lnTo>
                  <a:lnTo>
                    <a:pt x="2867037" y="303847"/>
                  </a:lnTo>
                  <a:lnTo>
                    <a:pt x="2867393" y="304203"/>
                  </a:lnTo>
                  <a:lnTo>
                    <a:pt x="2868485" y="304558"/>
                  </a:lnTo>
                  <a:lnTo>
                    <a:pt x="2869920" y="304558"/>
                  </a:lnTo>
                  <a:lnTo>
                    <a:pt x="2872079" y="303479"/>
                  </a:lnTo>
                  <a:lnTo>
                    <a:pt x="2872803" y="302044"/>
                  </a:lnTo>
                  <a:lnTo>
                    <a:pt x="2873159" y="301688"/>
                  </a:lnTo>
                  <a:lnTo>
                    <a:pt x="2873514" y="300609"/>
                  </a:lnTo>
                  <a:lnTo>
                    <a:pt x="2873514" y="298805"/>
                  </a:lnTo>
                  <a:close/>
                </a:path>
                <a:path w="4312284" h="779779">
                  <a:moveTo>
                    <a:pt x="2873514" y="244436"/>
                  </a:moveTo>
                  <a:lnTo>
                    <a:pt x="2872435" y="242277"/>
                  </a:lnTo>
                  <a:lnTo>
                    <a:pt x="2872079" y="241922"/>
                  </a:lnTo>
                  <a:lnTo>
                    <a:pt x="2869920" y="240842"/>
                  </a:lnTo>
                  <a:lnTo>
                    <a:pt x="2868485" y="240842"/>
                  </a:lnTo>
                  <a:lnTo>
                    <a:pt x="2867393" y="241198"/>
                  </a:lnTo>
                  <a:lnTo>
                    <a:pt x="2867037" y="241566"/>
                  </a:lnTo>
                  <a:lnTo>
                    <a:pt x="2865602" y="242277"/>
                  </a:lnTo>
                  <a:lnTo>
                    <a:pt x="2864523" y="244436"/>
                  </a:lnTo>
                  <a:lnTo>
                    <a:pt x="2864523" y="245529"/>
                  </a:lnTo>
                  <a:lnTo>
                    <a:pt x="2864523" y="246608"/>
                  </a:lnTo>
                  <a:lnTo>
                    <a:pt x="2865602" y="248767"/>
                  </a:lnTo>
                  <a:lnTo>
                    <a:pt x="2867037" y="249478"/>
                  </a:lnTo>
                  <a:lnTo>
                    <a:pt x="2867393" y="249847"/>
                  </a:lnTo>
                  <a:lnTo>
                    <a:pt x="2868485" y="250202"/>
                  </a:lnTo>
                  <a:lnTo>
                    <a:pt x="2869920" y="250202"/>
                  </a:lnTo>
                  <a:lnTo>
                    <a:pt x="2872079" y="249123"/>
                  </a:lnTo>
                  <a:lnTo>
                    <a:pt x="2872435" y="248767"/>
                  </a:lnTo>
                  <a:lnTo>
                    <a:pt x="2873514" y="246608"/>
                  </a:lnTo>
                  <a:lnTo>
                    <a:pt x="2873514" y="244436"/>
                  </a:lnTo>
                  <a:close/>
                </a:path>
                <a:path w="4312284" h="779779">
                  <a:moveTo>
                    <a:pt x="4312082" y="352806"/>
                  </a:moveTo>
                  <a:lnTo>
                    <a:pt x="4311002" y="350647"/>
                  </a:lnTo>
                  <a:lnTo>
                    <a:pt x="4310278" y="350278"/>
                  </a:lnTo>
                  <a:lnTo>
                    <a:pt x="4309923" y="349923"/>
                  </a:lnTo>
                  <a:lnTo>
                    <a:pt x="4308475" y="349199"/>
                  </a:lnTo>
                  <a:lnTo>
                    <a:pt x="4306684" y="349199"/>
                  </a:lnTo>
                  <a:lnTo>
                    <a:pt x="4304525" y="350278"/>
                  </a:lnTo>
                  <a:lnTo>
                    <a:pt x="4304157" y="351002"/>
                  </a:lnTo>
                  <a:lnTo>
                    <a:pt x="4303801" y="351358"/>
                  </a:lnTo>
                  <a:lnTo>
                    <a:pt x="4303077" y="352806"/>
                  </a:lnTo>
                  <a:lnTo>
                    <a:pt x="4303077" y="353885"/>
                  </a:lnTo>
                  <a:lnTo>
                    <a:pt x="4303077" y="354965"/>
                  </a:lnTo>
                  <a:lnTo>
                    <a:pt x="4304525" y="357847"/>
                  </a:lnTo>
                  <a:lnTo>
                    <a:pt x="4305960" y="358559"/>
                  </a:lnTo>
                  <a:lnTo>
                    <a:pt x="4309199" y="358559"/>
                  </a:lnTo>
                  <a:lnTo>
                    <a:pt x="4309554" y="358203"/>
                  </a:lnTo>
                  <a:lnTo>
                    <a:pt x="4310278" y="357847"/>
                  </a:lnTo>
                  <a:lnTo>
                    <a:pt x="4311002" y="357124"/>
                  </a:lnTo>
                  <a:lnTo>
                    <a:pt x="4312082" y="354965"/>
                  </a:lnTo>
                  <a:lnTo>
                    <a:pt x="4312082" y="352806"/>
                  </a:lnTo>
                  <a:close/>
                </a:path>
                <a:path w="4312284" h="779779">
                  <a:moveTo>
                    <a:pt x="4312082" y="298805"/>
                  </a:moveTo>
                  <a:lnTo>
                    <a:pt x="4311002" y="296646"/>
                  </a:lnTo>
                  <a:lnTo>
                    <a:pt x="4309923" y="295567"/>
                  </a:lnTo>
                  <a:lnTo>
                    <a:pt x="4309199" y="295198"/>
                  </a:lnTo>
                  <a:lnTo>
                    <a:pt x="4305960" y="295198"/>
                  </a:lnTo>
                  <a:lnTo>
                    <a:pt x="4304525" y="295922"/>
                  </a:lnTo>
                  <a:lnTo>
                    <a:pt x="4303077" y="298805"/>
                  </a:lnTo>
                  <a:lnTo>
                    <a:pt x="4303077" y="299885"/>
                  </a:lnTo>
                  <a:lnTo>
                    <a:pt x="4303077" y="300964"/>
                  </a:lnTo>
                  <a:lnTo>
                    <a:pt x="4303433" y="301688"/>
                  </a:lnTo>
                  <a:lnTo>
                    <a:pt x="4303801" y="302044"/>
                  </a:lnTo>
                  <a:lnTo>
                    <a:pt x="4304525" y="303479"/>
                  </a:lnTo>
                  <a:lnTo>
                    <a:pt x="4305236" y="303847"/>
                  </a:lnTo>
                  <a:lnTo>
                    <a:pt x="4306684" y="304558"/>
                  </a:lnTo>
                  <a:lnTo>
                    <a:pt x="4308119" y="304558"/>
                  </a:lnTo>
                  <a:lnTo>
                    <a:pt x="4309199" y="304203"/>
                  </a:lnTo>
                  <a:lnTo>
                    <a:pt x="4309554" y="303847"/>
                  </a:lnTo>
                  <a:lnTo>
                    <a:pt x="4310278" y="303479"/>
                  </a:lnTo>
                  <a:lnTo>
                    <a:pt x="4311002" y="302768"/>
                  </a:lnTo>
                  <a:lnTo>
                    <a:pt x="4311358" y="302044"/>
                  </a:lnTo>
                  <a:lnTo>
                    <a:pt x="4311713" y="301688"/>
                  </a:lnTo>
                  <a:lnTo>
                    <a:pt x="4312082" y="300964"/>
                  </a:lnTo>
                  <a:lnTo>
                    <a:pt x="4312082" y="298805"/>
                  </a:lnTo>
                  <a:close/>
                </a:path>
                <a:path w="4312284" h="779779">
                  <a:moveTo>
                    <a:pt x="4312082" y="244436"/>
                  </a:moveTo>
                  <a:lnTo>
                    <a:pt x="4311713" y="243725"/>
                  </a:lnTo>
                  <a:lnTo>
                    <a:pt x="4311002" y="242277"/>
                  </a:lnTo>
                  <a:lnTo>
                    <a:pt x="4310278" y="241922"/>
                  </a:lnTo>
                  <a:lnTo>
                    <a:pt x="4309923" y="241566"/>
                  </a:lnTo>
                  <a:lnTo>
                    <a:pt x="4308475" y="240842"/>
                  </a:lnTo>
                  <a:lnTo>
                    <a:pt x="4306684" y="240842"/>
                  </a:lnTo>
                  <a:lnTo>
                    <a:pt x="4304525" y="241922"/>
                  </a:lnTo>
                  <a:lnTo>
                    <a:pt x="4304157" y="242277"/>
                  </a:lnTo>
                  <a:lnTo>
                    <a:pt x="4303077" y="244436"/>
                  </a:lnTo>
                  <a:lnTo>
                    <a:pt x="4303077" y="245529"/>
                  </a:lnTo>
                  <a:lnTo>
                    <a:pt x="4303077" y="246608"/>
                  </a:lnTo>
                  <a:lnTo>
                    <a:pt x="4304157" y="248767"/>
                  </a:lnTo>
                  <a:lnTo>
                    <a:pt x="4304525" y="249123"/>
                  </a:lnTo>
                  <a:lnTo>
                    <a:pt x="4306684" y="250202"/>
                  </a:lnTo>
                  <a:lnTo>
                    <a:pt x="4308475" y="250202"/>
                  </a:lnTo>
                  <a:lnTo>
                    <a:pt x="4309923" y="249478"/>
                  </a:lnTo>
                  <a:lnTo>
                    <a:pt x="4310278" y="249123"/>
                  </a:lnTo>
                  <a:lnTo>
                    <a:pt x="4311002" y="248767"/>
                  </a:lnTo>
                  <a:lnTo>
                    <a:pt x="4312082" y="246608"/>
                  </a:lnTo>
                  <a:lnTo>
                    <a:pt x="4312082" y="244436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35275" y="3716651"/>
              <a:ext cx="144729" cy="13859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161955" y="1317252"/>
              <a:ext cx="1556385" cy="34290"/>
            </a:xfrm>
            <a:custGeom>
              <a:avLst/>
              <a:gdLst/>
              <a:ahLst/>
              <a:cxnLst/>
              <a:rect l="l" t="t" r="r" b="b"/>
              <a:pathLst>
                <a:path w="1556385" h="34290">
                  <a:moveTo>
                    <a:pt x="19799" y="14033"/>
                  </a:moveTo>
                  <a:lnTo>
                    <a:pt x="19469" y="13322"/>
                  </a:lnTo>
                  <a:lnTo>
                    <a:pt x="18008" y="10071"/>
                  </a:lnTo>
                  <a:lnTo>
                    <a:pt x="15849" y="10071"/>
                  </a:lnTo>
                  <a:lnTo>
                    <a:pt x="15849" y="15481"/>
                  </a:lnTo>
                  <a:lnTo>
                    <a:pt x="15849" y="23037"/>
                  </a:lnTo>
                  <a:lnTo>
                    <a:pt x="12611" y="30949"/>
                  </a:lnTo>
                  <a:lnTo>
                    <a:pt x="5410" y="30949"/>
                  </a:lnTo>
                  <a:lnTo>
                    <a:pt x="3962" y="29514"/>
                  </a:lnTo>
                  <a:lnTo>
                    <a:pt x="3962" y="29159"/>
                  </a:lnTo>
                  <a:lnTo>
                    <a:pt x="3606" y="28790"/>
                  </a:lnTo>
                  <a:lnTo>
                    <a:pt x="3606" y="27000"/>
                  </a:lnTo>
                  <a:lnTo>
                    <a:pt x="3835" y="26276"/>
                  </a:lnTo>
                  <a:lnTo>
                    <a:pt x="3962" y="25196"/>
                  </a:lnTo>
                  <a:lnTo>
                    <a:pt x="4686" y="21234"/>
                  </a:lnTo>
                  <a:lnTo>
                    <a:pt x="5765" y="16560"/>
                  </a:lnTo>
                  <a:lnTo>
                    <a:pt x="7924" y="14401"/>
                  </a:lnTo>
                  <a:lnTo>
                    <a:pt x="9004" y="13322"/>
                  </a:lnTo>
                  <a:lnTo>
                    <a:pt x="14770" y="13322"/>
                  </a:lnTo>
                  <a:lnTo>
                    <a:pt x="15849" y="15481"/>
                  </a:lnTo>
                  <a:lnTo>
                    <a:pt x="15849" y="10071"/>
                  </a:lnTo>
                  <a:lnTo>
                    <a:pt x="11887" y="10071"/>
                  </a:lnTo>
                  <a:lnTo>
                    <a:pt x="10439" y="10439"/>
                  </a:lnTo>
                  <a:lnTo>
                    <a:pt x="9359" y="11150"/>
                  </a:lnTo>
                  <a:lnTo>
                    <a:pt x="7924" y="11874"/>
                  </a:lnTo>
                  <a:lnTo>
                    <a:pt x="6845" y="12954"/>
                  </a:lnTo>
                  <a:lnTo>
                    <a:pt x="6121" y="14401"/>
                  </a:lnTo>
                  <a:lnTo>
                    <a:pt x="9004" y="0"/>
                  </a:lnTo>
                  <a:lnTo>
                    <a:pt x="5410" y="0"/>
                  </a:lnTo>
                  <a:lnTo>
                    <a:pt x="368" y="25196"/>
                  </a:lnTo>
                  <a:lnTo>
                    <a:pt x="114" y="25920"/>
                  </a:lnTo>
                  <a:lnTo>
                    <a:pt x="0" y="32042"/>
                  </a:lnTo>
                  <a:lnTo>
                    <a:pt x="2527" y="33832"/>
                  </a:lnTo>
                  <a:lnTo>
                    <a:pt x="15125" y="33832"/>
                  </a:lnTo>
                  <a:lnTo>
                    <a:pt x="16611" y="30949"/>
                  </a:lnTo>
                  <a:lnTo>
                    <a:pt x="19799" y="24841"/>
                  </a:lnTo>
                  <a:lnTo>
                    <a:pt x="19799" y="14033"/>
                  </a:lnTo>
                  <a:close/>
                </a:path>
                <a:path w="1556385" h="34290">
                  <a:moveTo>
                    <a:pt x="30238" y="10439"/>
                  </a:moveTo>
                  <a:lnTo>
                    <a:pt x="26289" y="10439"/>
                  </a:lnTo>
                  <a:lnTo>
                    <a:pt x="21971" y="33477"/>
                  </a:lnTo>
                  <a:lnTo>
                    <a:pt x="25565" y="33477"/>
                  </a:lnTo>
                  <a:lnTo>
                    <a:pt x="30238" y="10439"/>
                  </a:lnTo>
                  <a:close/>
                </a:path>
                <a:path w="1556385" h="34290">
                  <a:moveTo>
                    <a:pt x="31686" y="3238"/>
                  </a:moveTo>
                  <a:lnTo>
                    <a:pt x="31330" y="2870"/>
                  </a:lnTo>
                  <a:lnTo>
                    <a:pt x="31330" y="2514"/>
                  </a:lnTo>
                  <a:lnTo>
                    <a:pt x="30962" y="2159"/>
                  </a:lnTo>
                  <a:lnTo>
                    <a:pt x="30607" y="2159"/>
                  </a:lnTo>
                  <a:lnTo>
                    <a:pt x="30238" y="1790"/>
                  </a:lnTo>
                  <a:lnTo>
                    <a:pt x="28803" y="1790"/>
                  </a:lnTo>
                  <a:lnTo>
                    <a:pt x="28448" y="2159"/>
                  </a:lnTo>
                  <a:lnTo>
                    <a:pt x="28079" y="2159"/>
                  </a:lnTo>
                  <a:lnTo>
                    <a:pt x="27368" y="2870"/>
                  </a:lnTo>
                  <a:lnTo>
                    <a:pt x="27368" y="3238"/>
                  </a:lnTo>
                  <a:lnTo>
                    <a:pt x="27000" y="3949"/>
                  </a:lnTo>
                  <a:lnTo>
                    <a:pt x="27000" y="5397"/>
                  </a:lnTo>
                  <a:lnTo>
                    <a:pt x="27368" y="5753"/>
                  </a:lnTo>
                  <a:lnTo>
                    <a:pt x="27368" y="6121"/>
                  </a:lnTo>
                  <a:lnTo>
                    <a:pt x="27724" y="6121"/>
                  </a:lnTo>
                  <a:lnTo>
                    <a:pt x="28079" y="6477"/>
                  </a:lnTo>
                  <a:lnTo>
                    <a:pt x="28448" y="6477"/>
                  </a:lnTo>
                  <a:lnTo>
                    <a:pt x="28803" y="6832"/>
                  </a:lnTo>
                  <a:lnTo>
                    <a:pt x="29527" y="6832"/>
                  </a:lnTo>
                  <a:lnTo>
                    <a:pt x="30238" y="6477"/>
                  </a:lnTo>
                  <a:lnTo>
                    <a:pt x="30607" y="6477"/>
                  </a:lnTo>
                  <a:lnTo>
                    <a:pt x="31330" y="5753"/>
                  </a:lnTo>
                  <a:lnTo>
                    <a:pt x="31330" y="5397"/>
                  </a:lnTo>
                  <a:lnTo>
                    <a:pt x="31686" y="5041"/>
                  </a:lnTo>
                  <a:lnTo>
                    <a:pt x="31686" y="3238"/>
                  </a:lnTo>
                  <a:close/>
                </a:path>
                <a:path w="1556385" h="34290">
                  <a:moveTo>
                    <a:pt x="52920" y="10795"/>
                  </a:moveTo>
                  <a:lnTo>
                    <a:pt x="51130" y="10439"/>
                  </a:lnTo>
                  <a:lnTo>
                    <a:pt x="48971" y="10071"/>
                  </a:lnTo>
                  <a:lnTo>
                    <a:pt x="48602" y="10071"/>
                  </a:lnTo>
                  <a:lnTo>
                    <a:pt x="48602" y="13322"/>
                  </a:lnTo>
                  <a:lnTo>
                    <a:pt x="47167" y="20878"/>
                  </a:lnTo>
                  <a:lnTo>
                    <a:pt x="46088" y="26276"/>
                  </a:lnTo>
                  <a:lnTo>
                    <a:pt x="42481" y="30594"/>
                  </a:lnTo>
                  <a:lnTo>
                    <a:pt x="37084" y="30594"/>
                  </a:lnTo>
                  <a:lnTo>
                    <a:pt x="36474" y="28790"/>
                  </a:lnTo>
                  <a:lnTo>
                    <a:pt x="36360" y="19799"/>
                  </a:lnTo>
                  <a:lnTo>
                    <a:pt x="40690" y="12954"/>
                  </a:lnTo>
                  <a:lnTo>
                    <a:pt x="47167" y="12954"/>
                  </a:lnTo>
                  <a:lnTo>
                    <a:pt x="47879" y="13322"/>
                  </a:lnTo>
                  <a:lnTo>
                    <a:pt x="48602" y="13322"/>
                  </a:lnTo>
                  <a:lnTo>
                    <a:pt x="48602" y="10071"/>
                  </a:lnTo>
                  <a:lnTo>
                    <a:pt x="44640" y="10071"/>
                  </a:lnTo>
                  <a:lnTo>
                    <a:pt x="42481" y="10795"/>
                  </a:lnTo>
                  <a:lnTo>
                    <a:pt x="40322" y="12230"/>
                  </a:lnTo>
                  <a:lnTo>
                    <a:pt x="37807" y="13677"/>
                  </a:lnTo>
                  <a:lnTo>
                    <a:pt x="36004" y="15481"/>
                  </a:lnTo>
                  <a:lnTo>
                    <a:pt x="34569" y="17995"/>
                  </a:lnTo>
                  <a:lnTo>
                    <a:pt x="33121" y="20154"/>
                  </a:lnTo>
                  <a:lnTo>
                    <a:pt x="32410" y="23037"/>
                  </a:lnTo>
                  <a:lnTo>
                    <a:pt x="32410" y="30949"/>
                  </a:lnTo>
                  <a:lnTo>
                    <a:pt x="34569" y="33832"/>
                  </a:lnTo>
                  <a:lnTo>
                    <a:pt x="39598" y="33832"/>
                  </a:lnTo>
                  <a:lnTo>
                    <a:pt x="41046" y="33477"/>
                  </a:lnTo>
                  <a:lnTo>
                    <a:pt x="42125" y="32753"/>
                  </a:lnTo>
                  <a:lnTo>
                    <a:pt x="43561" y="32042"/>
                  </a:lnTo>
                  <a:lnTo>
                    <a:pt x="45008" y="30594"/>
                  </a:lnTo>
                  <a:lnTo>
                    <a:pt x="45720" y="29159"/>
                  </a:lnTo>
                  <a:lnTo>
                    <a:pt x="45720" y="28790"/>
                  </a:lnTo>
                  <a:lnTo>
                    <a:pt x="46443" y="28079"/>
                  </a:lnTo>
                  <a:lnTo>
                    <a:pt x="45935" y="30949"/>
                  </a:lnTo>
                  <a:lnTo>
                    <a:pt x="45720" y="32042"/>
                  </a:lnTo>
                  <a:lnTo>
                    <a:pt x="45720" y="33477"/>
                  </a:lnTo>
                  <a:lnTo>
                    <a:pt x="49326" y="33477"/>
                  </a:lnTo>
                  <a:lnTo>
                    <a:pt x="49441" y="28435"/>
                  </a:lnTo>
                  <a:lnTo>
                    <a:pt x="49479" y="28079"/>
                  </a:lnTo>
                  <a:lnTo>
                    <a:pt x="49682" y="26276"/>
                  </a:lnTo>
                  <a:lnTo>
                    <a:pt x="50406" y="23037"/>
                  </a:lnTo>
                  <a:lnTo>
                    <a:pt x="52476" y="12954"/>
                  </a:lnTo>
                  <a:lnTo>
                    <a:pt x="52920" y="10795"/>
                  </a:lnTo>
                  <a:close/>
                </a:path>
                <a:path w="1556385" h="34290">
                  <a:moveTo>
                    <a:pt x="69481" y="11150"/>
                  </a:moveTo>
                  <a:lnTo>
                    <a:pt x="68046" y="10439"/>
                  </a:lnTo>
                  <a:lnTo>
                    <a:pt x="66598" y="10071"/>
                  </a:lnTo>
                  <a:lnTo>
                    <a:pt x="63004" y="10071"/>
                  </a:lnTo>
                  <a:lnTo>
                    <a:pt x="61925" y="10439"/>
                  </a:lnTo>
                  <a:lnTo>
                    <a:pt x="60845" y="11150"/>
                  </a:lnTo>
                  <a:lnTo>
                    <a:pt x="59766" y="11518"/>
                  </a:lnTo>
                  <a:lnTo>
                    <a:pt x="58686" y="12598"/>
                  </a:lnTo>
                  <a:lnTo>
                    <a:pt x="57962" y="13677"/>
                  </a:lnTo>
                  <a:lnTo>
                    <a:pt x="57353" y="15481"/>
                  </a:lnTo>
                  <a:lnTo>
                    <a:pt x="57238" y="17995"/>
                  </a:lnTo>
                  <a:lnTo>
                    <a:pt x="57962" y="20154"/>
                  </a:lnTo>
                  <a:lnTo>
                    <a:pt x="58686" y="21234"/>
                  </a:lnTo>
                  <a:lnTo>
                    <a:pt x="59410" y="21958"/>
                  </a:lnTo>
                  <a:lnTo>
                    <a:pt x="60490" y="22682"/>
                  </a:lnTo>
                  <a:lnTo>
                    <a:pt x="60845" y="22682"/>
                  </a:lnTo>
                  <a:lnTo>
                    <a:pt x="63004" y="24117"/>
                  </a:lnTo>
                  <a:lnTo>
                    <a:pt x="63728" y="25196"/>
                  </a:lnTo>
                  <a:lnTo>
                    <a:pt x="63728" y="28435"/>
                  </a:lnTo>
                  <a:lnTo>
                    <a:pt x="63360" y="28790"/>
                  </a:lnTo>
                  <a:lnTo>
                    <a:pt x="63004" y="29514"/>
                  </a:lnTo>
                  <a:lnTo>
                    <a:pt x="62649" y="29870"/>
                  </a:lnTo>
                  <a:lnTo>
                    <a:pt x="60490" y="30949"/>
                  </a:lnTo>
                  <a:lnTo>
                    <a:pt x="58331" y="30949"/>
                  </a:lnTo>
                  <a:lnTo>
                    <a:pt x="56527" y="30238"/>
                  </a:lnTo>
                  <a:lnTo>
                    <a:pt x="55448" y="29514"/>
                  </a:lnTo>
                  <a:lnTo>
                    <a:pt x="55079" y="29514"/>
                  </a:lnTo>
                  <a:lnTo>
                    <a:pt x="54000" y="32397"/>
                  </a:lnTo>
                  <a:lnTo>
                    <a:pt x="54368" y="32397"/>
                  </a:lnTo>
                  <a:lnTo>
                    <a:pt x="55803" y="33477"/>
                  </a:lnTo>
                  <a:lnTo>
                    <a:pt x="57607" y="33832"/>
                  </a:lnTo>
                  <a:lnTo>
                    <a:pt x="61569" y="33832"/>
                  </a:lnTo>
                  <a:lnTo>
                    <a:pt x="66357" y="30949"/>
                  </a:lnTo>
                  <a:lnTo>
                    <a:pt x="66598" y="30238"/>
                  </a:lnTo>
                  <a:lnTo>
                    <a:pt x="67322" y="29159"/>
                  </a:lnTo>
                  <a:lnTo>
                    <a:pt x="67564" y="28435"/>
                  </a:lnTo>
                  <a:lnTo>
                    <a:pt x="67589" y="25196"/>
                  </a:lnTo>
                  <a:lnTo>
                    <a:pt x="67322" y="24117"/>
                  </a:lnTo>
                  <a:lnTo>
                    <a:pt x="66598" y="23037"/>
                  </a:lnTo>
                  <a:lnTo>
                    <a:pt x="66243" y="21958"/>
                  </a:lnTo>
                  <a:lnTo>
                    <a:pt x="64084" y="20510"/>
                  </a:lnTo>
                  <a:lnTo>
                    <a:pt x="63728" y="20510"/>
                  </a:lnTo>
                  <a:lnTo>
                    <a:pt x="63728" y="20154"/>
                  </a:lnTo>
                  <a:lnTo>
                    <a:pt x="61925" y="19075"/>
                  </a:lnTo>
                  <a:lnTo>
                    <a:pt x="60845" y="17995"/>
                  </a:lnTo>
                  <a:lnTo>
                    <a:pt x="60845" y="15836"/>
                  </a:lnTo>
                  <a:lnTo>
                    <a:pt x="61201" y="15481"/>
                  </a:lnTo>
                  <a:lnTo>
                    <a:pt x="61201" y="14757"/>
                  </a:lnTo>
                  <a:lnTo>
                    <a:pt x="62649" y="13322"/>
                  </a:lnTo>
                  <a:lnTo>
                    <a:pt x="63360" y="13322"/>
                  </a:lnTo>
                  <a:lnTo>
                    <a:pt x="63728" y="12954"/>
                  </a:lnTo>
                  <a:lnTo>
                    <a:pt x="66243" y="12954"/>
                  </a:lnTo>
                  <a:lnTo>
                    <a:pt x="67322" y="13322"/>
                  </a:lnTo>
                  <a:lnTo>
                    <a:pt x="68402" y="14033"/>
                  </a:lnTo>
                  <a:lnTo>
                    <a:pt x="68795" y="12954"/>
                  </a:lnTo>
                  <a:lnTo>
                    <a:pt x="69481" y="11150"/>
                  </a:lnTo>
                  <a:close/>
                </a:path>
                <a:path w="1556385" h="34290">
                  <a:moveTo>
                    <a:pt x="1506245" y="14033"/>
                  </a:moveTo>
                  <a:lnTo>
                    <a:pt x="1505978" y="13322"/>
                  </a:lnTo>
                  <a:lnTo>
                    <a:pt x="1504810" y="10071"/>
                  </a:lnTo>
                  <a:lnTo>
                    <a:pt x="1502638" y="10071"/>
                  </a:lnTo>
                  <a:lnTo>
                    <a:pt x="1502638" y="15481"/>
                  </a:lnTo>
                  <a:lnTo>
                    <a:pt x="1502638" y="23037"/>
                  </a:lnTo>
                  <a:lnTo>
                    <a:pt x="1499400" y="30949"/>
                  </a:lnTo>
                  <a:lnTo>
                    <a:pt x="1492199" y="30949"/>
                  </a:lnTo>
                  <a:lnTo>
                    <a:pt x="1490764" y="29514"/>
                  </a:lnTo>
                  <a:lnTo>
                    <a:pt x="1490764" y="29159"/>
                  </a:lnTo>
                  <a:lnTo>
                    <a:pt x="1490408" y="28790"/>
                  </a:lnTo>
                  <a:lnTo>
                    <a:pt x="1490408" y="25920"/>
                  </a:lnTo>
                  <a:lnTo>
                    <a:pt x="1490764" y="25196"/>
                  </a:lnTo>
                  <a:lnTo>
                    <a:pt x="1491488" y="21234"/>
                  </a:lnTo>
                  <a:lnTo>
                    <a:pt x="1492567" y="16560"/>
                  </a:lnTo>
                  <a:lnTo>
                    <a:pt x="1494713" y="14401"/>
                  </a:lnTo>
                  <a:lnTo>
                    <a:pt x="1495806" y="13322"/>
                  </a:lnTo>
                  <a:lnTo>
                    <a:pt x="1501559" y="13322"/>
                  </a:lnTo>
                  <a:lnTo>
                    <a:pt x="1502638" y="15481"/>
                  </a:lnTo>
                  <a:lnTo>
                    <a:pt x="1502638" y="10071"/>
                  </a:lnTo>
                  <a:lnTo>
                    <a:pt x="1498688" y="10071"/>
                  </a:lnTo>
                  <a:lnTo>
                    <a:pt x="1497241" y="10439"/>
                  </a:lnTo>
                  <a:lnTo>
                    <a:pt x="1496161" y="11150"/>
                  </a:lnTo>
                  <a:lnTo>
                    <a:pt x="1494726" y="11874"/>
                  </a:lnTo>
                  <a:lnTo>
                    <a:pt x="1493647" y="12954"/>
                  </a:lnTo>
                  <a:lnTo>
                    <a:pt x="1492923" y="14401"/>
                  </a:lnTo>
                  <a:lnTo>
                    <a:pt x="1495806" y="0"/>
                  </a:lnTo>
                  <a:lnTo>
                    <a:pt x="1491843" y="0"/>
                  </a:lnTo>
                  <a:lnTo>
                    <a:pt x="1487170" y="25196"/>
                  </a:lnTo>
                  <a:lnTo>
                    <a:pt x="1486916" y="25920"/>
                  </a:lnTo>
                  <a:lnTo>
                    <a:pt x="1486801" y="32042"/>
                  </a:lnTo>
                  <a:lnTo>
                    <a:pt x="1489329" y="33832"/>
                  </a:lnTo>
                  <a:lnTo>
                    <a:pt x="1501559" y="33832"/>
                  </a:lnTo>
                  <a:lnTo>
                    <a:pt x="1503057" y="30949"/>
                  </a:lnTo>
                  <a:lnTo>
                    <a:pt x="1506245" y="24841"/>
                  </a:lnTo>
                  <a:lnTo>
                    <a:pt x="1506245" y="14033"/>
                  </a:lnTo>
                  <a:close/>
                </a:path>
                <a:path w="1556385" h="34290">
                  <a:moveTo>
                    <a:pt x="1516684" y="10439"/>
                  </a:moveTo>
                  <a:lnTo>
                    <a:pt x="1513090" y="10439"/>
                  </a:lnTo>
                  <a:lnTo>
                    <a:pt x="1508760" y="33477"/>
                  </a:lnTo>
                  <a:lnTo>
                    <a:pt x="1512366" y="33477"/>
                  </a:lnTo>
                  <a:lnTo>
                    <a:pt x="1516684" y="10439"/>
                  </a:lnTo>
                  <a:close/>
                </a:path>
                <a:path w="1556385" h="34290">
                  <a:moveTo>
                    <a:pt x="1518488" y="3238"/>
                  </a:moveTo>
                  <a:lnTo>
                    <a:pt x="1518119" y="2870"/>
                  </a:lnTo>
                  <a:lnTo>
                    <a:pt x="1518119" y="2514"/>
                  </a:lnTo>
                  <a:lnTo>
                    <a:pt x="1517764" y="2159"/>
                  </a:lnTo>
                  <a:lnTo>
                    <a:pt x="1517408" y="2159"/>
                  </a:lnTo>
                  <a:lnTo>
                    <a:pt x="1517040" y="1790"/>
                  </a:lnTo>
                  <a:lnTo>
                    <a:pt x="1515605" y="1790"/>
                  </a:lnTo>
                  <a:lnTo>
                    <a:pt x="1515249" y="2159"/>
                  </a:lnTo>
                  <a:lnTo>
                    <a:pt x="1514881" y="2159"/>
                  </a:lnTo>
                  <a:lnTo>
                    <a:pt x="1513801" y="3238"/>
                  </a:lnTo>
                  <a:lnTo>
                    <a:pt x="1513801" y="5397"/>
                  </a:lnTo>
                  <a:lnTo>
                    <a:pt x="1514170" y="5753"/>
                  </a:lnTo>
                  <a:lnTo>
                    <a:pt x="1514170" y="6121"/>
                  </a:lnTo>
                  <a:lnTo>
                    <a:pt x="1514525" y="6121"/>
                  </a:lnTo>
                  <a:lnTo>
                    <a:pt x="1514881" y="6477"/>
                  </a:lnTo>
                  <a:lnTo>
                    <a:pt x="1515249" y="6477"/>
                  </a:lnTo>
                  <a:lnTo>
                    <a:pt x="1515605" y="6832"/>
                  </a:lnTo>
                  <a:lnTo>
                    <a:pt x="1516329" y="6832"/>
                  </a:lnTo>
                  <a:lnTo>
                    <a:pt x="1516684" y="6477"/>
                  </a:lnTo>
                  <a:lnTo>
                    <a:pt x="1517408" y="6477"/>
                  </a:lnTo>
                  <a:lnTo>
                    <a:pt x="1517764" y="6121"/>
                  </a:lnTo>
                  <a:lnTo>
                    <a:pt x="1517764" y="5753"/>
                  </a:lnTo>
                  <a:lnTo>
                    <a:pt x="1518488" y="5041"/>
                  </a:lnTo>
                  <a:lnTo>
                    <a:pt x="1518488" y="3238"/>
                  </a:lnTo>
                  <a:close/>
                </a:path>
                <a:path w="1556385" h="34290">
                  <a:moveTo>
                    <a:pt x="1539722" y="10795"/>
                  </a:moveTo>
                  <a:lnTo>
                    <a:pt x="1537919" y="10439"/>
                  </a:lnTo>
                  <a:lnTo>
                    <a:pt x="1535760" y="10071"/>
                  </a:lnTo>
                  <a:lnTo>
                    <a:pt x="1535404" y="10071"/>
                  </a:lnTo>
                  <a:lnTo>
                    <a:pt x="1535404" y="13322"/>
                  </a:lnTo>
                  <a:lnTo>
                    <a:pt x="1533969" y="20878"/>
                  </a:lnTo>
                  <a:lnTo>
                    <a:pt x="1532890" y="26276"/>
                  </a:lnTo>
                  <a:lnTo>
                    <a:pt x="1529283" y="30594"/>
                  </a:lnTo>
                  <a:lnTo>
                    <a:pt x="1523885" y="30594"/>
                  </a:lnTo>
                  <a:lnTo>
                    <a:pt x="1522806" y="28435"/>
                  </a:lnTo>
                  <a:lnTo>
                    <a:pt x="1523111" y="26276"/>
                  </a:lnTo>
                  <a:lnTo>
                    <a:pt x="1523161" y="19799"/>
                  </a:lnTo>
                  <a:lnTo>
                    <a:pt x="1527479" y="12954"/>
                  </a:lnTo>
                  <a:lnTo>
                    <a:pt x="1533969" y="12954"/>
                  </a:lnTo>
                  <a:lnTo>
                    <a:pt x="1534680" y="13322"/>
                  </a:lnTo>
                  <a:lnTo>
                    <a:pt x="1535404" y="13322"/>
                  </a:lnTo>
                  <a:lnTo>
                    <a:pt x="1535404" y="10071"/>
                  </a:lnTo>
                  <a:lnTo>
                    <a:pt x="1531442" y="10071"/>
                  </a:lnTo>
                  <a:lnTo>
                    <a:pt x="1529283" y="10795"/>
                  </a:lnTo>
                  <a:lnTo>
                    <a:pt x="1527124" y="12230"/>
                  </a:lnTo>
                  <a:lnTo>
                    <a:pt x="1524609" y="13677"/>
                  </a:lnTo>
                  <a:lnTo>
                    <a:pt x="1522450" y="15481"/>
                  </a:lnTo>
                  <a:lnTo>
                    <a:pt x="1521371" y="17995"/>
                  </a:lnTo>
                  <a:lnTo>
                    <a:pt x="1519923" y="20154"/>
                  </a:lnTo>
                  <a:lnTo>
                    <a:pt x="1519199" y="23037"/>
                  </a:lnTo>
                  <a:lnTo>
                    <a:pt x="1519199" y="30949"/>
                  </a:lnTo>
                  <a:lnTo>
                    <a:pt x="1521371" y="33832"/>
                  </a:lnTo>
                  <a:lnTo>
                    <a:pt x="1526400" y="33832"/>
                  </a:lnTo>
                  <a:lnTo>
                    <a:pt x="1527848" y="33477"/>
                  </a:lnTo>
                  <a:lnTo>
                    <a:pt x="1528927" y="32753"/>
                  </a:lnTo>
                  <a:lnTo>
                    <a:pt x="1530362" y="32042"/>
                  </a:lnTo>
                  <a:lnTo>
                    <a:pt x="1531442" y="30594"/>
                  </a:lnTo>
                  <a:lnTo>
                    <a:pt x="1532521" y="29159"/>
                  </a:lnTo>
                  <a:lnTo>
                    <a:pt x="1532521" y="28790"/>
                  </a:lnTo>
                  <a:lnTo>
                    <a:pt x="1532890" y="28435"/>
                  </a:lnTo>
                  <a:lnTo>
                    <a:pt x="1532890" y="28079"/>
                  </a:lnTo>
                  <a:lnTo>
                    <a:pt x="1533245" y="28079"/>
                  </a:lnTo>
                  <a:lnTo>
                    <a:pt x="1532737" y="30949"/>
                  </a:lnTo>
                  <a:lnTo>
                    <a:pt x="1532521" y="32042"/>
                  </a:lnTo>
                  <a:lnTo>
                    <a:pt x="1532521" y="33477"/>
                  </a:lnTo>
                  <a:lnTo>
                    <a:pt x="1536128" y="33477"/>
                  </a:lnTo>
                  <a:lnTo>
                    <a:pt x="1536242" y="28435"/>
                  </a:lnTo>
                  <a:lnTo>
                    <a:pt x="1536280" y="28079"/>
                  </a:lnTo>
                  <a:lnTo>
                    <a:pt x="1536484" y="26276"/>
                  </a:lnTo>
                  <a:lnTo>
                    <a:pt x="1537208" y="23037"/>
                  </a:lnTo>
                  <a:lnTo>
                    <a:pt x="1539278" y="12954"/>
                  </a:lnTo>
                  <a:lnTo>
                    <a:pt x="1539722" y="10795"/>
                  </a:lnTo>
                  <a:close/>
                </a:path>
                <a:path w="1556385" h="34290">
                  <a:moveTo>
                    <a:pt x="1556283" y="11150"/>
                  </a:moveTo>
                  <a:lnTo>
                    <a:pt x="1554848" y="10439"/>
                  </a:lnTo>
                  <a:lnTo>
                    <a:pt x="1553400" y="10071"/>
                  </a:lnTo>
                  <a:lnTo>
                    <a:pt x="1549806" y="10071"/>
                  </a:lnTo>
                  <a:lnTo>
                    <a:pt x="1548726" y="10439"/>
                  </a:lnTo>
                  <a:lnTo>
                    <a:pt x="1547647" y="11150"/>
                  </a:lnTo>
                  <a:lnTo>
                    <a:pt x="1546199" y="11518"/>
                  </a:lnTo>
                  <a:lnTo>
                    <a:pt x="1544040" y="14757"/>
                  </a:lnTo>
                  <a:lnTo>
                    <a:pt x="1544040" y="15836"/>
                  </a:lnTo>
                  <a:lnTo>
                    <a:pt x="1543685" y="16916"/>
                  </a:lnTo>
                  <a:lnTo>
                    <a:pt x="1544764" y="20154"/>
                  </a:lnTo>
                  <a:lnTo>
                    <a:pt x="1545488" y="21234"/>
                  </a:lnTo>
                  <a:lnTo>
                    <a:pt x="1546199" y="21958"/>
                  </a:lnTo>
                  <a:lnTo>
                    <a:pt x="1547279" y="22682"/>
                  </a:lnTo>
                  <a:lnTo>
                    <a:pt x="1547647" y="22682"/>
                  </a:lnTo>
                  <a:lnTo>
                    <a:pt x="1549806" y="24117"/>
                  </a:lnTo>
                  <a:lnTo>
                    <a:pt x="1550530" y="25196"/>
                  </a:lnTo>
                  <a:lnTo>
                    <a:pt x="1550530" y="28435"/>
                  </a:lnTo>
                  <a:lnTo>
                    <a:pt x="1550162" y="28790"/>
                  </a:lnTo>
                  <a:lnTo>
                    <a:pt x="1549806" y="29514"/>
                  </a:lnTo>
                  <a:lnTo>
                    <a:pt x="1549082" y="29870"/>
                  </a:lnTo>
                  <a:lnTo>
                    <a:pt x="1548726" y="30238"/>
                  </a:lnTo>
                  <a:lnTo>
                    <a:pt x="1547279" y="30949"/>
                  </a:lnTo>
                  <a:lnTo>
                    <a:pt x="1544764" y="30949"/>
                  </a:lnTo>
                  <a:lnTo>
                    <a:pt x="1543329" y="30238"/>
                  </a:lnTo>
                  <a:lnTo>
                    <a:pt x="1542249" y="29514"/>
                  </a:lnTo>
                  <a:lnTo>
                    <a:pt x="1541881" y="29514"/>
                  </a:lnTo>
                  <a:lnTo>
                    <a:pt x="1540802" y="32397"/>
                  </a:lnTo>
                  <a:lnTo>
                    <a:pt x="1541170" y="32397"/>
                  </a:lnTo>
                  <a:lnTo>
                    <a:pt x="1542605" y="33477"/>
                  </a:lnTo>
                  <a:lnTo>
                    <a:pt x="1544040" y="33832"/>
                  </a:lnTo>
                  <a:lnTo>
                    <a:pt x="1548358" y="33832"/>
                  </a:lnTo>
                  <a:lnTo>
                    <a:pt x="1549806" y="33477"/>
                  </a:lnTo>
                  <a:lnTo>
                    <a:pt x="1550885" y="33121"/>
                  </a:lnTo>
                  <a:lnTo>
                    <a:pt x="1551965" y="32397"/>
                  </a:lnTo>
                  <a:lnTo>
                    <a:pt x="1552930" y="30949"/>
                  </a:lnTo>
                  <a:lnTo>
                    <a:pt x="1554124" y="29159"/>
                  </a:lnTo>
                  <a:lnTo>
                    <a:pt x="1554353" y="28435"/>
                  </a:lnTo>
                  <a:lnTo>
                    <a:pt x="1554391" y="25196"/>
                  </a:lnTo>
                  <a:lnTo>
                    <a:pt x="1554124" y="24117"/>
                  </a:lnTo>
                  <a:lnTo>
                    <a:pt x="1552689" y="21958"/>
                  </a:lnTo>
                  <a:lnTo>
                    <a:pt x="1551965" y="21234"/>
                  </a:lnTo>
                  <a:lnTo>
                    <a:pt x="1550885" y="20510"/>
                  </a:lnTo>
                  <a:lnTo>
                    <a:pt x="1550530" y="20510"/>
                  </a:lnTo>
                  <a:lnTo>
                    <a:pt x="1550530" y="20154"/>
                  </a:lnTo>
                  <a:lnTo>
                    <a:pt x="1548726" y="19075"/>
                  </a:lnTo>
                  <a:lnTo>
                    <a:pt x="1547647" y="17995"/>
                  </a:lnTo>
                  <a:lnTo>
                    <a:pt x="1547647" y="15481"/>
                  </a:lnTo>
                  <a:lnTo>
                    <a:pt x="1548003" y="14757"/>
                  </a:lnTo>
                  <a:lnTo>
                    <a:pt x="1548358" y="14401"/>
                  </a:lnTo>
                  <a:lnTo>
                    <a:pt x="1548726" y="13677"/>
                  </a:lnTo>
                  <a:lnTo>
                    <a:pt x="1549450" y="13322"/>
                  </a:lnTo>
                  <a:lnTo>
                    <a:pt x="1549806" y="13322"/>
                  </a:lnTo>
                  <a:lnTo>
                    <a:pt x="1550530" y="12954"/>
                  </a:lnTo>
                  <a:lnTo>
                    <a:pt x="1553044" y="12954"/>
                  </a:lnTo>
                  <a:lnTo>
                    <a:pt x="1554124" y="13322"/>
                  </a:lnTo>
                  <a:lnTo>
                    <a:pt x="1555203" y="14033"/>
                  </a:lnTo>
                  <a:lnTo>
                    <a:pt x="1555597" y="12954"/>
                  </a:lnTo>
                  <a:lnTo>
                    <a:pt x="1556283" y="11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9050456" y="2249659"/>
            <a:ext cx="591940" cy="2116709"/>
            <a:chOff x="7485481" y="1859861"/>
            <a:chExt cx="489584" cy="1750695"/>
          </a:xfrm>
        </p:grpSpPr>
        <p:sp>
          <p:nvSpPr>
            <p:cNvPr id="63" name="object 63"/>
            <p:cNvSpPr/>
            <p:nvPr/>
          </p:nvSpPr>
          <p:spPr>
            <a:xfrm>
              <a:off x="7485481" y="2014203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>
                  <a:moveTo>
                    <a:pt x="0" y="0"/>
                  </a:moveTo>
                  <a:lnTo>
                    <a:pt x="10795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4" name="object 64"/>
            <p:cNvSpPr/>
            <p:nvPr/>
          </p:nvSpPr>
          <p:spPr>
            <a:xfrm>
              <a:off x="7516076" y="2014203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369" y="0"/>
                  </a:lnTo>
                </a:path>
              </a:pathLst>
            </a:custGeom>
            <a:ln w="10439">
              <a:solidFill>
                <a:srgbClr val="A6A8A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5" name="object 65"/>
            <p:cNvSpPr/>
            <p:nvPr/>
          </p:nvSpPr>
          <p:spPr>
            <a:xfrm>
              <a:off x="7715516" y="2014203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6" name="object 66"/>
            <p:cNvSpPr/>
            <p:nvPr/>
          </p:nvSpPr>
          <p:spPr>
            <a:xfrm>
              <a:off x="7705077" y="1983609"/>
              <a:ext cx="115570" cy="61594"/>
            </a:xfrm>
            <a:custGeom>
              <a:avLst/>
              <a:gdLst/>
              <a:ahLst/>
              <a:cxnLst/>
              <a:rect l="l" t="t" r="r" b="b"/>
              <a:pathLst>
                <a:path w="115570" h="61594">
                  <a:moveTo>
                    <a:pt x="0" y="0"/>
                  </a:moveTo>
                  <a:lnTo>
                    <a:pt x="0" y="61556"/>
                  </a:lnTo>
                  <a:lnTo>
                    <a:pt x="115201" y="30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7" name="object 67"/>
            <p:cNvSpPr/>
            <p:nvPr/>
          </p:nvSpPr>
          <p:spPr>
            <a:xfrm>
              <a:off x="7485481" y="2614329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>
                  <a:moveTo>
                    <a:pt x="0" y="0"/>
                  </a:moveTo>
                  <a:lnTo>
                    <a:pt x="10795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8" name="object 68"/>
            <p:cNvSpPr/>
            <p:nvPr/>
          </p:nvSpPr>
          <p:spPr>
            <a:xfrm>
              <a:off x="7516076" y="2614329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369" y="0"/>
                  </a:lnTo>
                </a:path>
              </a:pathLst>
            </a:custGeom>
            <a:ln w="10439">
              <a:solidFill>
                <a:srgbClr val="A6A8A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9" name="object 69"/>
            <p:cNvSpPr/>
            <p:nvPr/>
          </p:nvSpPr>
          <p:spPr>
            <a:xfrm>
              <a:off x="7715516" y="2614329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0" name="object 70"/>
            <p:cNvSpPr/>
            <p:nvPr/>
          </p:nvSpPr>
          <p:spPr>
            <a:xfrm>
              <a:off x="7705077" y="2583734"/>
              <a:ext cx="115570" cy="61594"/>
            </a:xfrm>
            <a:custGeom>
              <a:avLst/>
              <a:gdLst/>
              <a:ahLst/>
              <a:cxnLst/>
              <a:rect l="l" t="t" r="r" b="b"/>
              <a:pathLst>
                <a:path w="115570" h="61594">
                  <a:moveTo>
                    <a:pt x="0" y="0"/>
                  </a:moveTo>
                  <a:lnTo>
                    <a:pt x="0" y="61556"/>
                  </a:lnTo>
                  <a:lnTo>
                    <a:pt x="115201" y="30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1" name="object 71"/>
            <p:cNvSpPr/>
            <p:nvPr/>
          </p:nvSpPr>
          <p:spPr>
            <a:xfrm>
              <a:off x="7485481" y="3457444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>
                  <a:moveTo>
                    <a:pt x="0" y="0"/>
                  </a:moveTo>
                  <a:lnTo>
                    <a:pt x="10795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2" name="object 72"/>
            <p:cNvSpPr/>
            <p:nvPr/>
          </p:nvSpPr>
          <p:spPr>
            <a:xfrm>
              <a:off x="7516076" y="3457444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369" y="0"/>
                  </a:lnTo>
                </a:path>
              </a:pathLst>
            </a:custGeom>
            <a:ln w="10439">
              <a:solidFill>
                <a:srgbClr val="A6A8A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3" name="object 73"/>
            <p:cNvSpPr/>
            <p:nvPr/>
          </p:nvSpPr>
          <p:spPr>
            <a:xfrm>
              <a:off x="7715516" y="3457444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4" name="object 74"/>
            <p:cNvSpPr/>
            <p:nvPr/>
          </p:nvSpPr>
          <p:spPr>
            <a:xfrm>
              <a:off x="7705077" y="3426494"/>
              <a:ext cx="115570" cy="62230"/>
            </a:xfrm>
            <a:custGeom>
              <a:avLst/>
              <a:gdLst/>
              <a:ahLst/>
              <a:cxnLst/>
              <a:rect l="l" t="t" r="r" b="b"/>
              <a:pathLst>
                <a:path w="115570" h="62229">
                  <a:moveTo>
                    <a:pt x="0" y="0"/>
                  </a:moveTo>
                  <a:lnTo>
                    <a:pt x="0" y="61912"/>
                  </a:lnTo>
                  <a:lnTo>
                    <a:pt x="115201" y="30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5" name="object 75"/>
            <p:cNvSpPr/>
            <p:nvPr/>
          </p:nvSpPr>
          <p:spPr>
            <a:xfrm>
              <a:off x="7860601" y="1865168"/>
              <a:ext cx="109220" cy="1739900"/>
            </a:xfrm>
            <a:custGeom>
              <a:avLst/>
              <a:gdLst/>
              <a:ahLst/>
              <a:cxnLst/>
              <a:rect l="l" t="t" r="r" b="b"/>
              <a:pathLst>
                <a:path w="109220" h="1739900">
                  <a:moveTo>
                    <a:pt x="108724" y="0"/>
                  </a:moveTo>
                  <a:lnTo>
                    <a:pt x="96997" y="48309"/>
                  </a:lnTo>
                  <a:lnTo>
                    <a:pt x="85937" y="96752"/>
                  </a:lnTo>
                  <a:lnTo>
                    <a:pt x="75544" y="145321"/>
                  </a:lnTo>
                  <a:lnTo>
                    <a:pt x="65819" y="194010"/>
                  </a:lnTo>
                  <a:lnTo>
                    <a:pt x="56762" y="242812"/>
                  </a:lnTo>
                  <a:lnTo>
                    <a:pt x="48374" y="291721"/>
                  </a:lnTo>
                  <a:lnTo>
                    <a:pt x="40655" y="340729"/>
                  </a:lnTo>
                  <a:lnTo>
                    <a:pt x="33605" y="389831"/>
                  </a:lnTo>
                  <a:lnTo>
                    <a:pt x="27225" y="439019"/>
                  </a:lnTo>
                  <a:lnTo>
                    <a:pt x="21515" y="488288"/>
                  </a:lnTo>
                  <a:lnTo>
                    <a:pt x="16475" y="537629"/>
                  </a:lnTo>
                  <a:lnTo>
                    <a:pt x="12106" y="587038"/>
                  </a:lnTo>
                  <a:lnTo>
                    <a:pt x="8409" y="636506"/>
                  </a:lnTo>
                  <a:lnTo>
                    <a:pt x="5382" y="686028"/>
                  </a:lnTo>
                  <a:lnTo>
                    <a:pt x="3028" y="735596"/>
                  </a:lnTo>
                  <a:lnTo>
                    <a:pt x="1346" y="785205"/>
                  </a:lnTo>
                  <a:lnTo>
                    <a:pt x="336" y="834847"/>
                  </a:lnTo>
                  <a:lnTo>
                    <a:pt x="0" y="884516"/>
                  </a:lnTo>
                  <a:lnTo>
                    <a:pt x="0" y="890993"/>
                  </a:lnTo>
                  <a:lnTo>
                    <a:pt x="0" y="897839"/>
                  </a:lnTo>
                  <a:lnTo>
                    <a:pt x="0" y="904316"/>
                  </a:lnTo>
                  <a:lnTo>
                    <a:pt x="16988" y="1255038"/>
                  </a:lnTo>
                  <a:lnTo>
                    <a:pt x="54362" y="1517670"/>
                  </a:lnTo>
                  <a:lnTo>
                    <a:pt x="91736" y="1682425"/>
                  </a:lnTo>
                  <a:lnTo>
                    <a:pt x="108724" y="1739519"/>
                  </a:lnTo>
                </a:path>
              </a:pathLst>
            </a:custGeom>
            <a:ln w="10615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76" name="object 7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7569" y="2026685"/>
            <a:ext cx="135355" cy="16758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05377" y="2463262"/>
            <a:ext cx="143631" cy="16757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05377" y="2899825"/>
            <a:ext cx="141896" cy="16889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095796" y="3699845"/>
            <a:ext cx="118833" cy="167585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088395" y="4500294"/>
            <a:ext cx="174987" cy="167585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2176763" y="3289831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397" y="0"/>
                </a:moveTo>
                <a:lnTo>
                  <a:pt x="3949" y="0"/>
                </a:lnTo>
                <a:lnTo>
                  <a:pt x="1790" y="1079"/>
                </a:lnTo>
                <a:lnTo>
                  <a:pt x="1079" y="1803"/>
                </a:lnTo>
                <a:lnTo>
                  <a:pt x="711" y="2514"/>
                </a:lnTo>
                <a:lnTo>
                  <a:pt x="355" y="2882"/>
                </a:lnTo>
                <a:lnTo>
                  <a:pt x="0" y="3962"/>
                </a:lnTo>
                <a:lnTo>
                  <a:pt x="0" y="4673"/>
                </a:lnTo>
                <a:lnTo>
                  <a:pt x="355" y="4673"/>
                </a:lnTo>
                <a:lnTo>
                  <a:pt x="0" y="5041"/>
                </a:lnTo>
                <a:lnTo>
                  <a:pt x="0" y="5753"/>
                </a:lnTo>
                <a:lnTo>
                  <a:pt x="1079" y="7912"/>
                </a:lnTo>
                <a:lnTo>
                  <a:pt x="1790" y="8636"/>
                </a:lnTo>
                <a:lnTo>
                  <a:pt x="2514" y="8991"/>
                </a:lnTo>
                <a:lnTo>
                  <a:pt x="2870" y="9359"/>
                </a:lnTo>
                <a:lnTo>
                  <a:pt x="6121" y="9359"/>
                </a:lnTo>
                <a:lnTo>
                  <a:pt x="7556" y="8636"/>
                </a:lnTo>
                <a:lnTo>
                  <a:pt x="8280" y="7200"/>
                </a:lnTo>
                <a:lnTo>
                  <a:pt x="8991" y="6477"/>
                </a:lnTo>
                <a:lnTo>
                  <a:pt x="8991" y="2882"/>
                </a:lnTo>
                <a:lnTo>
                  <a:pt x="7912" y="1803"/>
                </a:lnTo>
                <a:lnTo>
                  <a:pt x="7556" y="1079"/>
                </a:lnTo>
                <a:lnTo>
                  <a:pt x="5397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2" name="object 82"/>
          <p:cNvSpPr/>
          <p:nvPr/>
        </p:nvSpPr>
        <p:spPr>
          <a:xfrm>
            <a:off x="2176763" y="3355551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397" y="0"/>
                </a:moveTo>
                <a:lnTo>
                  <a:pt x="3949" y="0"/>
                </a:lnTo>
                <a:lnTo>
                  <a:pt x="1079" y="1447"/>
                </a:lnTo>
                <a:lnTo>
                  <a:pt x="0" y="3606"/>
                </a:lnTo>
                <a:lnTo>
                  <a:pt x="0" y="5765"/>
                </a:lnTo>
                <a:lnTo>
                  <a:pt x="1079" y="7924"/>
                </a:lnTo>
                <a:lnTo>
                  <a:pt x="2514" y="8636"/>
                </a:lnTo>
                <a:lnTo>
                  <a:pt x="2870" y="9004"/>
                </a:lnTo>
                <a:lnTo>
                  <a:pt x="3594" y="9359"/>
                </a:lnTo>
                <a:lnTo>
                  <a:pt x="5397" y="9359"/>
                </a:lnTo>
                <a:lnTo>
                  <a:pt x="7556" y="8280"/>
                </a:lnTo>
                <a:lnTo>
                  <a:pt x="7912" y="7924"/>
                </a:lnTo>
                <a:lnTo>
                  <a:pt x="8280" y="7200"/>
                </a:lnTo>
                <a:lnTo>
                  <a:pt x="8991" y="6477"/>
                </a:lnTo>
                <a:lnTo>
                  <a:pt x="8991" y="2882"/>
                </a:lnTo>
                <a:lnTo>
                  <a:pt x="8280" y="2159"/>
                </a:lnTo>
                <a:lnTo>
                  <a:pt x="7912" y="1447"/>
                </a:lnTo>
                <a:lnTo>
                  <a:pt x="7556" y="1079"/>
                </a:lnTo>
                <a:lnTo>
                  <a:pt x="5397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3" name="object 83"/>
          <p:cNvSpPr/>
          <p:nvPr/>
        </p:nvSpPr>
        <p:spPr>
          <a:xfrm>
            <a:off x="2176763" y="3421271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121" y="0"/>
                </a:moveTo>
                <a:lnTo>
                  <a:pt x="3238" y="0"/>
                </a:lnTo>
                <a:lnTo>
                  <a:pt x="1790" y="723"/>
                </a:lnTo>
                <a:lnTo>
                  <a:pt x="1079" y="1447"/>
                </a:lnTo>
                <a:lnTo>
                  <a:pt x="0" y="3606"/>
                </a:lnTo>
                <a:lnTo>
                  <a:pt x="0" y="4330"/>
                </a:lnTo>
                <a:lnTo>
                  <a:pt x="355" y="4330"/>
                </a:lnTo>
                <a:lnTo>
                  <a:pt x="355" y="4686"/>
                </a:lnTo>
                <a:lnTo>
                  <a:pt x="0" y="4686"/>
                </a:lnTo>
                <a:lnTo>
                  <a:pt x="0" y="5765"/>
                </a:lnTo>
                <a:lnTo>
                  <a:pt x="711" y="7200"/>
                </a:lnTo>
                <a:lnTo>
                  <a:pt x="1790" y="8280"/>
                </a:lnTo>
                <a:lnTo>
                  <a:pt x="2514" y="8648"/>
                </a:lnTo>
                <a:lnTo>
                  <a:pt x="2870" y="9004"/>
                </a:lnTo>
                <a:lnTo>
                  <a:pt x="3594" y="9359"/>
                </a:lnTo>
                <a:lnTo>
                  <a:pt x="5397" y="9359"/>
                </a:lnTo>
                <a:lnTo>
                  <a:pt x="7556" y="8280"/>
                </a:lnTo>
                <a:lnTo>
                  <a:pt x="7912" y="7569"/>
                </a:lnTo>
                <a:lnTo>
                  <a:pt x="8991" y="6489"/>
                </a:lnTo>
                <a:lnTo>
                  <a:pt x="8991" y="2882"/>
                </a:lnTo>
                <a:lnTo>
                  <a:pt x="8280" y="2171"/>
                </a:lnTo>
                <a:lnTo>
                  <a:pt x="7556" y="723"/>
                </a:lnTo>
                <a:lnTo>
                  <a:pt x="6121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4" name="object 84"/>
          <p:cNvSpPr/>
          <p:nvPr/>
        </p:nvSpPr>
        <p:spPr>
          <a:xfrm>
            <a:off x="2176763" y="4093322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397" y="0"/>
                </a:moveTo>
                <a:lnTo>
                  <a:pt x="3949" y="0"/>
                </a:lnTo>
                <a:lnTo>
                  <a:pt x="1079" y="1447"/>
                </a:lnTo>
                <a:lnTo>
                  <a:pt x="0" y="3606"/>
                </a:lnTo>
                <a:lnTo>
                  <a:pt x="0" y="5765"/>
                </a:lnTo>
                <a:lnTo>
                  <a:pt x="1079" y="7924"/>
                </a:lnTo>
                <a:lnTo>
                  <a:pt x="2514" y="8648"/>
                </a:lnTo>
                <a:lnTo>
                  <a:pt x="2870" y="9004"/>
                </a:lnTo>
                <a:lnTo>
                  <a:pt x="3594" y="9359"/>
                </a:lnTo>
                <a:lnTo>
                  <a:pt x="5397" y="9359"/>
                </a:lnTo>
                <a:lnTo>
                  <a:pt x="7556" y="8280"/>
                </a:lnTo>
                <a:lnTo>
                  <a:pt x="7912" y="7924"/>
                </a:lnTo>
                <a:lnTo>
                  <a:pt x="8280" y="7200"/>
                </a:lnTo>
                <a:lnTo>
                  <a:pt x="8991" y="6489"/>
                </a:lnTo>
                <a:lnTo>
                  <a:pt x="8991" y="2882"/>
                </a:lnTo>
                <a:lnTo>
                  <a:pt x="8280" y="2158"/>
                </a:lnTo>
                <a:lnTo>
                  <a:pt x="7912" y="1447"/>
                </a:lnTo>
                <a:lnTo>
                  <a:pt x="7556" y="1079"/>
                </a:lnTo>
                <a:lnTo>
                  <a:pt x="5397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5" name="object 85"/>
          <p:cNvSpPr/>
          <p:nvPr/>
        </p:nvSpPr>
        <p:spPr>
          <a:xfrm>
            <a:off x="2176763" y="4159057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121" y="0"/>
                </a:moveTo>
                <a:lnTo>
                  <a:pt x="3238" y="0"/>
                </a:lnTo>
                <a:lnTo>
                  <a:pt x="1790" y="711"/>
                </a:lnTo>
                <a:lnTo>
                  <a:pt x="1079" y="1435"/>
                </a:lnTo>
                <a:lnTo>
                  <a:pt x="0" y="3594"/>
                </a:lnTo>
                <a:lnTo>
                  <a:pt x="0" y="4318"/>
                </a:lnTo>
                <a:lnTo>
                  <a:pt x="355" y="4673"/>
                </a:lnTo>
                <a:lnTo>
                  <a:pt x="0" y="4673"/>
                </a:lnTo>
                <a:lnTo>
                  <a:pt x="0" y="5753"/>
                </a:lnTo>
                <a:lnTo>
                  <a:pt x="711" y="7200"/>
                </a:lnTo>
                <a:lnTo>
                  <a:pt x="1790" y="8280"/>
                </a:lnTo>
                <a:lnTo>
                  <a:pt x="2514" y="8636"/>
                </a:lnTo>
                <a:lnTo>
                  <a:pt x="2870" y="8991"/>
                </a:lnTo>
                <a:lnTo>
                  <a:pt x="3594" y="9359"/>
                </a:lnTo>
                <a:lnTo>
                  <a:pt x="5397" y="9359"/>
                </a:lnTo>
                <a:lnTo>
                  <a:pt x="7556" y="8280"/>
                </a:lnTo>
                <a:lnTo>
                  <a:pt x="7912" y="7556"/>
                </a:lnTo>
                <a:lnTo>
                  <a:pt x="8991" y="6477"/>
                </a:lnTo>
                <a:lnTo>
                  <a:pt x="8991" y="2870"/>
                </a:lnTo>
                <a:lnTo>
                  <a:pt x="8280" y="2159"/>
                </a:lnTo>
                <a:lnTo>
                  <a:pt x="7556" y="711"/>
                </a:lnTo>
                <a:lnTo>
                  <a:pt x="6121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6" name="object 86"/>
          <p:cNvSpPr/>
          <p:nvPr/>
        </p:nvSpPr>
        <p:spPr>
          <a:xfrm>
            <a:off x="2176763" y="4224346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397" y="0"/>
                </a:moveTo>
                <a:lnTo>
                  <a:pt x="3949" y="0"/>
                </a:lnTo>
                <a:lnTo>
                  <a:pt x="1790" y="1079"/>
                </a:lnTo>
                <a:lnTo>
                  <a:pt x="711" y="2158"/>
                </a:lnTo>
                <a:lnTo>
                  <a:pt x="0" y="3594"/>
                </a:lnTo>
                <a:lnTo>
                  <a:pt x="0" y="4673"/>
                </a:lnTo>
                <a:lnTo>
                  <a:pt x="355" y="4673"/>
                </a:lnTo>
                <a:lnTo>
                  <a:pt x="0" y="5041"/>
                </a:lnTo>
                <a:lnTo>
                  <a:pt x="0" y="5753"/>
                </a:lnTo>
                <a:lnTo>
                  <a:pt x="1079" y="7912"/>
                </a:lnTo>
                <a:lnTo>
                  <a:pt x="1790" y="8635"/>
                </a:lnTo>
                <a:lnTo>
                  <a:pt x="2514" y="8991"/>
                </a:lnTo>
                <a:lnTo>
                  <a:pt x="2870" y="9359"/>
                </a:lnTo>
                <a:lnTo>
                  <a:pt x="6121" y="9359"/>
                </a:lnTo>
                <a:lnTo>
                  <a:pt x="7556" y="8635"/>
                </a:lnTo>
                <a:lnTo>
                  <a:pt x="8280" y="7200"/>
                </a:lnTo>
                <a:lnTo>
                  <a:pt x="8991" y="6476"/>
                </a:lnTo>
                <a:lnTo>
                  <a:pt x="8991" y="2870"/>
                </a:lnTo>
                <a:lnTo>
                  <a:pt x="7912" y="1790"/>
                </a:lnTo>
                <a:lnTo>
                  <a:pt x="7556" y="1079"/>
                </a:lnTo>
                <a:lnTo>
                  <a:pt x="5397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87" name="object 8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742529" y="4080268"/>
            <a:ext cx="147117" cy="208492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1834636" y="1928749"/>
            <a:ext cx="148177" cy="2837634"/>
          </a:xfrm>
          <a:custGeom>
            <a:avLst/>
            <a:gdLst/>
            <a:ahLst/>
            <a:cxnLst/>
            <a:rect l="l" t="t" r="r" b="b"/>
            <a:pathLst>
              <a:path w="122555" h="2346960">
                <a:moveTo>
                  <a:pt x="122402" y="0"/>
                </a:moveTo>
                <a:lnTo>
                  <a:pt x="103277" y="91659"/>
                </a:lnTo>
                <a:lnTo>
                  <a:pt x="61201" y="346097"/>
                </a:lnTo>
                <a:lnTo>
                  <a:pt x="19125" y="732498"/>
                </a:lnTo>
                <a:lnTo>
                  <a:pt x="0" y="1220050"/>
                </a:lnTo>
                <a:lnTo>
                  <a:pt x="19125" y="1693120"/>
                </a:lnTo>
                <a:lnTo>
                  <a:pt x="61201" y="2047327"/>
                </a:lnTo>
                <a:lnTo>
                  <a:pt x="103277" y="2269505"/>
                </a:lnTo>
                <a:lnTo>
                  <a:pt x="122402" y="2346490"/>
                </a:lnTo>
              </a:path>
            </a:pathLst>
          </a:custGeom>
          <a:ln w="10615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9" name="object 89"/>
          <p:cNvSpPr/>
          <p:nvPr/>
        </p:nvSpPr>
        <p:spPr>
          <a:xfrm>
            <a:off x="2385256" y="1928749"/>
            <a:ext cx="148177" cy="2837634"/>
          </a:xfrm>
          <a:custGeom>
            <a:avLst/>
            <a:gdLst/>
            <a:ahLst/>
            <a:cxnLst/>
            <a:rect l="l" t="t" r="r" b="b"/>
            <a:pathLst>
              <a:path w="122555" h="2346960">
                <a:moveTo>
                  <a:pt x="0" y="2346490"/>
                </a:moveTo>
                <a:lnTo>
                  <a:pt x="19123" y="2254830"/>
                </a:lnTo>
                <a:lnTo>
                  <a:pt x="61194" y="2000394"/>
                </a:lnTo>
                <a:lnTo>
                  <a:pt x="103266" y="1613996"/>
                </a:lnTo>
                <a:lnTo>
                  <a:pt x="122389" y="1126451"/>
                </a:lnTo>
                <a:lnTo>
                  <a:pt x="103266" y="653374"/>
                </a:lnTo>
                <a:lnTo>
                  <a:pt x="61194" y="299164"/>
                </a:lnTo>
                <a:lnTo>
                  <a:pt x="19123" y="76985"/>
                </a:lnTo>
                <a:lnTo>
                  <a:pt x="0" y="0"/>
                </a:lnTo>
              </a:path>
            </a:pathLst>
          </a:custGeom>
          <a:ln w="10615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90" name="object 9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747319" y="2355745"/>
            <a:ext cx="137966" cy="208937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747319" y="3070897"/>
            <a:ext cx="146672" cy="208492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9992802" y="2256075"/>
            <a:ext cx="132054" cy="2103657"/>
          </a:xfrm>
          <a:custGeom>
            <a:avLst/>
            <a:gdLst/>
            <a:ahLst/>
            <a:cxnLst/>
            <a:rect l="l" t="t" r="r" b="b"/>
            <a:pathLst>
              <a:path w="109220" h="1739900">
                <a:moveTo>
                  <a:pt x="0" y="1739519"/>
                </a:moveTo>
                <a:lnTo>
                  <a:pt x="11727" y="1691211"/>
                </a:lnTo>
                <a:lnTo>
                  <a:pt x="22787" y="1642769"/>
                </a:lnTo>
                <a:lnTo>
                  <a:pt x="33180" y="1594201"/>
                </a:lnTo>
                <a:lnTo>
                  <a:pt x="42905" y="1545513"/>
                </a:lnTo>
                <a:lnTo>
                  <a:pt x="51961" y="1496711"/>
                </a:lnTo>
                <a:lnTo>
                  <a:pt x="60349" y="1447803"/>
                </a:lnTo>
                <a:lnTo>
                  <a:pt x="68069" y="1398794"/>
                </a:lnTo>
                <a:lnTo>
                  <a:pt x="75118" y="1349692"/>
                </a:lnTo>
                <a:lnTo>
                  <a:pt x="81499" y="1300503"/>
                </a:lnTo>
                <a:lnTo>
                  <a:pt x="87209" y="1251234"/>
                </a:lnTo>
                <a:lnTo>
                  <a:pt x="92248" y="1201892"/>
                </a:lnTo>
                <a:lnTo>
                  <a:pt x="96617" y="1152483"/>
                </a:lnTo>
                <a:lnTo>
                  <a:pt x="100315" y="1103014"/>
                </a:lnTo>
                <a:lnTo>
                  <a:pt x="103341" y="1053492"/>
                </a:lnTo>
                <a:lnTo>
                  <a:pt x="105696" y="1003922"/>
                </a:lnTo>
                <a:lnTo>
                  <a:pt x="107378" y="954313"/>
                </a:lnTo>
                <a:lnTo>
                  <a:pt x="108388" y="904671"/>
                </a:lnTo>
                <a:lnTo>
                  <a:pt x="108724" y="855002"/>
                </a:lnTo>
                <a:lnTo>
                  <a:pt x="108724" y="848156"/>
                </a:lnTo>
                <a:lnTo>
                  <a:pt x="108724" y="841679"/>
                </a:lnTo>
                <a:lnTo>
                  <a:pt x="108724" y="834834"/>
                </a:lnTo>
                <a:lnTo>
                  <a:pt x="91736" y="484324"/>
                </a:lnTo>
                <a:lnTo>
                  <a:pt x="54362" y="221802"/>
                </a:lnTo>
                <a:lnTo>
                  <a:pt x="16988" y="57087"/>
                </a:lnTo>
                <a:lnTo>
                  <a:pt x="0" y="0"/>
                </a:lnTo>
              </a:path>
            </a:pathLst>
          </a:custGeom>
          <a:ln w="10615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93" name="object 93"/>
          <p:cNvGrpSpPr/>
          <p:nvPr/>
        </p:nvGrpSpPr>
        <p:grpSpPr>
          <a:xfrm>
            <a:off x="2686447" y="2088504"/>
            <a:ext cx="363917" cy="75240"/>
            <a:chOff x="2221915" y="1726573"/>
            <a:chExt cx="300990" cy="62230"/>
          </a:xfrm>
        </p:grpSpPr>
        <p:sp>
          <p:nvSpPr>
            <p:cNvPr id="94" name="object 94"/>
            <p:cNvSpPr/>
            <p:nvPr/>
          </p:nvSpPr>
          <p:spPr>
            <a:xfrm>
              <a:off x="2221915" y="1757523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5" name="object 95"/>
            <p:cNvSpPr/>
            <p:nvPr/>
          </p:nvSpPr>
          <p:spPr>
            <a:xfrm>
              <a:off x="2253233" y="1757523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>
                  <a:moveTo>
                    <a:pt x="0" y="0"/>
                  </a:moveTo>
                  <a:lnTo>
                    <a:pt x="154444" y="0"/>
                  </a:lnTo>
                </a:path>
              </a:pathLst>
            </a:custGeom>
            <a:ln w="10439">
              <a:solidFill>
                <a:srgbClr val="A6A8A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6" name="object 96"/>
            <p:cNvSpPr/>
            <p:nvPr/>
          </p:nvSpPr>
          <p:spPr>
            <a:xfrm>
              <a:off x="2418118" y="1757523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7" name="object 97"/>
            <p:cNvSpPr/>
            <p:nvPr/>
          </p:nvSpPr>
          <p:spPr>
            <a:xfrm>
              <a:off x="2407678" y="1726573"/>
              <a:ext cx="115570" cy="62230"/>
            </a:xfrm>
            <a:custGeom>
              <a:avLst/>
              <a:gdLst/>
              <a:ahLst/>
              <a:cxnLst/>
              <a:rect l="l" t="t" r="r" b="b"/>
              <a:pathLst>
                <a:path w="115569" h="62230">
                  <a:moveTo>
                    <a:pt x="0" y="0"/>
                  </a:moveTo>
                  <a:lnTo>
                    <a:pt x="0" y="61912"/>
                  </a:lnTo>
                  <a:lnTo>
                    <a:pt x="115201" y="30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2686447" y="2525067"/>
            <a:ext cx="363917" cy="75240"/>
            <a:chOff x="2221915" y="2087647"/>
            <a:chExt cx="300990" cy="62230"/>
          </a:xfrm>
        </p:grpSpPr>
        <p:sp>
          <p:nvSpPr>
            <p:cNvPr id="99" name="object 99"/>
            <p:cNvSpPr/>
            <p:nvPr/>
          </p:nvSpPr>
          <p:spPr>
            <a:xfrm>
              <a:off x="2221915" y="2118610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253233" y="2118610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>
                  <a:moveTo>
                    <a:pt x="0" y="0"/>
                  </a:moveTo>
                  <a:lnTo>
                    <a:pt x="154444" y="0"/>
                  </a:lnTo>
                </a:path>
              </a:pathLst>
            </a:custGeom>
            <a:ln w="10439">
              <a:solidFill>
                <a:srgbClr val="A6A8A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418118" y="2118610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07678" y="2087647"/>
              <a:ext cx="115570" cy="62230"/>
            </a:xfrm>
            <a:custGeom>
              <a:avLst/>
              <a:gdLst/>
              <a:ahLst/>
              <a:cxnLst/>
              <a:rect l="l" t="t" r="r" b="b"/>
              <a:pathLst>
                <a:path w="115569" h="62230">
                  <a:moveTo>
                    <a:pt x="0" y="0"/>
                  </a:moveTo>
                  <a:lnTo>
                    <a:pt x="0" y="61925"/>
                  </a:lnTo>
                  <a:lnTo>
                    <a:pt x="115201" y="30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2686447" y="2961645"/>
            <a:ext cx="363917" cy="75240"/>
            <a:chOff x="2221915" y="2448733"/>
            <a:chExt cx="300990" cy="62230"/>
          </a:xfrm>
        </p:grpSpPr>
        <p:sp>
          <p:nvSpPr>
            <p:cNvPr id="104" name="object 104"/>
            <p:cNvSpPr/>
            <p:nvPr/>
          </p:nvSpPr>
          <p:spPr>
            <a:xfrm>
              <a:off x="2221915" y="2479683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253233" y="2479683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>
                  <a:moveTo>
                    <a:pt x="0" y="0"/>
                  </a:moveTo>
                  <a:lnTo>
                    <a:pt x="154444" y="0"/>
                  </a:lnTo>
                </a:path>
              </a:pathLst>
            </a:custGeom>
            <a:ln w="10439">
              <a:solidFill>
                <a:srgbClr val="A6A8A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418118" y="2479683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407678" y="2448733"/>
              <a:ext cx="115570" cy="62230"/>
            </a:xfrm>
            <a:custGeom>
              <a:avLst/>
              <a:gdLst/>
              <a:ahLst/>
              <a:cxnLst/>
              <a:rect l="l" t="t" r="r" b="b"/>
              <a:pathLst>
                <a:path w="115569" h="62230">
                  <a:moveTo>
                    <a:pt x="0" y="0"/>
                  </a:moveTo>
                  <a:lnTo>
                    <a:pt x="0" y="61912"/>
                  </a:lnTo>
                  <a:lnTo>
                    <a:pt x="115201" y="30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2686447" y="3762095"/>
            <a:ext cx="363917" cy="74471"/>
            <a:chOff x="2221915" y="3110772"/>
            <a:chExt cx="300990" cy="61594"/>
          </a:xfrm>
        </p:grpSpPr>
        <p:sp>
          <p:nvSpPr>
            <p:cNvPr id="109" name="object 109"/>
            <p:cNvSpPr/>
            <p:nvPr/>
          </p:nvSpPr>
          <p:spPr>
            <a:xfrm>
              <a:off x="2221915" y="3141366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253233" y="3141366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>
                  <a:moveTo>
                    <a:pt x="0" y="0"/>
                  </a:moveTo>
                  <a:lnTo>
                    <a:pt x="154444" y="0"/>
                  </a:lnTo>
                </a:path>
              </a:pathLst>
            </a:custGeom>
            <a:ln w="10439">
              <a:solidFill>
                <a:srgbClr val="A6A8A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18118" y="3141366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407678" y="3110772"/>
              <a:ext cx="115570" cy="61594"/>
            </a:xfrm>
            <a:custGeom>
              <a:avLst/>
              <a:gdLst/>
              <a:ahLst/>
              <a:cxnLst/>
              <a:rect l="l" t="t" r="r" b="b"/>
              <a:pathLst>
                <a:path w="115569" h="61594">
                  <a:moveTo>
                    <a:pt x="0" y="0"/>
                  </a:moveTo>
                  <a:lnTo>
                    <a:pt x="0" y="61556"/>
                  </a:lnTo>
                  <a:lnTo>
                    <a:pt x="115201" y="30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2686447" y="4562115"/>
            <a:ext cx="363917" cy="75240"/>
            <a:chOff x="2221915" y="3772455"/>
            <a:chExt cx="300990" cy="62230"/>
          </a:xfrm>
        </p:grpSpPr>
        <p:sp>
          <p:nvSpPr>
            <p:cNvPr id="114" name="object 114"/>
            <p:cNvSpPr/>
            <p:nvPr/>
          </p:nvSpPr>
          <p:spPr>
            <a:xfrm>
              <a:off x="2221915" y="3803404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253233" y="3803404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>
                  <a:moveTo>
                    <a:pt x="0" y="0"/>
                  </a:moveTo>
                  <a:lnTo>
                    <a:pt x="154444" y="0"/>
                  </a:lnTo>
                </a:path>
              </a:pathLst>
            </a:custGeom>
            <a:ln w="10439">
              <a:solidFill>
                <a:srgbClr val="A6A8A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418118" y="3803404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4">
                  <a:moveTo>
                    <a:pt x="0" y="0"/>
                  </a:moveTo>
                  <a:lnTo>
                    <a:pt x="10439" y="0"/>
                  </a:lnTo>
                </a:path>
              </a:pathLst>
            </a:custGeom>
            <a:ln w="10615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407678" y="3772455"/>
              <a:ext cx="115570" cy="62230"/>
            </a:xfrm>
            <a:custGeom>
              <a:avLst/>
              <a:gdLst/>
              <a:ahLst/>
              <a:cxnLst/>
              <a:rect l="l" t="t" r="r" b="b"/>
              <a:pathLst>
                <a:path w="115569" h="62229">
                  <a:moveTo>
                    <a:pt x="0" y="0"/>
                  </a:moveTo>
                  <a:lnTo>
                    <a:pt x="0" y="61912"/>
                  </a:lnTo>
                  <a:lnTo>
                    <a:pt x="115201" y="30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18" name="object 118"/>
          <p:cNvSpPr/>
          <p:nvPr/>
        </p:nvSpPr>
        <p:spPr>
          <a:xfrm>
            <a:off x="9808679" y="3584067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410" y="0"/>
                </a:moveTo>
                <a:lnTo>
                  <a:pt x="3606" y="0"/>
                </a:lnTo>
                <a:lnTo>
                  <a:pt x="2158" y="723"/>
                </a:lnTo>
                <a:lnTo>
                  <a:pt x="1803" y="1079"/>
                </a:lnTo>
                <a:lnTo>
                  <a:pt x="1079" y="1435"/>
                </a:lnTo>
                <a:lnTo>
                  <a:pt x="0" y="3594"/>
                </a:lnTo>
                <a:lnTo>
                  <a:pt x="0" y="4686"/>
                </a:lnTo>
                <a:lnTo>
                  <a:pt x="0" y="5765"/>
                </a:lnTo>
                <a:lnTo>
                  <a:pt x="368" y="6476"/>
                </a:lnTo>
                <a:lnTo>
                  <a:pt x="1079" y="7924"/>
                </a:lnTo>
                <a:lnTo>
                  <a:pt x="1447" y="8280"/>
                </a:lnTo>
                <a:lnTo>
                  <a:pt x="3606" y="9359"/>
                </a:lnTo>
                <a:lnTo>
                  <a:pt x="5410" y="9359"/>
                </a:lnTo>
                <a:lnTo>
                  <a:pt x="7569" y="8280"/>
                </a:lnTo>
                <a:lnTo>
                  <a:pt x="7924" y="7924"/>
                </a:lnTo>
                <a:lnTo>
                  <a:pt x="9004" y="5765"/>
                </a:lnTo>
                <a:lnTo>
                  <a:pt x="9004" y="3594"/>
                </a:lnTo>
                <a:lnTo>
                  <a:pt x="7924" y="1435"/>
                </a:lnTo>
                <a:lnTo>
                  <a:pt x="7569" y="1079"/>
                </a:lnTo>
                <a:lnTo>
                  <a:pt x="5410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9" name="object 119"/>
          <p:cNvSpPr/>
          <p:nvPr/>
        </p:nvSpPr>
        <p:spPr>
          <a:xfrm>
            <a:off x="9808679" y="3649787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121" y="0"/>
                </a:moveTo>
                <a:lnTo>
                  <a:pt x="2882" y="0"/>
                </a:lnTo>
                <a:lnTo>
                  <a:pt x="2158" y="368"/>
                </a:lnTo>
                <a:lnTo>
                  <a:pt x="1079" y="1447"/>
                </a:lnTo>
                <a:lnTo>
                  <a:pt x="0" y="3606"/>
                </a:lnTo>
                <a:lnTo>
                  <a:pt x="0" y="4330"/>
                </a:lnTo>
                <a:lnTo>
                  <a:pt x="0" y="5765"/>
                </a:lnTo>
                <a:lnTo>
                  <a:pt x="368" y="6489"/>
                </a:lnTo>
                <a:lnTo>
                  <a:pt x="723" y="6845"/>
                </a:lnTo>
                <a:lnTo>
                  <a:pt x="1079" y="7569"/>
                </a:lnTo>
                <a:lnTo>
                  <a:pt x="2158" y="8648"/>
                </a:lnTo>
                <a:lnTo>
                  <a:pt x="3606" y="9359"/>
                </a:lnTo>
                <a:lnTo>
                  <a:pt x="5410" y="9359"/>
                </a:lnTo>
                <a:lnTo>
                  <a:pt x="7569" y="8280"/>
                </a:lnTo>
                <a:lnTo>
                  <a:pt x="8280" y="6845"/>
                </a:lnTo>
                <a:lnTo>
                  <a:pt x="8648" y="6489"/>
                </a:lnTo>
                <a:lnTo>
                  <a:pt x="9004" y="5765"/>
                </a:lnTo>
                <a:lnTo>
                  <a:pt x="9004" y="3606"/>
                </a:lnTo>
                <a:lnTo>
                  <a:pt x="7569" y="723"/>
                </a:lnTo>
                <a:lnTo>
                  <a:pt x="6121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20" name="object 120"/>
          <p:cNvSpPr/>
          <p:nvPr/>
        </p:nvSpPr>
        <p:spPr>
          <a:xfrm>
            <a:off x="9808679" y="3715077"/>
            <a:ext cx="11516" cy="11516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410" y="0"/>
                </a:moveTo>
                <a:lnTo>
                  <a:pt x="3606" y="0"/>
                </a:lnTo>
                <a:lnTo>
                  <a:pt x="2158" y="723"/>
                </a:lnTo>
                <a:lnTo>
                  <a:pt x="723" y="2158"/>
                </a:lnTo>
                <a:lnTo>
                  <a:pt x="0" y="3606"/>
                </a:lnTo>
                <a:lnTo>
                  <a:pt x="0" y="4686"/>
                </a:lnTo>
                <a:lnTo>
                  <a:pt x="0" y="5765"/>
                </a:lnTo>
                <a:lnTo>
                  <a:pt x="1079" y="7924"/>
                </a:lnTo>
                <a:lnTo>
                  <a:pt x="2158" y="9004"/>
                </a:lnTo>
                <a:lnTo>
                  <a:pt x="2882" y="9359"/>
                </a:lnTo>
                <a:lnTo>
                  <a:pt x="6121" y="9359"/>
                </a:lnTo>
                <a:lnTo>
                  <a:pt x="7569" y="8648"/>
                </a:lnTo>
                <a:lnTo>
                  <a:pt x="9004" y="5765"/>
                </a:lnTo>
                <a:lnTo>
                  <a:pt x="9004" y="3606"/>
                </a:lnTo>
                <a:lnTo>
                  <a:pt x="7924" y="1447"/>
                </a:lnTo>
                <a:lnTo>
                  <a:pt x="7569" y="1079"/>
                </a:lnTo>
                <a:lnTo>
                  <a:pt x="5410" y="0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21" name="object 121"/>
          <p:cNvSpPr/>
          <p:nvPr/>
        </p:nvSpPr>
        <p:spPr>
          <a:xfrm>
            <a:off x="0" y="970"/>
            <a:ext cx="3743589" cy="532056"/>
          </a:xfrm>
          <a:custGeom>
            <a:avLst/>
            <a:gdLst/>
            <a:ahLst/>
            <a:cxnLst/>
            <a:rect l="l" t="t" r="r" b="b"/>
            <a:pathLst>
              <a:path w="3096260" h="440055">
                <a:moveTo>
                  <a:pt x="3096006" y="0"/>
                </a:moveTo>
                <a:lnTo>
                  <a:pt x="0" y="0"/>
                </a:lnTo>
                <a:lnTo>
                  <a:pt x="0" y="439915"/>
                </a:lnTo>
                <a:lnTo>
                  <a:pt x="3096006" y="439915"/>
                </a:lnTo>
                <a:lnTo>
                  <a:pt x="309600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22" name="object 122"/>
          <p:cNvSpPr txBox="1">
            <a:spLocks noGrp="1"/>
          </p:cNvSpPr>
          <p:nvPr>
            <p:ph type="title"/>
          </p:nvPr>
        </p:nvSpPr>
        <p:spPr>
          <a:xfrm>
            <a:off x="90410" y="6179"/>
            <a:ext cx="3473338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36" dirty="0">
                <a:solidFill>
                  <a:srgbClr val="FFFFFF"/>
                </a:solidFill>
              </a:rPr>
              <a:t>D</a:t>
            </a:r>
            <a:r>
              <a:rPr sz="3144" spc="-272" dirty="0">
                <a:solidFill>
                  <a:srgbClr val="FFFFFF"/>
                </a:solidFill>
              </a:rPr>
              <a:t>ee</a:t>
            </a:r>
            <a:r>
              <a:rPr sz="3144" spc="-127" dirty="0">
                <a:solidFill>
                  <a:srgbClr val="FFFFFF"/>
                </a:solidFill>
              </a:rPr>
              <a:t>p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00" dirty="0">
                <a:solidFill>
                  <a:srgbClr val="FFFFFF"/>
                </a:solidFill>
              </a:rPr>
              <a:t>Ne</a:t>
            </a:r>
            <a:r>
              <a:rPr sz="3144" spc="-127" dirty="0">
                <a:solidFill>
                  <a:srgbClr val="FFFFFF"/>
                </a:solidFill>
              </a:rPr>
              <a:t>u</a:t>
            </a:r>
            <a:r>
              <a:rPr sz="3144" spc="-284" dirty="0">
                <a:solidFill>
                  <a:srgbClr val="FFFFFF"/>
                </a:solidFill>
              </a:rPr>
              <a:t>r</a:t>
            </a:r>
            <a:r>
              <a:rPr sz="3144" spc="-254" dirty="0">
                <a:solidFill>
                  <a:srgbClr val="FFFFFF"/>
                </a:solidFill>
              </a:rPr>
              <a:t>a</a:t>
            </a:r>
            <a:r>
              <a:rPr sz="3144" spc="-230" dirty="0">
                <a:solidFill>
                  <a:srgbClr val="FFFFFF"/>
                </a:solidFill>
              </a:rPr>
              <a:t>l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00" dirty="0">
                <a:solidFill>
                  <a:srgbClr val="FFFFFF"/>
                </a:solidFill>
              </a:rPr>
              <a:t>Ne</a:t>
            </a:r>
            <a:r>
              <a:rPr sz="3144" spc="-254" dirty="0">
                <a:solidFill>
                  <a:srgbClr val="FFFFFF"/>
                </a:solidFill>
              </a:rPr>
              <a:t>t</a:t>
            </a:r>
            <a:r>
              <a:rPr sz="3144" spc="-218" dirty="0">
                <a:solidFill>
                  <a:srgbClr val="FFFFFF"/>
                </a:solidFill>
              </a:rPr>
              <a:t>w</a:t>
            </a:r>
            <a:r>
              <a:rPr sz="3144" spc="-133" dirty="0">
                <a:solidFill>
                  <a:srgbClr val="FFFFFF"/>
                </a:solidFill>
              </a:rPr>
              <a:t>o</a:t>
            </a:r>
            <a:r>
              <a:rPr sz="3144" spc="-212" dirty="0">
                <a:solidFill>
                  <a:srgbClr val="FFFFFF"/>
                </a:solidFill>
              </a:rPr>
              <a:t>rks</a:t>
            </a:r>
            <a:endParaRPr sz="3144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206" y="2528982"/>
            <a:ext cx="418428" cy="485991"/>
          </a:xfrm>
          <a:custGeom>
            <a:avLst/>
            <a:gdLst/>
            <a:ahLst/>
            <a:cxnLst/>
            <a:rect l="l" t="t" r="r" b="b"/>
            <a:pathLst>
              <a:path w="346075" h="401955">
                <a:moveTo>
                  <a:pt x="345236" y="173520"/>
                </a:moveTo>
                <a:lnTo>
                  <a:pt x="331292" y="194576"/>
                </a:lnTo>
                <a:lnTo>
                  <a:pt x="294208" y="211734"/>
                </a:lnTo>
                <a:lnTo>
                  <a:pt x="239420" y="223291"/>
                </a:lnTo>
                <a:lnTo>
                  <a:pt x="172440" y="227520"/>
                </a:lnTo>
                <a:lnTo>
                  <a:pt x="105448" y="223291"/>
                </a:lnTo>
                <a:lnTo>
                  <a:pt x="50711" y="211734"/>
                </a:lnTo>
                <a:lnTo>
                  <a:pt x="13728" y="194576"/>
                </a:lnTo>
                <a:lnTo>
                  <a:pt x="0" y="173520"/>
                </a:lnTo>
                <a:lnTo>
                  <a:pt x="0" y="250202"/>
                </a:lnTo>
                <a:lnTo>
                  <a:pt x="13931" y="271259"/>
                </a:lnTo>
                <a:lnTo>
                  <a:pt x="51028" y="288417"/>
                </a:lnTo>
                <a:lnTo>
                  <a:pt x="105803" y="299974"/>
                </a:lnTo>
                <a:lnTo>
                  <a:pt x="172783" y="304203"/>
                </a:lnTo>
                <a:lnTo>
                  <a:pt x="239776" y="299974"/>
                </a:lnTo>
                <a:lnTo>
                  <a:pt x="294525" y="288417"/>
                </a:lnTo>
                <a:lnTo>
                  <a:pt x="331508" y="271259"/>
                </a:lnTo>
                <a:lnTo>
                  <a:pt x="345236" y="250202"/>
                </a:lnTo>
                <a:lnTo>
                  <a:pt x="345236" y="227520"/>
                </a:lnTo>
                <a:lnTo>
                  <a:pt x="345236" y="173520"/>
                </a:lnTo>
                <a:close/>
              </a:path>
              <a:path w="346075" h="401955">
                <a:moveTo>
                  <a:pt x="345236" y="75603"/>
                </a:moveTo>
                <a:lnTo>
                  <a:pt x="331292" y="96659"/>
                </a:lnTo>
                <a:lnTo>
                  <a:pt x="294208" y="113817"/>
                </a:lnTo>
                <a:lnTo>
                  <a:pt x="239420" y="125374"/>
                </a:lnTo>
                <a:lnTo>
                  <a:pt x="172440" y="129603"/>
                </a:lnTo>
                <a:lnTo>
                  <a:pt x="105600" y="125374"/>
                </a:lnTo>
                <a:lnTo>
                  <a:pt x="50838" y="113817"/>
                </a:lnTo>
                <a:lnTo>
                  <a:pt x="13779" y="96659"/>
                </a:lnTo>
                <a:lnTo>
                  <a:pt x="0" y="75603"/>
                </a:lnTo>
                <a:lnTo>
                  <a:pt x="0" y="152285"/>
                </a:lnTo>
                <a:lnTo>
                  <a:pt x="13931" y="173342"/>
                </a:lnTo>
                <a:lnTo>
                  <a:pt x="51028" y="190500"/>
                </a:lnTo>
                <a:lnTo>
                  <a:pt x="105803" y="202057"/>
                </a:lnTo>
                <a:lnTo>
                  <a:pt x="172783" y="206286"/>
                </a:lnTo>
                <a:lnTo>
                  <a:pt x="239776" y="202057"/>
                </a:lnTo>
                <a:lnTo>
                  <a:pt x="294525" y="190500"/>
                </a:lnTo>
                <a:lnTo>
                  <a:pt x="331508" y="173342"/>
                </a:lnTo>
                <a:lnTo>
                  <a:pt x="345236" y="152285"/>
                </a:lnTo>
                <a:lnTo>
                  <a:pt x="345236" y="129603"/>
                </a:lnTo>
                <a:lnTo>
                  <a:pt x="345236" y="75603"/>
                </a:lnTo>
                <a:close/>
              </a:path>
              <a:path w="346075" h="401955">
                <a:moveTo>
                  <a:pt x="345236" y="54368"/>
                </a:moveTo>
                <a:lnTo>
                  <a:pt x="331647" y="33274"/>
                </a:lnTo>
                <a:lnTo>
                  <a:pt x="294614" y="15989"/>
                </a:lnTo>
                <a:lnTo>
                  <a:pt x="239687" y="4305"/>
                </a:lnTo>
                <a:lnTo>
                  <a:pt x="172440" y="0"/>
                </a:lnTo>
                <a:lnTo>
                  <a:pt x="105244" y="4305"/>
                </a:lnTo>
                <a:lnTo>
                  <a:pt x="50444" y="15989"/>
                </a:lnTo>
                <a:lnTo>
                  <a:pt x="13525" y="33274"/>
                </a:lnTo>
                <a:lnTo>
                  <a:pt x="0" y="54368"/>
                </a:lnTo>
                <a:lnTo>
                  <a:pt x="0" y="54724"/>
                </a:lnTo>
                <a:lnTo>
                  <a:pt x="13728" y="75780"/>
                </a:lnTo>
                <a:lnTo>
                  <a:pt x="50711" y="92938"/>
                </a:lnTo>
                <a:lnTo>
                  <a:pt x="105448" y="104495"/>
                </a:lnTo>
                <a:lnTo>
                  <a:pt x="172440" y="108724"/>
                </a:lnTo>
                <a:lnTo>
                  <a:pt x="239420" y="104495"/>
                </a:lnTo>
                <a:lnTo>
                  <a:pt x="294208" y="92938"/>
                </a:lnTo>
                <a:lnTo>
                  <a:pt x="331292" y="75780"/>
                </a:lnTo>
                <a:lnTo>
                  <a:pt x="345236" y="54724"/>
                </a:lnTo>
                <a:lnTo>
                  <a:pt x="345236" y="54368"/>
                </a:lnTo>
                <a:close/>
              </a:path>
              <a:path w="346075" h="401955">
                <a:moveTo>
                  <a:pt x="345605" y="270725"/>
                </a:moveTo>
                <a:lnTo>
                  <a:pt x="331660" y="291782"/>
                </a:lnTo>
                <a:lnTo>
                  <a:pt x="294563" y="308940"/>
                </a:lnTo>
                <a:lnTo>
                  <a:pt x="239788" y="320497"/>
                </a:lnTo>
                <a:lnTo>
                  <a:pt x="172783" y="324739"/>
                </a:lnTo>
                <a:lnTo>
                  <a:pt x="105956" y="320497"/>
                </a:lnTo>
                <a:lnTo>
                  <a:pt x="51206" y="308940"/>
                </a:lnTo>
                <a:lnTo>
                  <a:pt x="14135" y="291782"/>
                </a:lnTo>
                <a:lnTo>
                  <a:pt x="355" y="270725"/>
                </a:lnTo>
                <a:lnTo>
                  <a:pt x="355" y="347408"/>
                </a:lnTo>
                <a:lnTo>
                  <a:pt x="14287" y="368452"/>
                </a:lnTo>
                <a:lnTo>
                  <a:pt x="51384" y="385610"/>
                </a:lnTo>
                <a:lnTo>
                  <a:pt x="106159" y="397179"/>
                </a:lnTo>
                <a:lnTo>
                  <a:pt x="173164" y="401408"/>
                </a:lnTo>
                <a:lnTo>
                  <a:pt x="240144" y="397179"/>
                </a:lnTo>
                <a:lnTo>
                  <a:pt x="294881" y="385610"/>
                </a:lnTo>
                <a:lnTo>
                  <a:pt x="331863" y="368452"/>
                </a:lnTo>
                <a:lnTo>
                  <a:pt x="345605" y="347408"/>
                </a:lnTo>
                <a:lnTo>
                  <a:pt x="345605" y="324739"/>
                </a:lnTo>
                <a:lnTo>
                  <a:pt x="345605" y="270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/>
          <p:nvPr/>
        </p:nvSpPr>
        <p:spPr>
          <a:xfrm>
            <a:off x="1479899" y="2307869"/>
            <a:ext cx="175049" cy="958162"/>
          </a:xfrm>
          <a:custGeom>
            <a:avLst/>
            <a:gdLst/>
            <a:ahLst/>
            <a:cxnLst/>
            <a:rect l="l" t="t" r="r" b="b"/>
            <a:pathLst>
              <a:path w="144780" h="792480">
                <a:moveTo>
                  <a:pt x="144360" y="0"/>
                </a:moveTo>
                <a:lnTo>
                  <a:pt x="117714" y="5637"/>
                </a:lnTo>
                <a:lnTo>
                  <a:pt x="94543" y="20523"/>
                </a:lnTo>
                <a:lnTo>
                  <a:pt x="78190" y="41619"/>
                </a:lnTo>
                <a:lnTo>
                  <a:pt x="71996" y="65887"/>
                </a:lnTo>
                <a:lnTo>
                  <a:pt x="71996" y="330123"/>
                </a:lnTo>
                <a:lnTo>
                  <a:pt x="65810" y="354234"/>
                </a:lnTo>
                <a:lnTo>
                  <a:pt x="49499" y="375343"/>
                </a:lnTo>
                <a:lnTo>
                  <a:pt x="26438" y="390311"/>
                </a:lnTo>
                <a:lnTo>
                  <a:pt x="0" y="395998"/>
                </a:lnTo>
                <a:lnTo>
                  <a:pt x="26438" y="401685"/>
                </a:lnTo>
                <a:lnTo>
                  <a:pt x="49499" y="416655"/>
                </a:lnTo>
                <a:lnTo>
                  <a:pt x="65810" y="437768"/>
                </a:lnTo>
                <a:lnTo>
                  <a:pt x="71996" y="461886"/>
                </a:lnTo>
                <a:lnTo>
                  <a:pt x="71996" y="726122"/>
                </a:lnTo>
                <a:lnTo>
                  <a:pt x="78190" y="750446"/>
                </a:lnTo>
                <a:lnTo>
                  <a:pt x="94543" y="771664"/>
                </a:lnTo>
                <a:lnTo>
                  <a:pt x="117714" y="786672"/>
                </a:lnTo>
                <a:lnTo>
                  <a:pt x="144360" y="792365"/>
                </a:lnTo>
              </a:path>
            </a:pathLst>
          </a:custGeom>
          <a:ln w="190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" name="object 4"/>
          <p:cNvSpPr txBox="1"/>
          <p:nvPr/>
        </p:nvSpPr>
        <p:spPr>
          <a:xfrm>
            <a:off x="529660" y="2373482"/>
            <a:ext cx="2162007" cy="233800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367414">
              <a:spcBef>
                <a:spcPts val="121"/>
              </a:spcBef>
            </a:pPr>
            <a:r>
              <a:rPr sz="3265" spc="-163" baseline="18518" dirty="0">
                <a:latin typeface="Trebuchet MS"/>
                <a:cs typeface="Trebuchet MS"/>
              </a:rPr>
              <a:t>X</a:t>
            </a:r>
            <a:r>
              <a:rPr sz="1270" spc="-109" dirty="0">
                <a:latin typeface="Trebuchet MS"/>
                <a:cs typeface="Trebuchet MS"/>
              </a:rPr>
              <a:t>(i)</a:t>
            </a:r>
            <a:endParaRPr sz="1270">
              <a:latin typeface="Trebuchet MS"/>
              <a:cs typeface="Trebuchet MS"/>
            </a:endParaRPr>
          </a:p>
          <a:p>
            <a:pPr marL="1367414">
              <a:lnSpc>
                <a:spcPts val="2340"/>
              </a:lnSpc>
              <a:spcBef>
                <a:spcPts val="2201"/>
              </a:spcBef>
            </a:pPr>
            <a:r>
              <a:rPr sz="3265" spc="-181" baseline="18518" dirty="0">
                <a:latin typeface="Trebuchet MS"/>
                <a:cs typeface="Trebuchet MS"/>
              </a:rPr>
              <a:t>y</a:t>
            </a:r>
            <a:r>
              <a:rPr sz="1270" spc="-121" dirty="0">
                <a:latin typeface="Trebuchet MS"/>
                <a:cs typeface="Trebuchet MS"/>
              </a:rPr>
              <a:t>(i)</a:t>
            </a:r>
            <a:endParaRPr sz="1270">
              <a:latin typeface="Trebuchet MS"/>
              <a:cs typeface="Trebuchet MS"/>
            </a:endParaRPr>
          </a:p>
          <a:p>
            <a:pPr marL="55280">
              <a:lnSpc>
                <a:spcPts val="2049"/>
              </a:lnSpc>
            </a:pPr>
            <a:r>
              <a:rPr sz="1935" spc="-345" dirty="0">
                <a:latin typeface="Trebuchet MS"/>
                <a:cs typeface="Trebuchet MS"/>
              </a:rPr>
              <a:t>T</a:t>
            </a:r>
            <a:r>
              <a:rPr sz="1935" spc="-175" dirty="0">
                <a:latin typeface="Trebuchet MS"/>
                <a:cs typeface="Trebuchet MS"/>
              </a:rPr>
              <a:t>r</a:t>
            </a:r>
            <a:r>
              <a:rPr sz="1935" spc="-181" dirty="0">
                <a:latin typeface="Trebuchet MS"/>
                <a:cs typeface="Trebuchet MS"/>
              </a:rPr>
              <a:t>a</a:t>
            </a:r>
            <a:r>
              <a:rPr sz="1935" spc="-103" dirty="0">
                <a:latin typeface="Trebuchet MS"/>
                <a:cs typeface="Trebuchet MS"/>
              </a:rPr>
              <a:t>in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endParaRPr sz="1935">
              <a:latin typeface="Trebuchet MS"/>
              <a:cs typeface="Trebuchet MS"/>
            </a:endParaRPr>
          </a:p>
          <a:p>
            <a:pPr>
              <a:spcBef>
                <a:spcPts val="67"/>
              </a:spcBef>
            </a:pPr>
            <a:endParaRPr sz="2962">
              <a:latin typeface="Trebuchet MS"/>
              <a:cs typeface="Trebuchet MS"/>
            </a:endParaRPr>
          </a:p>
          <a:p>
            <a:pPr marL="61422"/>
            <a:r>
              <a:rPr sz="1935" spc="-85" dirty="0">
                <a:latin typeface="Trebuchet MS"/>
                <a:cs typeface="Trebuchet MS"/>
              </a:rPr>
              <a:t>X</a:t>
            </a:r>
            <a:r>
              <a:rPr sz="1632" spc="-126" baseline="-33950" dirty="0">
                <a:latin typeface="Trebuchet MS"/>
                <a:cs typeface="Trebuchet MS"/>
              </a:rPr>
              <a:t>(i)</a:t>
            </a:r>
            <a:r>
              <a:rPr sz="1632" spc="-53" baseline="-33950" dirty="0">
                <a:latin typeface="Trebuchet MS"/>
                <a:cs typeface="Trebuchet MS"/>
              </a:rPr>
              <a:t> </a:t>
            </a:r>
            <a:r>
              <a:rPr sz="1935" spc="-320" dirty="0">
                <a:latin typeface="Trebuchet MS"/>
                <a:cs typeface="Trebuchet MS"/>
              </a:rPr>
              <a:t>:</a:t>
            </a:r>
            <a:r>
              <a:rPr sz="1935" spc="73" dirty="0">
                <a:latin typeface="Trebuchet MS"/>
                <a:cs typeface="Trebuchet MS"/>
              </a:rPr>
              <a:t> </a:t>
            </a:r>
            <a:r>
              <a:rPr sz="1935" spc="-121" dirty="0">
                <a:latin typeface="Trebuchet MS"/>
                <a:cs typeface="Trebuchet MS"/>
              </a:rPr>
              <a:t>Observations</a:t>
            </a:r>
            <a:endParaRPr sz="1935">
              <a:latin typeface="Trebuchet MS"/>
              <a:cs typeface="Trebuchet MS"/>
            </a:endParaRPr>
          </a:p>
          <a:p>
            <a:pPr marL="61422">
              <a:spcBef>
                <a:spcPts val="725"/>
              </a:spcBef>
            </a:pPr>
            <a:r>
              <a:rPr sz="1935" spc="-115" dirty="0">
                <a:latin typeface="Trebuchet MS"/>
                <a:cs typeface="Trebuchet MS"/>
              </a:rPr>
              <a:t>y</a:t>
            </a:r>
            <a:r>
              <a:rPr sz="1632" spc="-154" baseline="-33950" dirty="0">
                <a:latin typeface="Trebuchet MS"/>
                <a:cs typeface="Trebuchet MS"/>
              </a:rPr>
              <a:t>(</a:t>
            </a:r>
            <a:r>
              <a:rPr sz="1632" spc="-91" baseline="-33950" dirty="0">
                <a:latin typeface="Trebuchet MS"/>
                <a:cs typeface="Trebuchet MS"/>
              </a:rPr>
              <a:t>i</a:t>
            </a:r>
            <a:r>
              <a:rPr sz="1632" spc="-135" baseline="-33950" dirty="0">
                <a:latin typeface="Trebuchet MS"/>
                <a:cs typeface="Trebuchet MS"/>
              </a:rPr>
              <a:t>)</a:t>
            </a:r>
            <a:r>
              <a:rPr sz="1632" baseline="-33950" dirty="0">
                <a:latin typeface="Trebuchet MS"/>
                <a:cs typeface="Trebuchet MS"/>
              </a:rPr>
              <a:t> </a:t>
            </a:r>
            <a:r>
              <a:rPr sz="1632" spc="73" baseline="-33950" dirty="0">
                <a:latin typeface="Trebuchet MS"/>
                <a:cs typeface="Trebuchet MS"/>
              </a:rPr>
              <a:t> </a:t>
            </a:r>
            <a:r>
              <a:rPr sz="1935" spc="-320" dirty="0">
                <a:latin typeface="Trebuchet MS"/>
                <a:cs typeface="Trebuchet MS"/>
              </a:rPr>
              <a:t>:</a:t>
            </a:r>
            <a:r>
              <a:rPr sz="1935" dirty="0">
                <a:latin typeface="Trebuchet MS"/>
                <a:cs typeface="Trebuchet MS"/>
              </a:rPr>
              <a:t> </a:t>
            </a:r>
            <a:r>
              <a:rPr sz="1935" spc="-224" dirty="0">
                <a:latin typeface="Trebuchet MS"/>
                <a:cs typeface="Trebuchet MS"/>
              </a:rPr>
              <a:t> </a:t>
            </a:r>
            <a:r>
              <a:rPr sz="1935" spc="-163" dirty="0">
                <a:latin typeface="Trebuchet MS"/>
                <a:cs typeface="Trebuchet MS"/>
              </a:rPr>
              <a:t>E</a:t>
            </a:r>
            <a:r>
              <a:rPr sz="1935" spc="-157" dirty="0">
                <a:latin typeface="Trebuchet MS"/>
                <a:cs typeface="Trebuchet MS"/>
              </a:rPr>
              <a:t>x</a:t>
            </a:r>
            <a:r>
              <a:rPr sz="1935" spc="-127" dirty="0">
                <a:latin typeface="Trebuchet MS"/>
                <a:cs typeface="Trebuchet MS"/>
              </a:rPr>
              <a:t>p</a:t>
            </a:r>
            <a:r>
              <a:rPr sz="1935" spc="-133" dirty="0">
                <a:latin typeface="Trebuchet MS"/>
                <a:cs typeface="Trebuchet MS"/>
              </a:rPr>
              <a:t>e</a:t>
            </a:r>
            <a:r>
              <a:rPr sz="1935" spc="-157" dirty="0">
                <a:latin typeface="Trebuchet MS"/>
                <a:cs typeface="Trebuchet MS"/>
              </a:rPr>
              <a:t>c</a:t>
            </a:r>
            <a:r>
              <a:rPr sz="1935" spc="-193" dirty="0">
                <a:latin typeface="Trebuchet MS"/>
                <a:cs typeface="Trebuchet MS"/>
              </a:rPr>
              <a:t>t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d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79" dirty="0">
                <a:latin typeface="Trebuchet MS"/>
                <a:cs typeface="Trebuchet MS"/>
              </a:rPr>
              <a:t>o</a:t>
            </a:r>
            <a:r>
              <a:rPr sz="1935" spc="-91" dirty="0">
                <a:latin typeface="Trebuchet MS"/>
                <a:cs typeface="Trebuchet MS"/>
              </a:rPr>
              <a:t>u</a:t>
            </a:r>
            <a:r>
              <a:rPr sz="1935" spc="-181" dirty="0">
                <a:latin typeface="Trebuchet MS"/>
                <a:cs typeface="Trebuchet MS"/>
              </a:rPr>
              <a:t>t</a:t>
            </a:r>
            <a:r>
              <a:rPr sz="1935" spc="-85" dirty="0">
                <a:latin typeface="Trebuchet MS"/>
                <a:cs typeface="Trebuchet MS"/>
              </a:rPr>
              <a:t>p</a:t>
            </a:r>
            <a:r>
              <a:rPr sz="1935" spc="-91" dirty="0">
                <a:latin typeface="Trebuchet MS"/>
                <a:cs typeface="Trebuchet MS"/>
              </a:rPr>
              <a:t>u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12915" y="1744088"/>
            <a:ext cx="844534" cy="382266"/>
          </a:xfrm>
          <a:prstGeom prst="rect">
            <a:avLst/>
          </a:prstGeom>
        </p:spPr>
        <p:txBody>
          <a:bodyPr vert="horz" wrap="square" lIns="0" tIns="48369" rIns="0" bIns="0" rtlCol="0">
            <a:spAutoFit/>
          </a:bodyPr>
          <a:lstStyle/>
          <a:p>
            <a:pPr marL="15356" marR="6142">
              <a:lnSpc>
                <a:spcPts val="1257"/>
              </a:lnSpc>
              <a:spcBef>
                <a:spcPts val="381"/>
              </a:spcBef>
            </a:pPr>
            <a:r>
              <a:rPr sz="1270" spc="-73" dirty="0">
                <a:latin typeface="Trebuchet MS"/>
                <a:cs typeface="Trebuchet MS"/>
              </a:rPr>
              <a:t>N</a:t>
            </a:r>
            <a:r>
              <a:rPr sz="1270" spc="-54" dirty="0">
                <a:latin typeface="Trebuchet MS"/>
                <a:cs typeface="Trebuchet MS"/>
              </a:rPr>
              <a:t>o</a:t>
            </a:r>
            <a:r>
              <a:rPr sz="1270" spc="-151" dirty="0">
                <a:latin typeface="Trebuchet MS"/>
                <a:cs typeface="Trebuchet MS"/>
              </a:rPr>
              <a:t> </a:t>
            </a:r>
            <a:r>
              <a:rPr sz="1270" spc="-115" dirty="0">
                <a:latin typeface="Trebuchet MS"/>
                <a:cs typeface="Trebuchet MS"/>
              </a:rPr>
              <a:t>a</a:t>
            </a:r>
            <a:r>
              <a:rPr sz="1270" spc="-103" dirty="0">
                <a:latin typeface="Trebuchet MS"/>
                <a:cs typeface="Trebuchet MS"/>
              </a:rPr>
              <a:t>c</a:t>
            </a:r>
            <a:r>
              <a:rPr sz="1270" spc="-121" dirty="0">
                <a:latin typeface="Trebuchet MS"/>
                <a:cs typeface="Trebuchet MS"/>
              </a:rPr>
              <a:t>t</a:t>
            </a:r>
            <a:r>
              <a:rPr sz="1270" spc="-54" dirty="0">
                <a:latin typeface="Trebuchet MS"/>
                <a:cs typeface="Trebuchet MS"/>
              </a:rPr>
              <a:t>i</a:t>
            </a:r>
            <a:r>
              <a:rPr sz="1270" spc="-103" dirty="0">
                <a:latin typeface="Trebuchet MS"/>
                <a:cs typeface="Trebuchet MS"/>
              </a:rPr>
              <a:t>v</a:t>
            </a:r>
            <a:r>
              <a:rPr sz="1270" spc="-127" dirty="0">
                <a:latin typeface="Trebuchet MS"/>
                <a:cs typeface="Trebuchet MS"/>
              </a:rPr>
              <a:t>a</a:t>
            </a:r>
            <a:r>
              <a:rPr sz="1270" spc="-109" dirty="0">
                <a:latin typeface="Trebuchet MS"/>
                <a:cs typeface="Trebuchet MS"/>
              </a:rPr>
              <a:t>t</a:t>
            </a:r>
            <a:r>
              <a:rPr sz="1270" spc="-48" dirty="0">
                <a:latin typeface="Trebuchet MS"/>
                <a:cs typeface="Trebuchet MS"/>
              </a:rPr>
              <a:t>i</a:t>
            </a:r>
            <a:r>
              <a:rPr sz="1270" spc="-109" dirty="0">
                <a:latin typeface="Trebuchet MS"/>
                <a:cs typeface="Trebuchet MS"/>
              </a:rPr>
              <a:t>o</a:t>
            </a:r>
            <a:r>
              <a:rPr sz="1270" spc="-36" dirty="0">
                <a:latin typeface="Trebuchet MS"/>
                <a:cs typeface="Trebuchet MS"/>
              </a:rPr>
              <a:t>n  </a:t>
            </a:r>
            <a:r>
              <a:rPr sz="1270" spc="-85" dirty="0">
                <a:latin typeface="Trebuchet MS"/>
                <a:cs typeface="Trebuchet MS"/>
              </a:rPr>
              <a:t>function</a:t>
            </a:r>
            <a:endParaRPr sz="127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95408" y="1687627"/>
            <a:ext cx="278695" cy="47601"/>
            <a:chOff x="3718077" y="1395014"/>
            <a:chExt cx="230504" cy="39370"/>
          </a:xfrm>
        </p:grpSpPr>
        <p:sp>
          <p:nvSpPr>
            <p:cNvPr id="7" name="object 7"/>
            <p:cNvSpPr/>
            <p:nvPr/>
          </p:nvSpPr>
          <p:spPr>
            <a:xfrm>
              <a:off x="3718077" y="141481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" name="object 8"/>
            <p:cNvSpPr/>
            <p:nvPr/>
          </p:nvSpPr>
          <p:spPr>
            <a:xfrm>
              <a:off x="3738956" y="1414814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" name="object 9"/>
            <p:cNvSpPr/>
            <p:nvPr/>
          </p:nvSpPr>
          <p:spPr>
            <a:xfrm>
              <a:off x="3881881" y="141481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75036" y="1395014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30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495408" y="1873041"/>
            <a:ext cx="278695" cy="48369"/>
            <a:chOff x="3718077" y="1548367"/>
            <a:chExt cx="230504" cy="40005"/>
          </a:xfrm>
        </p:grpSpPr>
        <p:sp>
          <p:nvSpPr>
            <p:cNvPr id="12" name="object 12"/>
            <p:cNvSpPr/>
            <p:nvPr/>
          </p:nvSpPr>
          <p:spPr>
            <a:xfrm>
              <a:off x="3718077" y="156816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" name="object 13"/>
            <p:cNvSpPr/>
            <p:nvPr/>
          </p:nvSpPr>
          <p:spPr>
            <a:xfrm>
              <a:off x="3738956" y="1568166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" name="object 14"/>
            <p:cNvSpPr/>
            <p:nvPr/>
          </p:nvSpPr>
          <p:spPr>
            <a:xfrm>
              <a:off x="3881881" y="156816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5036" y="1548367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5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495408" y="2058900"/>
            <a:ext cx="278695" cy="47601"/>
            <a:chOff x="3718077" y="1702088"/>
            <a:chExt cx="230504" cy="39370"/>
          </a:xfrm>
        </p:grpSpPr>
        <p:sp>
          <p:nvSpPr>
            <p:cNvPr id="17" name="object 17"/>
            <p:cNvSpPr/>
            <p:nvPr/>
          </p:nvSpPr>
          <p:spPr>
            <a:xfrm>
              <a:off x="3718077" y="172153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38956" y="1721531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9" name="object 19"/>
            <p:cNvSpPr/>
            <p:nvPr/>
          </p:nvSpPr>
          <p:spPr>
            <a:xfrm>
              <a:off x="3881881" y="172153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0" name="object 20"/>
            <p:cNvSpPr/>
            <p:nvPr/>
          </p:nvSpPr>
          <p:spPr>
            <a:xfrm>
              <a:off x="3875036" y="1702088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43"/>
                  </a:lnTo>
                  <a:lnTo>
                    <a:pt x="73444" y="19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95408" y="2244329"/>
            <a:ext cx="278695" cy="48369"/>
            <a:chOff x="3718077" y="1855453"/>
            <a:chExt cx="230504" cy="40005"/>
          </a:xfrm>
        </p:grpSpPr>
        <p:sp>
          <p:nvSpPr>
            <p:cNvPr id="22" name="object 22"/>
            <p:cNvSpPr/>
            <p:nvPr/>
          </p:nvSpPr>
          <p:spPr>
            <a:xfrm>
              <a:off x="3718077" y="187525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3" name="object 23"/>
            <p:cNvSpPr/>
            <p:nvPr/>
          </p:nvSpPr>
          <p:spPr>
            <a:xfrm>
              <a:off x="3738956" y="1875252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4" name="object 24"/>
            <p:cNvSpPr/>
            <p:nvPr/>
          </p:nvSpPr>
          <p:spPr>
            <a:xfrm>
              <a:off x="3881881" y="187525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5" name="object 25"/>
            <p:cNvSpPr/>
            <p:nvPr/>
          </p:nvSpPr>
          <p:spPr>
            <a:xfrm>
              <a:off x="3875036" y="1855453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5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495408" y="2430188"/>
            <a:ext cx="278695" cy="47601"/>
            <a:chOff x="3718077" y="2009174"/>
            <a:chExt cx="230504" cy="39370"/>
          </a:xfrm>
        </p:grpSpPr>
        <p:sp>
          <p:nvSpPr>
            <p:cNvPr id="27" name="object 27"/>
            <p:cNvSpPr/>
            <p:nvPr/>
          </p:nvSpPr>
          <p:spPr>
            <a:xfrm>
              <a:off x="3718077" y="202860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8" name="object 28"/>
            <p:cNvSpPr/>
            <p:nvPr/>
          </p:nvSpPr>
          <p:spPr>
            <a:xfrm>
              <a:off x="3738956" y="2028605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9" name="object 29"/>
            <p:cNvSpPr/>
            <p:nvPr/>
          </p:nvSpPr>
          <p:spPr>
            <a:xfrm>
              <a:off x="3881881" y="202860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0" name="object 30"/>
            <p:cNvSpPr/>
            <p:nvPr/>
          </p:nvSpPr>
          <p:spPr>
            <a:xfrm>
              <a:off x="3875036" y="2009174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30"/>
                  </a:lnTo>
                  <a:lnTo>
                    <a:pt x="73444" y="1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495408" y="2615601"/>
            <a:ext cx="278695" cy="48369"/>
            <a:chOff x="3718077" y="2162526"/>
            <a:chExt cx="230504" cy="40005"/>
          </a:xfrm>
        </p:grpSpPr>
        <p:sp>
          <p:nvSpPr>
            <p:cNvPr id="32" name="object 32"/>
            <p:cNvSpPr/>
            <p:nvPr/>
          </p:nvSpPr>
          <p:spPr>
            <a:xfrm>
              <a:off x="3718077" y="218232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3" name="object 33"/>
            <p:cNvSpPr/>
            <p:nvPr/>
          </p:nvSpPr>
          <p:spPr>
            <a:xfrm>
              <a:off x="3738956" y="2182326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4" name="object 34"/>
            <p:cNvSpPr/>
            <p:nvPr/>
          </p:nvSpPr>
          <p:spPr>
            <a:xfrm>
              <a:off x="3881881" y="218232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5" name="object 35"/>
            <p:cNvSpPr/>
            <p:nvPr/>
          </p:nvSpPr>
          <p:spPr>
            <a:xfrm>
              <a:off x="3875036" y="2162526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5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495408" y="2801460"/>
            <a:ext cx="278695" cy="47601"/>
            <a:chOff x="3718077" y="2316247"/>
            <a:chExt cx="230504" cy="39370"/>
          </a:xfrm>
        </p:grpSpPr>
        <p:sp>
          <p:nvSpPr>
            <p:cNvPr id="37" name="object 37"/>
            <p:cNvSpPr/>
            <p:nvPr/>
          </p:nvSpPr>
          <p:spPr>
            <a:xfrm>
              <a:off x="3718077" y="233569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8" name="object 38"/>
            <p:cNvSpPr/>
            <p:nvPr/>
          </p:nvSpPr>
          <p:spPr>
            <a:xfrm>
              <a:off x="3738956" y="2335691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9" name="object 39"/>
            <p:cNvSpPr/>
            <p:nvPr/>
          </p:nvSpPr>
          <p:spPr>
            <a:xfrm>
              <a:off x="3881881" y="233569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0" name="object 40"/>
            <p:cNvSpPr/>
            <p:nvPr/>
          </p:nvSpPr>
          <p:spPr>
            <a:xfrm>
              <a:off x="3875036" y="2316247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42"/>
                  </a:lnTo>
                  <a:lnTo>
                    <a:pt x="73444" y="19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495408" y="2986889"/>
            <a:ext cx="278695" cy="48369"/>
            <a:chOff x="3718077" y="2469612"/>
            <a:chExt cx="230504" cy="40005"/>
          </a:xfrm>
        </p:grpSpPr>
        <p:sp>
          <p:nvSpPr>
            <p:cNvPr id="42" name="object 42"/>
            <p:cNvSpPr/>
            <p:nvPr/>
          </p:nvSpPr>
          <p:spPr>
            <a:xfrm>
              <a:off x="3718077" y="248941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3" name="object 43"/>
            <p:cNvSpPr/>
            <p:nvPr/>
          </p:nvSpPr>
          <p:spPr>
            <a:xfrm>
              <a:off x="3738956" y="2489412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4" name="object 44"/>
            <p:cNvSpPr/>
            <p:nvPr/>
          </p:nvSpPr>
          <p:spPr>
            <a:xfrm>
              <a:off x="3881881" y="248941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5" name="object 45"/>
            <p:cNvSpPr/>
            <p:nvPr/>
          </p:nvSpPr>
          <p:spPr>
            <a:xfrm>
              <a:off x="3875036" y="2469612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5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495408" y="3172748"/>
            <a:ext cx="278695" cy="47601"/>
            <a:chOff x="3718077" y="2623333"/>
            <a:chExt cx="230504" cy="39370"/>
          </a:xfrm>
        </p:grpSpPr>
        <p:sp>
          <p:nvSpPr>
            <p:cNvPr id="47" name="object 47"/>
            <p:cNvSpPr/>
            <p:nvPr/>
          </p:nvSpPr>
          <p:spPr>
            <a:xfrm>
              <a:off x="3718077" y="26427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8" name="object 48"/>
            <p:cNvSpPr/>
            <p:nvPr/>
          </p:nvSpPr>
          <p:spPr>
            <a:xfrm>
              <a:off x="3738956" y="2642764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9" name="object 49"/>
            <p:cNvSpPr/>
            <p:nvPr/>
          </p:nvSpPr>
          <p:spPr>
            <a:xfrm>
              <a:off x="3881881" y="26427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0" name="object 50"/>
            <p:cNvSpPr/>
            <p:nvPr/>
          </p:nvSpPr>
          <p:spPr>
            <a:xfrm>
              <a:off x="3875036" y="2623333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30"/>
                  </a:lnTo>
                  <a:lnTo>
                    <a:pt x="73444" y="1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495408" y="3358161"/>
            <a:ext cx="278695" cy="47601"/>
            <a:chOff x="3718077" y="2776685"/>
            <a:chExt cx="230504" cy="39370"/>
          </a:xfrm>
        </p:grpSpPr>
        <p:sp>
          <p:nvSpPr>
            <p:cNvPr id="52" name="object 52"/>
            <p:cNvSpPr/>
            <p:nvPr/>
          </p:nvSpPr>
          <p:spPr>
            <a:xfrm>
              <a:off x="3718077" y="279648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3" name="object 53"/>
            <p:cNvSpPr/>
            <p:nvPr/>
          </p:nvSpPr>
          <p:spPr>
            <a:xfrm>
              <a:off x="3738956" y="2796485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4" name="object 54"/>
            <p:cNvSpPr/>
            <p:nvPr/>
          </p:nvSpPr>
          <p:spPr>
            <a:xfrm>
              <a:off x="3881881" y="279648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5" name="object 55"/>
            <p:cNvSpPr/>
            <p:nvPr/>
          </p:nvSpPr>
          <p:spPr>
            <a:xfrm>
              <a:off x="3875036" y="2776685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43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4495408" y="3918779"/>
            <a:ext cx="278695" cy="47601"/>
            <a:chOff x="3718077" y="3240363"/>
            <a:chExt cx="230504" cy="39370"/>
          </a:xfrm>
        </p:grpSpPr>
        <p:sp>
          <p:nvSpPr>
            <p:cNvPr id="57" name="object 57"/>
            <p:cNvSpPr/>
            <p:nvPr/>
          </p:nvSpPr>
          <p:spPr>
            <a:xfrm>
              <a:off x="3718077" y="325980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8" name="object 58"/>
            <p:cNvSpPr/>
            <p:nvPr/>
          </p:nvSpPr>
          <p:spPr>
            <a:xfrm>
              <a:off x="3738956" y="3259806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9" name="object 59"/>
            <p:cNvSpPr/>
            <p:nvPr/>
          </p:nvSpPr>
          <p:spPr>
            <a:xfrm>
              <a:off x="3881881" y="325980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0" name="object 60"/>
            <p:cNvSpPr/>
            <p:nvPr/>
          </p:nvSpPr>
          <p:spPr>
            <a:xfrm>
              <a:off x="3875036" y="3240363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70">
                  <a:moveTo>
                    <a:pt x="0" y="0"/>
                  </a:moveTo>
                  <a:lnTo>
                    <a:pt x="0" y="39243"/>
                  </a:lnTo>
                  <a:lnTo>
                    <a:pt x="73444" y="19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4495408" y="4104637"/>
            <a:ext cx="278695" cy="47601"/>
            <a:chOff x="3718077" y="3394083"/>
            <a:chExt cx="230504" cy="39370"/>
          </a:xfrm>
        </p:grpSpPr>
        <p:sp>
          <p:nvSpPr>
            <p:cNvPr id="62" name="object 62"/>
            <p:cNvSpPr/>
            <p:nvPr/>
          </p:nvSpPr>
          <p:spPr>
            <a:xfrm>
              <a:off x="3718077" y="341388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3" name="object 63"/>
            <p:cNvSpPr/>
            <p:nvPr/>
          </p:nvSpPr>
          <p:spPr>
            <a:xfrm>
              <a:off x="3738956" y="3413883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4" name="object 64"/>
            <p:cNvSpPr/>
            <p:nvPr/>
          </p:nvSpPr>
          <p:spPr>
            <a:xfrm>
              <a:off x="3881881" y="341388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5" name="object 65"/>
            <p:cNvSpPr/>
            <p:nvPr/>
          </p:nvSpPr>
          <p:spPr>
            <a:xfrm>
              <a:off x="3875036" y="3394083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70">
                  <a:moveTo>
                    <a:pt x="0" y="0"/>
                  </a:moveTo>
                  <a:lnTo>
                    <a:pt x="0" y="39243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4495408" y="4290496"/>
            <a:ext cx="278695" cy="47601"/>
            <a:chOff x="3718077" y="3547804"/>
            <a:chExt cx="230504" cy="39370"/>
          </a:xfrm>
        </p:grpSpPr>
        <p:sp>
          <p:nvSpPr>
            <p:cNvPr id="67" name="object 67"/>
            <p:cNvSpPr/>
            <p:nvPr/>
          </p:nvSpPr>
          <p:spPr>
            <a:xfrm>
              <a:off x="3718077" y="356760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8" name="object 68"/>
            <p:cNvSpPr/>
            <p:nvPr/>
          </p:nvSpPr>
          <p:spPr>
            <a:xfrm>
              <a:off x="3738956" y="3567604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9" name="object 69"/>
            <p:cNvSpPr/>
            <p:nvPr/>
          </p:nvSpPr>
          <p:spPr>
            <a:xfrm>
              <a:off x="3881881" y="356760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0" name="object 70"/>
            <p:cNvSpPr/>
            <p:nvPr/>
          </p:nvSpPr>
          <p:spPr>
            <a:xfrm>
              <a:off x="3875036" y="3547804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70">
                  <a:moveTo>
                    <a:pt x="0" y="0"/>
                  </a:moveTo>
                  <a:lnTo>
                    <a:pt x="0" y="39242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4495408" y="4476356"/>
            <a:ext cx="278695" cy="48369"/>
            <a:chOff x="3718077" y="3701525"/>
            <a:chExt cx="230504" cy="40005"/>
          </a:xfrm>
        </p:grpSpPr>
        <p:sp>
          <p:nvSpPr>
            <p:cNvPr id="72" name="object 72"/>
            <p:cNvSpPr/>
            <p:nvPr/>
          </p:nvSpPr>
          <p:spPr>
            <a:xfrm>
              <a:off x="3718077" y="372132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3" name="object 73"/>
            <p:cNvSpPr/>
            <p:nvPr/>
          </p:nvSpPr>
          <p:spPr>
            <a:xfrm>
              <a:off x="3738956" y="3721324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4" name="object 74"/>
            <p:cNvSpPr/>
            <p:nvPr/>
          </p:nvSpPr>
          <p:spPr>
            <a:xfrm>
              <a:off x="3881881" y="372132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5" name="object 75"/>
            <p:cNvSpPr/>
            <p:nvPr/>
          </p:nvSpPr>
          <p:spPr>
            <a:xfrm>
              <a:off x="3875036" y="3701525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4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4495408" y="4662215"/>
            <a:ext cx="278695" cy="48369"/>
            <a:chOff x="3718077" y="3855246"/>
            <a:chExt cx="230504" cy="40005"/>
          </a:xfrm>
        </p:grpSpPr>
        <p:sp>
          <p:nvSpPr>
            <p:cNvPr id="77" name="object 77"/>
            <p:cNvSpPr/>
            <p:nvPr/>
          </p:nvSpPr>
          <p:spPr>
            <a:xfrm>
              <a:off x="3718077" y="387504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8" name="object 78"/>
            <p:cNvSpPr/>
            <p:nvPr/>
          </p:nvSpPr>
          <p:spPr>
            <a:xfrm>
              <a:off x="3738956" y="3875045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9" name="object 79"/>
            <p:cNvSpPr/>
            <p:nvPr/>
          </p:nvSpPr>
          <p:spPr>
            <a:xfrm>
              <a:off x="3881881" y="387504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0" name="object 80"/>
            <p:cNvSpPr/>
            <p:nvPr/>
          </p:nvSpPr>
          <p:spPr>
            <a:xfrm>
              <a:off x="3875036" y="3855246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4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81" name="object 81"/>
          <p:cNvSpPr/>
          <p:nvPr/>
        </p:nvSpPr>
        <p:spPr>
          <a:xfrm>
            <a:off x="3916074" y="3618017"/>
            <a:ext cx="23801" cy="96738"/>
          </a:xfrm>
          <a:custGeom>
            <a:avLst/>
            <a:gdLst/>
            <a:ahLst/>
            <a:cxnLst/>
            <a:rect l="l" t="t" r="r" b="b"/>
            <a:pathLst>
              <a:path w="19685" h="80010">
                <a:moveTo>
                  <a:pt x="19075" y="69126"/>
                </a:moveTo>
                <a:lnTo>
                  <a:pt x="18719" y="67678"/>
                </a:lnTo>
                <a:lnTo>
                  <a:pt x="17640" y="66243"/>
                </a:lnTo>
                <a:lnTo>
                  <a:pt x="16916" y="64795"/>
                </a:lnTo>
                <a:lnTo>
                  <a:pt x="15824" y="63715"/>
                </a:lnTo>
                <a:lnTo>
                  <a:pt x="14389" y="63004"/>
                </a:lnTo>
                <a:lnTo>
                  <a:pt x="13322" y="62280"/>
                </a:lnTo>
                <a:lnTo>
                  <a:pt x="11518" y="61925"/>
                </a:lnTo>
                <a:lnTo>
                  <a:pt x="9715" y="61925"/>
                </a:lnTo>
                <a:lnTo>
                  <a:pt x="7200" y="61925"/>
                </a:lnTo>
                <a:lnTo>
                  <a:pt x="5765" y="62280"/>
                </a:lnTo>
                <a:lnTo>
                  <a:pt x="4686" y="63004"/>
                </a:lnTo>
                <a:lnTo>
                  <a:pt x="3238" y="63715"/>
                </a:lnTo>
                <a:lnTo>
                  <a:pt x="2159" y="64795"/>
                </a:lnTo>
                <a:lnTo>
                  <a:pt x="1435" y="66243"/>
                </a:lnTo>
                <a:lnTo>
                  <a:pt x="723" y="67322"/>
                </a:lnTo>
                <a:lnTo>
                  <a:pt x="0" y="69126"/>
                </a:lnTo>
                <a:lnTo>
                  <a:pt x="0" y="72364"/>
                </a:lnTo>
                <a:lnTo>
                  <a:pt x="2159" y="76682"/>
                </a:lnTo>
                <a:lnTo>
                  <a:pt x="3238" y="77762"/>
                </a:lnTo>
                <a:lnTo>
                  <a:pt x="4686" y="78486"/>
                </a:lnTo>
                <a:lnTo>
                  <a:pt x="5765" y="79197"/>
                </a:lnTo>
                <a:lnTo>
                  <a:pt x="7556" y="79565"/>
                </a:lnTo>
                <a:lnTo>
                  <a:pt x="11887" y="79565"/>
                </a:lnTo>
                <a:lnTo>
                  <a:pt x="17640" y="75234"/>
                </a:lnTo>
                <a:lnTo>
                  <a:pt x="18719" y="73799"/>
                </a:lnTo>
                <a:lnTo>
                  <a:pt x="19075" y="72364"/>
                </a:lnTo>
                <a:lnTo>
                  <a:pt x="19075" y="69126"/>
                </a:lnTo>
                <a:close/>
              </a:path>
              <a:path w="19685" h="80010">
                <a:moveTo>
                  <a:pt x="19075" y="38163"/>
                </a:moveTo>
                <a:lnTo>
                  <a:pt x="18719" y="36715"/>
                </a:lnTo>
                <a:lnTo>
                  <a:pt x="17640" y="35280"/>
                </a:lnTo>
                <a:lnTo>
                  <a:pt x="16916" y="34201"/>
                </a:lnTo>
                <a:lnTo>
                  <a:pt x="15824" y="32766"/>
                </a:lnTo>
                <a:lnTo>
                  <a:pt x="14389" y="32042"/>
                </a:lnTo>
                <a:lnTo>
                  <a:pt x="13322" y="31318"/>
                </a:lnTo>
                <a:lnTo>
                  <a:pt x="11518" y="30962"/>
                </a:lnTo>
                <a:lnTo>
                  <a:pt x="10083" y="30962"/>
                </a:lnTo>
                <a:lnTo>
                  <a:pt x="7200" y="30962"/>
                </a:lnTo>
                <a:lnTo>
                  <a:pt x="5765" y="31318"/>
                </a:lnTo>
                <a:lnTo>
                  <a:pt x="4686" y="32042"/>
                </a:lnTo>
                <a:lnTo>
                  <a:pt x="3238" y="32766"/>
                </a:lnTo>
                <a:lnTo>
                  <a:pt x="2159" y="33845"/>
                </a:lnTo>
                <a:lnTo>
                  <a:pt x="0" y="38163"/>
                </a:lnTo>
                <a:lnTo>
                  <a:pt x="0" y="41402"/>
                </a:lnTo>
                <a:lnTo>
                  <a:pt x="2159" y="45720"/>
                </a:lnTo>
                <a:lnTo>
                  <a:pt x="3238" y="46799"/>
                </a:lnTo>
                <a:lnTo>
                  <a:pt x="4686" y="47523"/>
                </a:lnTo>
                <a:lnTo>
                  <a:pt x="5765" y="48234"/>
                </a:lnTo>
                <a:lnTo>
                  <a:pt x="7556" y="48602"/>
                </a:lnTo>
                <a:lnTo>
                  <a:pt x="11887" y="48602"/>
                </a:lnTo>
                <a:lnTo>
                  <a:pt x="17640" y="44284"/>
                </a:lnTo>
                <a:lnTo>
                  <a:pt x="18719" y="43205"/>
                </a:lnTo>
                <a:lnTo>
                  <a:pt x="19075" y="41402"/>
                </a:lnTo>
                <a:lnTo>
                  <a:pt x="19075" y="38163"/>
                </a:lnTo>
                <a:close/>
              </a:path>
              <a:path w="19685" h="80010">
                <a:moveTo>
                  <a:pt x="19075" y="10795"/>
                </a:moveTo>
                <a:lnTo>
                  <a:pt x="18999" y="7200"/>
                </a:lnTo>
                <a:lnTo>
                  <a:pt x="18719" y="5765"/>
                </a:lnTo>
                <a:lnTo>
                  <a:pt x="17640" y="4318"/>
                </a:lnTo>
                <a:lnTo>
                  <a:pt x="16916" y="3238"/>
                </a:lnTo>
                <a:lnTo>
                  <a:pt x="15824" y="2159"/>
                </a:lnTo>
                <a:lnTo>
                  <a:pt x="14389" y="1079"/>
                </a:lnTo>
                <a:lnTo>
                  <a:pt x="13322" y="355"/>
                </a:lnTo>
                <a:lnTo>
                  <a:pt x="11518" y="0"/>
                </a:lnTo>
                <a:lnTo>
                  <a:pt x="7200" y="0"/>
                </a:lnTo>
                <a:lnTo>
                  <a:pt x="0" y="7200"/>
                </a:lnTo>
                <a:lnTo>
                  <a:pt x="0" y="10439"/>
                </a:lnTo>
                <a:lnTo>
                  <a:pt x="2159" y="14757"/>
                </a:lnTo>
                <a:lnTo>
                  <a:pt x="3238" y="15836"/>
                </a:lnTo>
                <a:lnTo>
                  <a:pt x="4686" y="16560"/>
                </a:lnTo>
                <a:lnTo>
                  <a:pt x="5765" y="17284"/>
                </a:lnTo>
                <a:lnTo>
                  <a:pt x="7556" y="17995"/>
                </a:lnTo>
                <a:lnTo>
                  <a:pt x="9359" y="17995"/>
                </a:lnTo>
                <a:lnTo>
                  <a:pt x="9715" y="17640"/>
                </a:lnTo>
                <a:lnTo>
                  <a:pt x="9715" y="17995"/>
                </a:lnTo>
                <a:lnTo>
                  <a:pt x="11887" y="17995"/>
                </a:lnTo>
                <a:lnTo>
                  <a:pt x="12598" y="17640"/>
                </a:lnTo>
                <a:lnTo>
                  <a:pt x="14757" y="16560"/>
                </a:lnTo>
                <a:lnTo>
                  <a:pt x="15824" y="15836"/>
                </a:lnTo>
                <a:lnTo>
                  <a:pt x="16916" y="14757"/>
                </a:lnTo>
                <a:lnTo>
                  <a:pt x="17640" y="13322"/>
                </a:lnTo>
                <a:lnTo>
                  <a:pt x="18719" y="12242"/>
                </a:lnTo>
                <a:lnTo>
                  <a:pt x="19075" y="10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2" name="object 82"/>
          <p:cNvSpPr/>
          <p:nvPr/>
        </p:nvSpPr>
        <p:spPr>
          <a:xfrm>
            <a:off x="5787715" y="5473121"/>
            <a:ext cx="2729380" cy="186565"/>
          </a:xfrm>
          <a:custGeom>
            <a:avLst/>
            <a:gdLst/>
            <a:ahLst/>
            <a:cxnLst/>
            <a:rect l="l" t="t" r="r" b="b"/>
            <a:pathLst>
              <a:path w="2257425" h="154304">
                <a:moveTo>
                  <a:pt x="0" y="0"/>
                </a:moveTo>
                <a:lnTo>
                  <a:pt x="607" y="9209"/>
                </a:lnTo>
                <a:lnTo>
                  <a:pt x="2428" y="18356"/>
                </a:lnTo>
                <a:lnTo>
                  <a:pt x="28192" y="56592"/>
                </a:lnTo>
                <a:lnTo>
                  <a:pt x="71640" y="71640"/>
                </a:lnTo>
                <a:lnTo>
                  <a:pt x="1007643" y="71640"/>
                </a:lnTo>
                <a:lnTo>
                  <a:pt x="1022340" y="72584"/>
                </a:lnTo>
                <a:lnTo>
                  <a:pt x="1036666" y="75415"/>
                </a:lnTo>
                <a:lnTo>
                  <a:pt x="1077434" y="95889"/>
                </a:lnTo>
                <a:lnTo>
                  <a:pt x="1133271" y="153720"/>
                </a:lnTo>
                <a:lnTo>
                  <a:pt x="1176832" y="106921"/>
                </a:lnTo>
                <a:lnTo>
                  <a:pt x="1182709" y="101185"/>
                </a:lnTo>
                <a:lnTo>
                  <a:pt x="1188988" y="95889"/>
                </a:lnTo>
                <a:lnTo>
                  <a:pt x="1229756" y="75415"/>
                </a:lnTo>
                <a:lnTo>
                  <a:pt x="1258912" y="71640"/>
                </a:lnTo>
                <a:lnTo>
                  <a:pt x="2185555" y="71640"/>
                </a:lnTo>
                <a:lnTo>
                  <a:pt x="2229153" y="56592"/>
                </a:lnTo>
                <a:lnTo>
                  <a:pt x="2254811" y="18356"/>
                </a:lnTo>
                <a:lnTo>
                  <a:pt x="2257196" y="0"/>
                </a:lnTo>
              </a:path>
            </a:pathLst>
          </a:custGeom>
          <a:ln w="13563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83" name="object 83"/>
          <p:cNvGrpSpPr/>
          <p:nvPr/>
        </p:nvGrpSpPr>
        <p:grpSpPr>
          <a:xfrm>
            <a:off x="6623419" y="5857460"/>
            <a:ext cx="498275" cy="164300"/>
            <a:chOff x="5478119" y="4843814"/>
            <a:chExt cx="412115" cy="135890"/>
          </a:xfrm>
        </p:grpSpPr>
        <p:pic>
          <p:nvPicPr>
            <p:cNvPr id="84" name="object 8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8119" y="4849567"/>
              <a:ext cx="86042" cy="12815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082" y="4843814"/>
              <a:ext cx="299872" cy="135712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7197103" y="5857461"/>
            <a:ext cx="483688" cy="212669"/>
            <a:chOff x="5952604" y="4843814"/>
            <a:chExt cx="400050" cy="175895"/>
          </a:xfrm>
        </p:grpSpPr>
        <p:sp>
          <p:nvSpPr>
            <p:cNvPr id="87" name="object 87"/>
            <p:cNvSpPr/>
            <p:nvPr/>
          </p:nvSpPr>
          <p:spPr>
            <a:xfrm>
              <a:off x="5952604" y="4843814"/>
              <a:ext cx="15875" cy="133985"/>
            </a:xfrm>
            <a:custGeom>
              <a:avLst/>
              <a:gdLst/>
              <a:ahLst/>
              <a:cxnLst/>
              <a:rect l="l" t="t" r="r" b="b"/>
              <a:pathLst>
                <a:path w="15875" h="133985">
                  <a:moveTo>
                    <a:pt x="15836" y="0"/>
                  </a:moveTo>
                  <a:lnTo>
                    <a:pt x="0" y="0"/>
                  </a:lnTo>
                  <a:lnTo>
                    <a:pt x="0" y="133908"/>
                  </a:lnTo>
                  <a:lnTo>
                    <a:pt x="15836" y="133908"/>
                  </a:lnTo>
                  <a:lnTo>
                    <a:pt x="15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7885" y="4883768"/>
              <a:ext cx="364680" cy="135356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4960716" y="5760831"/>
            <a:ext cx="484455" cy="436854"/>
            <a:chOff x="4102925" y="4763893"/>
            <a:chExt cx="400685" cy="361315"/>
          </a:xfrm>
        </p:grpSpPr>
        <p:sp>
          <p:nvSpPr>
            <p:cNvPr id="90" name="object 90"/>
            <p:cNvSpPr/>
            <p:nvPr/>
          </p:nvSpPr>
          <p:spPr>
            <a:xfrm>
              <a:off x="4116603" y="4763893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70">
                  <a:moveTo>
                    <a:pt x="15836" y="0"/>
                  </a:moveTo>
                  <a:lnTo>
                    <a:pt x="0" y="0"/>
                  </a:lnTo>
                  <a:lnTo>
                    <a:pt x="0" y="128155"/>
                  </a:lnTo>
                  <a:lnTo>
                    <a:pt x="15836" y="128155"/>
                  </a:lnTo>
                  <a:lnTo>
                    <a:pt x="15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440" y="4798094"/>
              <a:ext cx="72364" cy="9395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6278" y="4798094"/>
              <a:ext cx="79565" cy="13103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4918" y="4774332"/>
              <a:ext cx="137883" cy="11951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102925" y="4949287"/>
              <a:ext cx="16510" cy="133985"/>
            </a:xfrm>
            <a:custGeom>
              <a:avLst/>
              <a:gdLst/>
              <a:ahLst/>
              <a:cxnLst/>
              <a:rect l="l" t="t" r="r" b="b"/>
              <a:pathLst>
                <a:path w="16510" h="133985">
                  <a:moveTo>
                    <a:pt x="16192" y="0"/>
                  </a:moveTo>
                  <a:lnTo>
                    <a:pt x="0" y="0"/>
                  </a:lnTo>
                  <a:lnTo>
                    <a:pt x="0" y="133921"/>
                  </a:lnTo>
                  <a:lnTo>
                    <a:pt x="16192" y="133921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8561" y="4989254"/>
              <a:ext cx="364680" cy="135356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07679" y="5857460"/>
            <a:ext cx="1055528" cy="164085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9681154" y="5754734"/>
            <a:ext cx="809217" cy="164300"/>
            <a:chOff x="8007121" y="4758851"/>
            <a:chExt cx="669290" cy="135890"/>
          </a:xfrm>
        </p:grpSpPr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7121" y="4758851"/>
              <a:ext cx="305993" cy="13571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5797" y="4758851"/>
              <a:ext cx="340207" cy="135712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9789531" y="6005438"/>
            <a:ext cx="593477" cy="187333"/>
            <a:chOff x="8096757" y="4966204"/>
            <a:chExt cx="490855" cy="154940"/>
          </a:xfrm>
        </p:grpSpPr>
        <p:pic>
          <p:nvPicPr>
            <p:cNvPr id="101" name="object 10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6757" y="4989965"/>
              <a:ext cx="81000" cy="9575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96833" y="4966204"/>
              <a:ext cx="233641" cy="1548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49563" y="4966204"/>
              <a:ext cx="137871" cy="119519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8896812" y="5758650"/>
            <a:ext cx="551250" cy="438390"/>
            <a:chOff x="7358405" y="4762089"/>
            <a:chExt cx="455930" cy="362585"/>
          </a:xfrm>
        </p:grpSpPr>
        <p:pic>
          <p:nvPicPr>
            <p:cNvPr id="105" name="object 10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81518" y="4799884"/>
              <a:ext cx="71640" cy="9396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8405" y="4762089"/>
              <a:ext cx="103670" cy="13176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7276" y="4798094"/>
              <a:ext cx="79565" cy="13103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5917" y="4774332"/>
              <a:ext cx="137883" cy="119519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387564" y="4949287"/>
              <a:ext cx="16510" cy="133985"/>
            </a:xfrm>
            <a:custGeom>
              <a:avLst/>
              <a:gdLst/>
              <a:ahLst/>
              <a:cxnLst/>
              <a:rect l="l" t="t" r="r" b="b"/>
              <a:pathLst>
                <a:path w="16509" h="133985">
                  <a:moveTo>
                    <a:pt x="16192" y="0"/>
                  </a:moveTo>
                  <a:lnTo>
                    <a:pt x="0" y="0"/>
                  </a:lnTo>
                  <a:lnTo>
                    <a:pt x="0" y="133921"/>
                  </a:lnTo>
                  <a:lnTo>
                    <a:pt x="16192" y="133921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10" name="object 11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23200" y="4989254"/>
              <a:ext cx="364680" cy="135356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5052985" y="1215611"/>
            <a:ext cx="4657989" cy="4051460"/>
            <a:chOff x="4179239" y="1004617"/>
            <a:chExt cx="3852545" cy="3350895"/>
          </a:xfrm>
        </p:grpSpPr>
        <p:sp>
          <p:nvSpPr>
            <p:cNvPr id="112" name="object 112"/>
            <p:cNvSpPr/>
            <p:nvPr/>
          </p:nvSpPr>
          <p:spPr>
            <a:xfrm>
              <a:off x="7742516" y="3161534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768806" y="3161534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947355" y="3161534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939074" y="3137048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14"/>
                  </a:lnTo>
                  <a:lnTo>
                    <a:pt x="92163" y="2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742516" y="2969294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768806" y="2969294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947355" y="2969294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939074" y="2944453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14"/>
                  </a:lnTo>
                  <a:lnTo>
                    <a:pt x="92163" y="24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742516" y="258409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768806" y="2584090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947355" y="258409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939074" y="2559604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26"/>
                  </a:lnTo>
                  <a:lnTo>
                    <a:pt x="92163" y="2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42516" y="239185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68806" y="2391850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947355" y="239185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939074" y="2367009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14"/>
                  </a:lnTo>
                  <a:lnTo>
                    <a:pt x="92163" y="24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42516" y="2199255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768806" y="2199255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947355" y="2199255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939074" y="2174769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14"/>
                  </a:lnTo>
                  <a:lnTo>
                    <a:pt x="92163" y="2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32" name="object 1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79239" y="1004617"/>
              <a:ext cx="3672003" cy="3350462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256278" y="3029403"/>
              <a:ext cx="19050" cy="80010"/>
            </a:xfrm>
            <a:custGeom>
              <a:avLst/>
              <a:gdLst/>
              <a:ahLst/>
              <a:cxnLst/>
              <a:rect l="l" t="t" r="r" b="b"/>
              <a:pathLst>
                <a:path w="19050" h="80010">
                  <a:moveTo>
                    <a:pt x="18719" y="69126"/>
                  </a:moveTo>
                  <a:lnTo>
                    <a:pt x="11518" y="61569"/>
                  </a:lnTo>
                  <a:lnTo>
                    <a:pt x="9359" y="61569"/>
                  </a:lnTo>
                  <a:lnTo>
                    <a:pt x="7200" y="61569"/>
                  </a:lnTo>
                  <a:lnTo>
                    <a:pt x="0" y="68770"/>
                  </a:lnTo>
                  <a:lnTo>
                    <a:pt x="0" y="72009"/>
                  </a:lnTo>
                  <a:lnTo>
                    <a:pt x="368" y="73799"/>
                  </a:lnTo>
                  <a:lnTo>
                    <a:pt x="1079" y="74879"/>
                  </a:lnTo>
                  <a:lnTo>
                    <a:pt x="1803" y="76327"/>
                  </a:lnTo>
                  <a:lnTo>
                    <a:pt x="2882" y="77406"/>
                  </a:lnTo>
                  <a:lnTo>
                    <a:pt x="7200" y="79565"/>
                  </a:lnTo>
                  <a:lnTo>
                    <a:pt x="11518" y="79565"/>
                  </a:lnTo>
                  <a:lnTo>
                    <a:pt x="18719" y="72364"/>
                  </a:lnTo>
                  <a:lnTo>
                    <a:pt x="18719" y="69126"/>
                  </a:lnTo>
                  <a:close/>
                </a:path>
                <a:path w="19050" h="80010">
                  <a:moveTo>
                    <a:pt x="18719" y="38163"/>
                  </a:moveTo>
                  <a:lnTo>
                    <a:pt x="11518" y="30607"/>
                  </a:lnTo>
                  <a:lnTo>
                    <a:pt x="9359" y="30607"/>
                  </a:lnTo>
                  <a:lnTo>
                    <a:pt x="7200" y="30607"/>
                  </a:lnTo>
                  <a:lnTo>
                    <a:pt x="5765" y="30962"/>
                  </a:lnTo>
                  <a:lnTo>
                    <a:pt x="4318" y="32042"/>
                  </a:lnTo>
                  <a:lnTo>
                    <a:pt x="2882" y="32766"/>
                  </a:lnTo>
                  <a:lnTo>
                    <a:pt x="1803" y="33845"/>
                  </a:lnTo>
                  <a:lnTo>
                    <a:pt x="1079" y="35280"/>
                  </a:lnTo>
                  <a:lnTo>
                    <a:pt x="368" y="36360"/>
                  </a:lnTo>
                  <a:lnTo>
                    <a:pt x="0" y="37807"/>
                  </a:lnTo>
                  <a:lnTo>
                    <a:pt x="0" y="41402"/>
                  </a:lnTo>
                  <a:lnTo>
                    <a:pt x="7200" y="48602"/>
                  </a:lnTo>
                  <a:lnTo>
                    <a:pt x="11518" y="48602"/>
                  </a:lnTo>
                  <a:lnTo>
                    <a:pt x="18719" y="41402"/>
                  </a:lnTo>
                  <a:lnTo>
                    <a:pt x="18719" y="38163"/>
                  </a:lnTo>
                  <a:close/>
                </a:path>
                <a:path w="19050" h="80010">
                  <a:moveTo>
                    <a:pt x="18719" y="7200"/>
                  </a:moveTo>
                  <a:lnTo>
                    <a:pt x="11518" y="0"/>
                  </a:lnTo>
                  <a:lnTo>
                    <a:pt x="9359" y="0"/>
                  </a:lnTo>
                  <a:lnTo>
                    <a:pt x="7200" y="0"/>
                  </a:lnTo>
                  <a:lnTo>
                    <a:pt x="5765" y="368"/>
                  </a:lnTo>
                  <a:lnTo>
                    <a:pt x="2882" y="1803"/>
                  </a:lnTo>
                  <a:lnTo>
                    <a:pt x="1803" y="2882"/>
                  </a:lnTo>
                  <a:lnTo>
                    <a:pt x="1079" y="4330"/>
                  </a:lnTo>
                  <a:lnTo>
                    <a:pt x="368" y="5410"/>
                  </a:lnTo>
                  <a:lnTo>
                    <a:pt x="0" y="6845"/>
                  </a:lnTo>
                  <a:lnTo>
                    <a:pt x="0" y="10439"/>
                  </a:lnTo>
                  <a:lnTo>
                    <a:pt x="7200" y="17640"/>
                  </a:lnTo>
                  <a:lnTo>
                    <a:pt x="11518" y="17640"/>
                  </a:lnTo>
                  <a:lnTo>
                    <a:pt x="18719" y="10439"/>
                  </a:lnTo>
                  <a:lnTo>
                    <a:pt x="18719" y="7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34" name="object 134"/>
          <p:cNvSpPr/>
          <p:nvPr/>
        </p:nvSpPr>
        <p:spPr>
          <a:xfrm>
            <a:off x="10028934" y="3309853"/>
            <a:ext cx="23801" cy="96738"/>
          </a:xfrm>
          <a:custGeom>
            <a:avLst/>
            <a:gdLst/>
            <a:ahLst/>
            <a:cxnLst/>
            <a:rect l="l" t="t" r="r" b="b"/>
            <a:pathLst>
              <a:path w="19684" h="80010">
                <a:moveTo>
                  <a:pt x="19075" y="69113"/>
                </a:moveTo>
                <a:lnTo>
                  <a:pt x="18719" y="67678"/>
                </a:lnTo>
                <a:lnTo>
                  <a:pt x="17640" y="66243"/>
                </a:lnTo>
                <a:lnTo>
                  <a:pt x="16916" y="64795"/>
                </a:lnTo>
                <a:lnTo>
                  <a:pt x="15836" y="63715"/>
                </a:lnTo>
                <a:lnTo>
                  <a:pt x="14757" y="62992"/>
                </a:lnTo>
                <a:lnTo>
                  <a:pt x="13322" y="62280"/>
                </a:lnTo>
                <a:lnTo>
                  <a:pt x="11874" y="61912"/>
                </a:lnTo>
                <a:lnTo>
                  <a:pt x="7556" y="61912"/>
                </a:lnTo>
                <a:lnTo>
                  <a:pt x="6121" y="62280"/>
                </a:lnTo>
                <a:lnTo>
                  <a:pt x="3238" y="63715"/>
                </a:lnTo>
                <a:lnTo>
                  <a:pt x="2159" y="64795"/>
                </a:lnTo>
                <a:lnTo>
                  <a:pt x="0" y="69113"/>
                </a:lnTo>
                <a:lnTo>
                  <a:pt x="0" y="72351"/>
                </a:lnTo>
                <a:lnTo>
                  <a:pt x="2159" y="76682"/>
                </a:lnTo>
                <a:lnTo>
                  <a:pt x="3238" y="77762"/>
                </a:lnTo>
                <a:lnTo>
                  <a:pt x="4673" y="78473"/>
                </a:lnTo>
                <a:lnTo>
                  <a:pt x="5753" y="79197"/>
                </a:lnTo>
                <a:lnTo>
                  <a:pt x="7200" y="79552"/>
                </a:lnTo>
                <a:lnTo>
                  <a:pt x="11518" y="79552"/>
                </a:lnTo>
                <a:lnTo>
                  <a:pt x="13322" y="79197"/>
                </a:lnTo>
                <a:lnTo>
                  <a:pt x="14401" y="78473"/>
                </a:lnTo>
                <a:lnTo>
                  <a:pt x="15836" y="77762"/>
                </a:lnTo>
                <a:lnTo>
                  <a:pt x="16916" y="76682"/>
                </a:lnTo>
                <a:lnTo>
                  <a:pt x="17640" y="75234"/>
                </a:lnTo>
                <a:lnTo>
                  <a:pt x="18719" y="73799"/>
                </a:lnTo>
                <a:lnTo>
                  <a:pt x="19075" y="72351"/>
                </a:lnTo>
                <a:lnTo>
                  <a:pt x="19075" y="70916"/>
                </a:lnTo>
                <a:lnTo>
                  <a:pt x="19075" y="69113"/>
                </a:lnTo>
                <a:close/>
              </a:path>
              <a:path w="19684" h="80010">
                <a:moveTo>
                  <a:pt x="19075" y="38150"/>
                </a:moveTo>
                <a:lnTo>
                  <a:pt x="18719" y="36715"/>
                </a:lnTo>
                <a:lnTo>
                  <a:pt x="17640" y="35280"/>
                </a:lnTo>
                <a:lnTo>
                  <a:pt x="16916" y="33832"/>
                </a:lnTo>
                <a:lnTo>
                  <a:pt x="15836" y="32753"/>
                </a:lnTo>
                <a:lnTo>
                  <a:pt x="14757" y="32042"/>
                </a:lnTo>
                <a:lnTo>
                  <a:pt x="13322" y="31318"/>
                </a:lnTo>
                <a:lnTo>
                  <a:pt x="11874" y="30962"/>
                </a:lnTo>
                <a:lnTo>
                  <a:pt x="7556" y="30962"/>
                </a:lnTo>
                <a:lnTo>
                  <a:pt x="0" y="38150"/>
                </a:lnTo>
                <a:lnTo>
                  <a:pt x="0" y="41402"/>
                </a:lnTo>
                <a:lnTo>
                  <a:pt x="711" y="43192"/>
                </a:lnTo>
                <a:lnTo>
                  <a:pt x="1435" y="44272"/>
                </a:lnTo>
                <a:lnTo>
                  <a:pt x="2159" y="45720"/>
                </a:lnTo>
                <a:lnTo>
                  <a:pt x="3238" y="46799"/>
                </a:lnTo>
                <a:lnTo>
                  <a:pt x="4673" y="47510"/>
                </a:lnTo>
                <a:lnTo>
                  <a:pt x="5753" y="48234"/>
                </a:lnTo>
                <a:lnTo>
                  <a:pt x="7200" y="48602"/>
                </a:lnTo>
                <a:lnTo>
                  <a:pt x="11518" y="48602"/>
                </a:lnTo>
                <a:lnTo>
                  <a:pt x="13322" y="48234"/>
                </a:lnTo>
                <a:lnTo>
                  <a:pt x="14401" y="47510"/>
                </a:lnTo>
                <a:lnTo>
                  <a:pt x="15836" y="46799"/>
                </a:lnTo>
                <a:lnTo>
                  <a:pt x="16916" y="45720"/>
                </a:lnTo>
                <a:lnTo>
                  <a:pt x="17640" y="44272"/>
                </a:lnTo>
                <a:lnTo>
                  <a:pt x="18719" y="42837"/>
                </a:lnTo>
                <a:lnTo>
                  <a:pt x="19075" y="41402"/>
                </a:lnTo>
                <a:lnTo>
                  <a:pt x="19075" y="39598"/>
                </a:lnTo>
                <a:lnTo>
                  <a:pt x="19075" y="38150"/>
                </a:lnTo>
                <a:close/>
              </a:path>
              <a:path w="19684" h="80010">
                <a:moveTo>
                  <a:pt x="19075" y="7200"/>
                </a:moveTo>
                <a:lnTo>
                  <a:pt x="18719" y="5753"/>
                </a:lnTo>
                <a:lnTo>
                  <a:pt x="17640" y="4318"/>
                </a:lnTo>
                <a:lnTo>
                  <a:pt x="16916" y="3238"/>
                </a:lnTo>
                <a:lnTo>
                  <a:pt x="14757" y="1079"/>
                </a:lnTo>
                <a:lnTo>
                  <a:pt x="13322" y="355"/>
                </a:lnTo>
                <a:lnTo>
                  <a:pt x="11874" y="0"/>
                </a:lnTo>
                <a:lnTo>
                  <a:pt x="7556" y="0"/>
                </a:lnTo>
                <a:lnTo>
                  <a:pt x="6121" y="355"/>
                </a:lnTo>
                <a:lnTo>
                  <a:pt x="4673" y="1435"/>
                </a:lnTo>
                <a:lnTo>
                  <a:pt x="3238" y="2159"/>
                </a:lnTo>
                <a:lnTo>
                  <a:pt x="2159" y="3238"/>
                </a:lnTo>
                <a:lnTo>
                  <a:pt x="1435" y="4673"/>
                </a:lnTo>
                <a:lnTo>
                  <a:pt x="711" y="5753"/>
                </a:lnTo>
                <a:lnTo>
                  <a:pt x="0" y="7556"/>
                </a:lnTo>
                <a:lnTo>
                  <a:pt x="0" y="10795"/>
                </a:lnTo>
                <a:lnTo>
                  <a:pt x="1435" y="13677"/>
                </a:lnTo>
                <a:lnTo>
                  <a:pt x="2159" y="14757"/>
                </a:lnTo>
                <a:lnTo>
                  <a:pt x="3238" y="15836"/>
                </a:lnTo>
                <a:lnTo>
                  <a:pt x="4673" y="16560"/>
                </a:lnTo>
                <a:lnTo>
                  <a:pt x="5753" y="17640"/>
                </a:lnTo>
                <a:lnTo>
                  <a:pt x="7200" y="17995"/>
                </a:lnTo>
                <a:lnTo>
                  <a:pt x="11518" y="17995"/>
                </a:lnTo>
                <a:lnTo>
                  <a:pt x="13322" y="17272"/>
                </a:lnTo>
                <a:lnTo>
                  <a:pt x="14401" y="16560"/>
                </a:lnTo>
                <a:lnTo>
                  <a:pt x="15836" y="15836"/>
                </a:lnTo>
                <a:lnTo>
                  <a:pt x="16916" y="14757"/>
                </a:lnTo>
                <a:lnTo>
                  <a:pt x="17640" y="13322"/>
                </a:lnTo>
                <a:lnTo>
                  <a:pt x="18719" y="12242"/>
                </a:lnTo>
                <a:lnTo>
                  <a:pt x="19075" y="10439"/>
                </a:lnTo>
                <a:lnTo>
                  <a:pt x="19075" y="8991"/>
                </a:lnTo>
                <a:lnTo>
                  <a:pt x="19075" y="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35" name="object 1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25463" y="1632373"/>
            <a:ext cx="450426" cy="1867661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811328" y="2538588"/>
            <a:ext cx="473505" cy="705936"/>
          </a:xfrm>
          <a:prstGeom prst="rect">
            <a:avLst/>
          </a:prstGeom>
        </p:spPr>
      </p:pic>
      <p:grpSp>
        <p:nvGrpSpPr>
          <p:cNvPr id="137" name="object 137"/>
          <p:cNvGrpSpPr/>
          <p:nvPr/>
        </p:nvGrpSpPr>
        <p:grpSpPr>
          <a:xfrm>
            <a:off x="9811329" y="3491392"/>
            <a:ext cx="473707" cy="473707"/>
            <a:chOff x="8114786" y="2886878"/>
            <a:chExt cx="391795" cy="391795"/>
          </a:xfrm>
        </p:grpSpPr>
        <p:sp>
          <p:nvSpPr>
            <p:cNvPr id="138" name="object 138"/>
            <p:cNvSpPr/>
            <p:nvPr/>
          </p:nvSpPr>
          <p:spPr>
            <a:xfrm>
              <a:off x="8118361" y="2890452"/>
              <a:ext cx="384810" cy="384810"/>
            </a:xfrm>
            <a:custGeom>
              <a:avLst/>
              <a:gdLst/>
              <a:ahLst/>
              <a:cxnLst/>
              <a:rect l="l" t="t" r="r" b="b"/>
              <a:pathLst>
                <a:path w="384809" h="384810">
                  <a:moveTo>
                    <a:pt x="192239" y="192239"/>
                  </a:moveTo>
                  <a:lnTo>
                    <a:pt x="0" y="192239"/>
                  </a:lnTo>
                  <a:lnTo>
                    <a:pt x="0" y="0"/>
                  </a:lnTo>
                  <a:lnTo>
                    <a:pt x="384479" y="0"/>
                  </a:lnTo>
                  <a:lnTo>
                    <a:pt x="384479" y="192239"/>
                  </a:lnTo>
                  <a:lnTo>
                    <a:pt x="192239" y="192239"/>
                  </a:lnTo>
                  <a:close/>
                </a:path>
                <a:path w="384809" h="384810">
                  <a:moveTo>
                    <a:pt x="192239" y="384479"/>
                  </a:moveTo>
                  <a:lnTo>
                    <a:pt x="0" y="384479"/>
                  </a:lnTo>
                  <a:lnTo>
                    <a:pt x="0" y="192239"/>
                  </a:lnTo>
                  <a:lnTo>
                    <a:pt x="384479" y="192239"/>
                  </a:lnTo>
                  <a:lnTo>
                    <a:pt x="384479" y="384479"/>
                  </a:lnTo>
                  <a:lnTo>
                    <a:pt x="192239" y="384479"/>
                  </a:lnTo>
                  <a:close/>
                </a:path>
              </a:pathLst>
            </a:custGeom>
            <a:ln w="7148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39" name="object 1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20596" y="2944453"/>
              <a:ext cx="171729" cy="8208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16278" y="3135613"/>
              <a:ext cx="191515" cy="82080"/>
            </a:xfrm>
            <a:prstGeom prst="rect">
              <a:avLst/>
            </a:prstGeom>
          </p:spPr>
        </p:pic>
      </p:grpSp>
      <p:pic>
        <p:nvPicPr>
          <p:cNvPr id="141" name="object 1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725463" y="3840031"/>
            <a:ext cx="450426" cy="938366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3821193" y="5187146"/>
            <a:ext cx="368524" cy="262573"/>
            <a:chOff x="3160445" y="4289408"/>
            <a:chExt cx="304800" cy="217170"/>
          </a:xfrm>
        </p:grpSpPr>
        <p:pic>
          <p:nvPicPr>
            <p:cNvPr id="143" name="object 1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60445" y="4289408"/>
              <a:ext cx="192951" cy="21708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74999" y="4361404"/>
              <a:ext cx="90004" cy="145084"/>
            </a:xfrm>
            <a:prstGeom prst="rect">
              <a:avLst/>
            </a:prstGeom>
          </p:spPr>
        </p:pic>
      </p:grpSp>
      <p:grpSp>
        <p:nvGrpSpPr>
          <p:cNvPr id="145" name="object 145"/>
          <p:cNvGrpSpPr/>
          <p:nvPr/>
        </p:nvGrpSpPr>
        <p:grpSpPr>
          <a:xfrm>
            <a:off x="9882245" y="5187146"/>
            <a:ext cx="310174" cy="262573"/>
            <a:chOff x="8173440" y="4289408"/>
            <a:chExt cx="256540" cy="217170"/>
          </a:xfrm>
        </p:grpSpPr>
        <p:pic>
          <p:nvPicPr>
            <p:cNvPr id="146" name="object 1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73440" y="4289408"/>
              <a:ext cx="147954" cy="21708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2642" y="4361404"/>
              <a:ext cx="86753" cy="145084"/>
            </a:xfrm>
            <a:prstGeom prst="rect">
              <a:avLst/>
            </a:prstGeom>
          </p:spPr>
        </p:pic>
      </p:grpSp>
      <p:sp>
        <p:nvSpPr>
          <p:cNvPr id="148" name="object 148"/>
          <p:cNvSpPr txBox="1"/>
          <p:nvPr/>
        </p:nvSpPr>
        <p:spPr>
          <a:xfrm>
            <a:off x="3405821" y="6038406"/>
            <a:ext cx="1097894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27" dirty="0">
                <a:latin typeface="Trebuchet MS"/>
                <a:cs typeface="Trebuchet MS"/>
              </a:rPr>
              <a:t>(Normalized)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0" y="970"/>
            <a:ext cx="3743589" cy="532056"/>
          </a:xfrm>
          <a:custGeom>
            <a:avLst/>
            <a:gdLst/>
            <a:ahLst/>
            <a:cxnLst/>
            <a:rect l="l" t="t" r="r" b="b"/>
            <a:pathLst>
              <a:path w="3096260" h="440055">
                <a:moveTo>
                  <a:pt x="3096006" y="0"/>
                </a:moveTo>
                <a:lnTo>
                  <a:pt x="0" y="0"/>
                </a:lnTo>
                <a:lnTo>
                  <a:pt x="0" y="439915"/>
                </a:lnTo>
                <a:lnTo>
                  <a:pt x="3096006" y="439915"/>
                </a:lnTo>
                <a:lnTo>
                  <a:pt x="309600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50" name="object 150"/>
          <p:cNvSpPr txBox="1">
            <a:spLocks noGrp="1"/>
          </p:cNvSpPr>
          <p:nvPr>
            <p:ph type="title"/>
          </p:nvPr>
        </p:nvSpPr>
        <p:spPr>
          <a:xfrm>
            <a:off x="90410" y="6179"/>
            <a:ext cx="3473338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36" dirty="0">
                <a:solidFill>
                  <a:srgbClr val="FFFFFF"/>
                </a:solidFill>
              </a:rPr>
              <a:t>D</a:t>
            </a:r>
            <a:r>
              <a:rPr sz="3144" spc="-272" dirty="0">
                <a:solidFill>
                  <a:srgbClr val="FFFFFF"/>
                </a:solidFill>
              </a:rPr>
              <a:t>ee</a:t>
            </a:r>
            <a:r>
              <a:rPr sz="3144" spc="-127" dirty="0">
                <a:solidFill>
                  <a:srgbClr val="FFFFFF"/>
                </a:solidFill>
              </a:rPr>
              <a:t>p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00" dirty="0">
                <a:solidFill>
                  <a:srgbClr val="FFFFFF"/>
                </a:solidFill>
              </a:rPr>
              <a:t>Ne</a:t>
            </a:r>
            <a:r>
              <a:rPr sz="3144" spc="-127" dirty="0">
                <a:solidFill>
                  <a:srgbClr val="FFFFFF"/>
                </a:solidFill>
              </a:rPr>
              <a:t>u</a:t>
            </a:r>
            <a:r>
              <a:rPr sz="3144" spc="-284" dirty="0">
                <a:solidFill>
                  <a:srgbClr val="FFFFFF"/>
                </a:solidFill>
              </a:rPr>
              <a:t>r</a:t>
            </a:r>
            <a:r>
              <a:rPr sz="3144" spc="-254" dirty="0">
                <a:solidFill>
                  <a:srgbClr val="FFFFFF"/>
                </a:solidFill>
              </a:rPr>
              <a:t>a</a:t>
            </a:r>
            <a:r>
              <a:rPr sz="3144" spc="-230" dirty="0">
                <a:solidFill>
                  <a:srgbClr val="FFFFFF"/>
                </a:solidFill>
              </a:rPr>
              <a:t>l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00" dirty="0">
                <a:solidFill>
                  <a:srgbClr val="FFFFFF"/>
                </a:solidFill>
              </a:rPr>
              <a:t>Ne</a:t>
            </a:r>
            <a:r>
              <a:rPr sz="3144" spc="-254" dirty="0">
                <a:solidFill>
                  <a:srgbClr val="FFFFFF"/>
                </a:solidFill>
              </a:rPr>
              <a:t>t</a:t>
            </a:r>
            <a:r>
              <a:rPr sz="3144" spc="-218" dirty="0">
                <a:solidFill>
                  <a:srgbClr val="FFFFFF"/>
                </a:solidFill>
              </a:rPr>
              <a:t>w</a:t>
            </a:r>
            <a:r>
              <a:rPr sz="3144" spc="-133" dirty="0">
                <a:solidFill>
                  <a:srgbClr val="FFFFFF"/>
                </a:solidFill>
              </a:rPr>
              <a:t>o</a:t>
            </a:r>
            <a:r>
              <a:rPr sz="3144" spc="-212" dirty="0">
                <a:solidFill>
                  <a:srgbClr val="FFFFFF"/>
                </a:solidFill>
              </a:rPr>
              <a:t>rks</a:t>
            </a:r>
            <a:endParaRPr sz="3144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810" y="5783786"/>
            <a:ext cx="2551260" cy="46210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902" spc="-181" dirty="0">
                <a:latin typeface="Trebuchet MS"/>
                <a:cs typeface="Trebuchet MS"/>
              </a:rPr>
              <a:t>Back-propagation</a:t>
            </a:r>
            <a:endParaRPr sz="2902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1528" y="1685609"/>
            <a:ext cx="3116330" cy="3408079"/>
            <a:chOff x="489242" y="1393345"/>
            <a:chExt cx="2577465" cy="2818765"/>
          </a:xfrm>
        </p:grpSpPr>
        <p:sp>
          <p:nvSpPr>
            <p:cNvPr id="4" name="object 4"/>
            <p:cNvSpPr/>
            <p:nvPr/>
          </p:nvSpPr>
          <p:spPr>
            <a:xfrm>
              <a:off x="1867674" y="1661054"/>
              <a:ext cx="1076960" cy="349250"/>
            </a:xfrm>
            <a:custGeom>
              <a:avLst/>
              <a:gdLst/>
              <a:ahLst/>
              <a:cxnLst/>
              <a:rect l="l" t="t" r="r" b="b"/>
              <a:pathLst>
                <a:path w="1076960" h="349250">
                  <a:moveTo>
                    <a:pt x="938161" y="0"/>
                  </a:moveTo>
                  <a:lnTo>
                    <a:pt x="138607" y="0"/>
                  </a:lnTo>
                  <a:lnTo>
                    <a:pt x="94746" y="7049"/>
                  </a:lnTo>
                  <a:lnTo>
                    <a:pt x="56690" y="26678"/>
                  </a:lnTo>
                  <a:lnTo>
                    <a:pt x="26705" y="56605"/>
                  </a:lnTo>
                  <a:lnTo>
                    <a:pt x="7053" y="94553"/>
                  </a:lnTo>
                  <a:lnTo>
                    <a:pt x="0" y="138239"/>
                  </a:lnTo>
                  <a:lnTo>
                    <a:pt x="0" y="210235"/>
                  </a:lnTo>
                  <a:lnTo>
                    <a:pt x="7053" y="254095"/>
                  </a:lnTo>
                  <a:lnTo>
                    <a:pt x="26705" y="292148"/>
                  </a:lnTo>
                  <a:lnTo>
                    <a:pt x="56690" y="322130"/>
                  </a:lnTo>
                  <a:lnTo>
                    <a:pt x="94746" y="341778"/>
                  </a:lnTo>
                  <a:lnTo>
                    <a:pt x="138607" y="348830"/>
                  </a:lnTo>
                  <a:lnTo>
                    <a:pt x="538568" y="348830"/>
                  </a:lnTo>
                  <a:lnTo>
                    <a:pt x="938161" y="348830"/>
                  </a:lnTo>
                  <a:lnTo>
                    <a:pt x="982023" y="341778"/>
                  </a:lnTo>
                  <a:lnTo>
                    <a:pt x="1020078" y="322130"/>
                  </a:lnTo>
                  <a:lnTo>
                    <a:pt x="1050064" y="292148"/>
                  </a:lnTo>
                  <a:lnTo>
                    <a:pt x="1069715" y="254095"/>
                  </a:lnTo>
                  <a:lnTo>
                    <a:pt x="1076769" y="210235"/>
                  </a:lnTo>
                  <a:lnTo>
                    <a:pt x="1076769" y="138239"/>
                  </a:lnTo>
                  <a:lnTo>
                    <a:pt x="1069715" y="94553"/>
                  </a:lnTo>
                  <a:lnTo>
                    <a:pt x="1050064" y="56605"/>
                  </a:lnTo>
                  <a:lnTo>
                    <a:pt x="1020078" y="26678"/>
                  </a:lnTo>
                  <a:lnTo>
                    <a:pt x="982023" y="7049"/>
                  </a:lnTo>
                  <a:lnTo>
                    <a:pt x="938161" y="0"/>
                  </a:lnTo>
                  <a:close/>
                </a:path>
              </a:pathLst>
            </a:custGeom>
            <a:solidFill>
              <a:srgbClr val="7F8184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7562" y="1762565"/>
              <a:ext cx="294119" cy="1227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8125" y="1760774"/>
              <a:ext cx="367919" cy="1245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6923" y="1762565"/>
              <a:ext cx="116636" cy="1227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44444" y="139572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4" h="8890">
                  <a:moveTo>
                    <a:pt x="0" y="0"/>
                  </a:moveTo>
                  <a:lnTo>
                    <a:pt x="3949" y="8648"/>
                  </a:lnTo>
                </a:path>
              </a:pathLst>
            </a:custGeom>
            <a:ln w="476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" name="object 9"/>
            <p:cNvSpPr/>
            <p:nvPr/>
          </p:nvSpPr>
          <p:spPr>
            <a:xfrm>
              <a:off x="2955963" y="1420922"/>
              <a:ext cx="100965" cy="222250"/>
            </a:xfrm>
            <a:custGeom>
              <a:avLst/>
              <a:gdLst/>
              <a:ahLst/>
              <a:cxnLst/>
              <a:rect l="l" t="t" r="r" b="b"/>
              <a:pathLst>
                <a:path w="100964" h="222250">
                  <a:moveTo>
                    <a:pt x="0" y="0"/>
                  </a:moveTo>
                  <a:lnTo>
                    <a:pt x="100431" y="222122"/>
                  </a:lnTo>
                </a:path>
              </a:pathLst>
            </a:custGeom>
            <a:ln w="4679">
              <a:solidFill>
                <a:srgbClr val="BBBDB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" name="object 10"/>
            <p:cNvSpPr/>
            <p:nvPr/>
          </p:nvSpPr>
          <p:spPr>
            <a:xfrm>
              <a:off x="3060001" y="165132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4" h="8889">
                  <a:moveTo>
                    <a:pt x="0" y="0"/>
                  </a:moveTo>
                  <a:lnTo>
                    <a:pt x="3962" y="8648"/>
                  </a:lnTo>
                </a:path>
              </a:pathLst>
            </a:custGeom>
            <a:ln w="476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" name="object 11"/>
            <p:cNvSpPr/>
            <p:nvPr/>
          </p:nvSpPr>
          <p:spPr>
            <a:xfrm>
              <a:off x="2163241" y="3354485"/>
              <a:ext cx="64769" cy="818515"/>
            </a:xfrm>
            <a:custGeom>
              <a:avLst/>
              <a:gdLst/>
              <a:ahLst/>
              <a:cxnLst/>
              <a:rect l="l" t="t" r="r" b="b"/>
              <a:pathLst>
                <a:path w="64769" h="818514">
                  <a:moveTo>
                    <a:pt x="36360" y="756005"/>
                  </a:moveTo>
                  <a:lnTo>
                    <a:pt x="29514" y="756005"/>
                  </a:lnTo>
                  <a:lnTo>
                    <a:pt x="23393" y="764286"/>
                  </a:lnTo>
                  <a:lnTo>
                    <a:pt x="21602" y="766445"/>
                  </a:lnTo>
                  <a:lnTo>
                    <a:pt x="20878" y="767880"/>
                  </a:lnTo>
                  <a:lnTo>
                    <a:pt x="19443" y="770039"/>
                  </a:lnTo>
                  <a:lnTo>
                    <a:pt x="19075" y="770039"/>
                  </a:lnTo>
                  <a:lnTo>
                    <a:pt x="18719" y="768248"/>
                  </a:lnTo>
                  <a:lnTo>
                    <a:pt x="17995" y="766445"/>
                  </a:lnTo>
                  <a:lnTo>
                    <a:pt x="16916" y="763917"/>
                  </a:lnTo>
                  <a:lnTo>
                    <a:pt x="14033" y="756005"/>
                  </a:lnTo>
                  <a:lnTo>
                    <a:pt x="7556" y="756005"/>
                  </a:lnTo>
                  <a:lnTo>
                    <a:pt x="15113" y="774001"/>
                  </a:lnTo>
                  <a:lnTo>
                    <a:pt x="0" y="792721"/>
                  </a:lnTo>
                  <a:lnTo>
                    <a:pt x="6832" y="792721"/>
                  </a:lnTo>
                  <a:lnTo>
                    <a:pt x="13677" y="783729"/>
                  </a:lnTo>
                  <a:lnTo>
                    <a:pt x="15113" y="781558"/>
                  </a:lnTo>
                  <a:lnTo>
                    <a:pt x="17272" y="777963"/>
                  </a:lnTo>
                  <a:lnTo>
                    <a:pt x="18364" y="780478"/>
                  </a:lnTo>
                  <a:lnTo>
                    <a:pt x="18719" y="781926"/>
                  </a:lnTo>
                  <a:lnTo>
                    <a:pt x="19799" y="784440"/>
                  </a:lnTo>
                  <a:lnTo>
                    <a:pt x="23037" y="792721"/>
                  </a:lnTo>
                  <a:lnTo>
                    <a:pt x="29514" y="792721"/>
                  </a:lnTo>
                  <a:lnTo>
                    <a:pt x="23545" y="777963"/>
                  </a:lnTo>
                  <a:lnTo>
                    <a:pt x="21958" y="774001"/>
                  </a:lnTo>
                  <a:lnTo>
                    <a:pt x="25120" y="770039"/>
                  </a:lnTo>
                  <a:lnTo>
                    <a:pt x="36360" y="756005"/>
                  </a:lnTo>
                  <a:close/>
                </a:path>
                <a:path w="64769" h="818514">
                  <a:moveTo>
                    <a:pt x="39243" y="459003"/>
                  </a:moveTo>
                  <a:lnTo>
                    <a:pt x="32397" y="459003"/>
                  </a:lnTo>
                  <a:lnTo>
                    <a:pt x="25920" y="467283"/>
                  </a:lnTo>
                  <a:lnTo>
                    <a:pt x="24472" y="469442"/>
                  </a:lnTo>
                  <a:lnTo>
                    <a:pt x="23393" y="470877"/>
                  </a:lnTo>
                  <a:lnTo>
                    <a:pt x="22313" y="473049"/>
                  </a:lnTo>
                  <a:lnTo>
                    <a:pt x="21958" y="473049"/>
                  </a:lnTo>
                  <a:lnTo>
                    <a:pt x="21234" y="471246"/>
                  </a:lnTo>
                  <a:lnTo>
                    <a:pt x="20878" y="469442"/>
                  </a:lnTo>
                  <a:lnTo>
                    <a:pt x="19799" y="466928"/>
                  </a:lnTo>
                  <a:lnTo>
                    <a:pt x="16916" y="459003"/>
                  </a:lnTo>
                  <a:lnTo>
                    <a:pt x="10083" y="459003"/>
                  </a:lnTo>
                  <a:lnTo>
                    <a:pt x="17640" y="476999"/>
                  </a:lnTo>
                  <a:lnTo>
                    <a:pt x="2882" y="496087"/>
                  </a:lnTo>
                  <a:lnTo>
                    <a:pt x="9715" y="496087"/>
                  </a:lnTo>
                  <a:lnTo>
                    <a:pt x="17995" y="484568"/>
                  </a:lnTo>
                  <a:lnTo>
                    <a:pt x="20154" y="480961"/>
                  </a:lnTo>
                  <a:lnTo>
                    <a:pt x="20878" y="483489"/>
                  </a:lnTo>
                  <a:lnTo>
                    <a:pt x="21602" y="484924"/>
                  </a:lnTo>
                  <a:lnTo>
                    <a:pt x="22682" y="487438"/>
                  </a:lnTo>
                  <a:lnTo>
                    <a:pt x="25552" y="496087"/>
                  </a:lnTo>
                  <a:lnTo>
                    <a:pt x="32397" y="496087"/>
                  </a:lnTo>
                  <a:lnTo>
                    <a:pt x="26111" y="480961"/>
                  </a:lnTo>
                  <a:lnTo>
                    <a:pt x="24472" y="476999"/>
                  </a:lnTo>
                  <a:lnTo>
                    <a:pt x="27711" y="473049"/>
                  </a:lnTo>
                  <a:lnTo>
                    <a:pt x="39243" y="459003"/>
                  </a:lnTo>
                  <a:close/>
                </a:path>
                <a:path w="64769" h="818514">
                  <a:moveTo>
                    <a:pt x="42481" y="162001"/>
                  </a:moveTo>
                  <a:lnTo>
                    <a:pt x="35636" y="162001"/>
                  </a:lnTo>
                  <a:lnTo>
                    <a:pt x="29514" y="170281"/>
                  </a:lnTo>
                  <a:lnTo>
                    <a:pt x="28079" y="172440"/>
                  </a:lnTo>
                  <a:lnTo>
                    <a:pt x="27000" y="173888"/>
                  </a:lnTo>
                  <a:lnTo>
                    <a:pt x="25552" y="176047"/>
                  </a:lnTo>
                  <a:lnTo>
                    <a:pt x="24117" y="172440"/>
                  </a:lnTo>
                  <a:lnTo>
                    <a:pt x="23393" y="169926"/>
                  </a:lnTo>
                  <a:lnTo>
                    <a:pt x="20154" y="162001"/>
                  </a:lnTo>
                  <a:lnTo>
                    <a:pt x="13677" y="162001"/>
                  </a:lnTo>
                  <a:lnTo>
                    <a:pt x="21234" y="180009"/>
                  </a:lnTo>
                  <a:lnTo>
                    <a:pt x="6121" y="199085"/>
                  </a:lnTo>
                  <a:lnTo>
                    <a:pt x="12954" y="199085"/>
                  </a:lnTo>
                  <a:lnTo>
                    <a:pt x="19799" y="190080"/>
                  </a:lnTo>
                  <a:lnTo>
                    <a:pt x="21234" y="187921"/>
                  </a:lnTo>
                  <a:lnTo>
                    <a:pt x="22313" y="185762"/>
                  </a:lnTo>
                  <a:lnTo>
                    <a:pt x="23393" y="183959"/>
                  </a:lnTo>
                  <a:lnTo>
                    <a:pt x="23761" y="183959"/>
                  </a:lnTo>
                  <a:lnTo>
                    <a:pt x="24472" y="186486"/>
                  </a:lnTo>
                  <a:lnTo>
                    <a:pt x="24841" y="188277"/>
                  </a:lnTo>
                  <a:lnTo>
                    <a:pt x="25920" y="190804"/>
                  </a:lnTo>
                  <a:lnTo>
                    <a:pt x="29159" y="199085"/>
                  </a:lnTo>
                  <a:lnTo>
                    <a:pt x="35636" y="199085"/>
                  </a:lnTo>
                  <a:lnTo>
                    <a:pt x="29641" y="183959"/>
                  </a:lnTo>
                  <a:lnTo>
                    <a:pt x="28079" y="180009"/>
                  </a:lnTo>
                  <a:lnTo>
                    <a:pt x="31242" y="176047"/>
                  </a:lnTo>
                  <a:lnTo>
                    <a:pt x="42481" y="162001"/>
                  </a:lnTo>
                  <a:close/>
                </a:path>
                <a:path w="64769" h="818514">
                  <a:moveTo>
                    <a:pt x="42481" y="0"/>
                  </a:moveTo>
                  <a:lnTo>
                    <a:pt x="35636" y="0"/>
                  </a:lnTo>
                  <a:lnTo>
                    <a:pt x="29514" y="8280"/>
                  </a:lnTo>
                  <a:lnTo>
                    <a:pt x="28079" y="10439"/>
                  </a:lnTo>
                  <a:lnTo>
                    <a:pt x="27000" y="11887"/>
                  </a:lnTo>
                  <a:lnTo>
                    <a:pt x="25552" y="14046"/>
                  </a:lnTo>
                  <a:lnTo>
                    <a:pt x="24841" y="12598"/>
                  </a:lnTo>
                  <a:lnTo>
                    <a:pt x="24117" y="10439"/>
                  </a:lnTo>
                  <a:lnTo>
                    <a:pt x="23393" y="7924"/>
                  </a:lnTo>
                  <a:lnTo>
                    <a:pt x="20154" y="0"/>
                  </a:lnTo>
                  <a:lnTo>
                    <a:pt x="13677" y="0"/>
                  </a:lnTo>
                  <a:lnTo>
                    <a:pt x="21234" y="18008"/>
                  </a:lnTo>
                  <a:lnTo>
                    <a:pt x="6121" y="37084"/>
                  </a:lnTo>
                  <a:lnTo>
                    <a:pt x="12954" y="37084"/>
                  </a:lnTo>
                  <a:lnTo>
                    <a:pt x="19799" y="28079"/>
                  </a:lnTo>
                  <a:lnTo>
                    <a:pt x="21234" y="25920"/>
                  </a:lnTo>
                  <a:lnTo>
                    <a:pt x="22313" y="23761"/>
                  </a:lnTo>
                  <a:lnTo>
                    <a:pt x="23393" y="21958"/>
                  </a:lnTo>
                  <a:lnTo>
                    <a:pt x="23761" y="21958"/>
                  </a:lnTo>
                  <a:lnTo>
                    <a:pt x="24472" y="24485"/>
                  </a:lnTo>
                  <a:lnTo>
                    <a:pt x="24841" y="26289"/>
                  </a:lnTo>
                  <a:lnTo>
                    <a:pt x="25920" y="28803"/>
                  </a:lnTo>
                  <a:lnTo>
                    <a:pt x="29159" y="37084"/>
                  </a:lnTo>
                  <a:lnTo>
                    <a:pt x="35636" y="37084"/>
                  </a:lnTo>
                  <a:lnTo>
                    <a:pt x="29641" y="21958"/>
                  </a:lnTo>
                  <a:lnTo>
                    <a:pt x="28079" y="18008"/>
                  </a:lnTo>
                  <a:lnTo>
                    <a:pt x="31242" y="14046"/>
                  </a:lnTo>
                  <a:lnTo>
                    <a:pt x="42481" y="0"/>
                  </a:lnTo>
                  <a:close/>
                </a:path>
                <a:path w="64769" h="818514">
                  <a:moveTo>
                    <a:pt x="44996" y="499681"/>
                  </a:moveTo>
                  <a:lnTo>
                    <a:pt x="41402" y="499681"/>
                  </a:lnTo>
                  <a:lnTo>
                    <a:pt x="37439" y="521284"/>
                  </a:lnTo>
                  <a:lnTo>
                    <a:pt x="41033" y="521284"/>
                  </a:lnTo>
                  <a:lnTo>
                    <a:pt x="44996" y="499681"/>
                  </a:lnTo>
                  <a:close/>
                </a:path>
                <a:path w="64769" h="818514">
                  <a:moveTo>
                    <a:pt x="46799" y="493204"/>
                  </a:moveTo>
                  <a:lnTo>
                    <a:pt x="46443" y="492848"/>
                  </a:lnTo>
                  <a:lnTo>
                    <a:pt x="46443" y="492480"/>
                  </a:lnTo>
                  <a:lnTo>
                    <a:pt x="46075" y="492125"/>
                  </a:lnTo>
                  <a:lnTo>
                    <a:pt x="46075" y="491769"/>
                  </a:lnTo>
                  <a:lnTo>
                    <a:pt x="45720" y="491769"/>
                  </a:lnTo>
                  <a:lnTo>
                    <a:pt x="45364" y="491401"/>
                  </a:lnTo>
                  <a:lnTo>
                    <a:pt x="44272" y="491401"/>
                  </a:lnTo>
                  <a:lnTo>
                    <a:pt x="43916" y="491769"/>
                  </a:lnTo>
                  <a:lnTo>
                    <a:pt x="43561" y="491769"/>
                  </a:lnTo>
                  <a:lnTo>
                    <a:pt x="42481" y="492848"/>
                  </a:lnTo>
                  <a:lnTo>
                    <a:pt x="42481" y="493204"/>
                  </a:lnTo>
                  <a:lnTo>
                    <a:pt x="42113" y="493560"/>
                  </a:lnTo>
                  <a:lnTo>
                    <a:pt x="42113" y="494639"/>
                  </a:lnTo>
                  <a:lnTo>
                    <a:pt x="42837" y="495363"/>
                  </a:lnTo>
                  <a:lnTo>
                    <a:pt x="42837" y="495719"/>
                  </a:lnTo>
                  <a:lnTo>
                    <a:pt x="43192" y="495719"/>
                  </a:lnTo>
                  <a:lnTo>
                    <a:pt x="43561" y="496087"/>
                  </a:lnTo>
                  <a:lnTo>
                    <a:pt x="44996" y="496087"/>
                  </a:lnTo>
                  <a:lnTo>
                    <a:pt x="45364" y="495719"/>
                  </a:lnTo>
                  <a:lnTo>
                    <a:pt x="45720" y="495719"/>
                  </a:lnTo>
                  <a:lnTo>
                    <a:pt x="46443" y="495007"/>
                  </a:lnTo>
                  <a:lnTo>
                    <a:pt x="46443" y="494639"/>
                  </a:lnTo>
                  <a:lnTo>
                    <a:pt x="46799" y="494284"/>
                  </a:lnTo>
                  <a:lnTo>
                    <a:pt x="46799" y="493204"/>
                  </a:lnTo>
                  <a:close/>
                </a:path>
                <a:path w="64769" h="818514">
                  <a:moveTo>
                    <a:pt x="59042" y="200888"/>
                  </a:moveTo>
                  <a:lnTo>
                    <a:pt x="58674" y="199809"/>
                  </a:lnTo>
                  <a:lnTo>
                    <a:pt x="58674" y="198729"/>
                  </a:lnTo>
                  <a:lnTo>
                    <a:pt x="57962" y="198005"/>
                  </a:lnTo>
                  <a:lnTo>
                    <a:pt x="57594" y="196926"/>
                  </a:lnTo>
                  <a:lnTo>
                    <a:pt x="56883" y="196202"/>
                  </a:lnTo>
                  <a:lnTo>
                    <a:pt x="55803" y="195846"/>
                  </a:lnTo>
                  <a:lnTo>
                    <a:pt x="54724" y="195122"/>
                  </a:lnTo>
                  <a:lnTo>
                    <a:pt x="53632" y="194767"/>
                  </a:lnTo>
                  <a:lnTo>
                    <a:pt x="52197" y="194767"/>
                  </a:lnTo>
                  <a:lnTo>
                    <a:pt x="51841" y="195122"/>
                  </a:lnTo>
                  <a:lnTo>
                    <a:pt x="49682" y="195122"/>
                  </a:lnTo>
                  <a:lnTo>
                    <a:pt x="47523" y="195478"/>
                  </a:lnTo>
                  <a:lnTo>
                    <a:pt x="45720" y="196557"/>
                  </a:lnTo>
                  <a:lnTo>
                    <a:pt x="46443" y="199440"/>
                  </a:lnTo>
                  <a:lnTo>
                    <a:pt x="46799" y="199440"/>
                  </a:lnTo>
                  <a:lnTo>
                    <a:pt x="46799" y="199085"/>
                  </a:lnTo>
                  <a:lnTo>
                    <a:pt x="48234" y="198361"/>
                  </a:lnTo>
                  <a:lnTo>
                    <a:pt x="49682" y="198005"/>
                  </a:lnTo>
                  <a:lnTo>
                    <a:pt x="53632" y="198005"/>
                  </a:lnTo>
                  <a:lnTo>
                    <a:pt x="55079" y="199440"/>
                  </a:lnTo>
                  <a:lnTo>
                    <a:pt x="55079" y="205562"/>
                  </a:lnTo>
                  <a:lnTo>
                    <a:pt x="51117" y="207365"/>
                  </a:lnTo>
                  <a:lnTo>
                    <a:pt x="47155" y="207365"/>
                  </a:lnTo>
                  <a:lnTo>
                    <a:pt x="46443" y="210248"/>
                  </a:lnTo>
                  <a:lnTo>
                    <a:pt x="50761" y="210248"/>
                  </a:lnTo>
                  <a:lnTo>
                    <a:pt x="53632" y="211683"/>
                  </a:lnTo>
                  <a:lnTo>
                    <a:pt x="53505" y="216725"/>
                  </a:lnTo>
                  <a:lnTo>
                    <a:pt x="53276" y="217449"/>
                  </a:lnTo>
                  <a:lnTo>
                    <a:pt x="52552" y="218528"/>
                  </a:lnTo>
                  <a:lnTo>
                    <a:pt x="52197" y="219608"/>
                  </a:lnTo>
                  <a:lnTo>
                    <a:pt x="51473" y="220319"/>
                  </a:lnTo>
                  <a:lnTo>
                    <a:pt x="50393" y="220687"/>
                  </a:lnTo>
                  <a:lnTo>
                    <a:pt x="49314" y="221399"/>
                  </a:lnTo>
                  <a:lnTo>
                    <a:pt x="48234" y="221767"/>
                  </a:lnTo>
                  <a:lnTo>
                    <a:pt x="44996" y="221767"/>
                  </a:lnTo>
                  <a:lnTo>
                    <a:pt x="43192" y="221399"/>
                  </a:lnTo>
                  <a:lnTo>
                    <a:pt x="41757" y="220319"/>
                  </a:lnTo>
                  <a:lnTo>
                    <a:pt x="40678" y="223202"/>
                  </a:lnTo>
                  <a:lnTo>
                    <a:pt x="41033" y="223202"/>
                  </a:lnTo>
                  <a:lnTo>
                    <a:pt x="42481" y="224282"/>
                  </a:lnTo>
                  <a:lnTo>
                    <a:pt x="44272" y="224637"/>
                  </a:lnTo>
                  <a:lnTo>
                    <a:pt x="48958" y="224637"/>
                  </a:lnTo>
                  <a:lnTo>
                    <a:pt x="50761" y="224282"/>
                  </a:lnTo>
                  <a:lnTo>
                    <a:pt x="52197" y="223558"/>
                  </a:lnTo>
                  <a:lnTo>
                    <a:pt x="54584" y="221767"/>
                  </a:lnTo>
                  <a:lnTo>
                    <a:pt x="55079" y="221399"/>
                  </a:lnTo>
                  <a:lnTo>
                    <a:pt x="55803" y="219608"/>
                  </a:lnTo>
                  <a:lnTo>
                    <a:pt x="56883" y="218528"/>
                  </a:lnTo>
                  <a:lnTo>
                    <a:pt x="57238" y="216725"/>
                  </a:lnTo>
                  <a:lnTo>
                    <a:pt x="57238" y="213487"/>
                  </a:lnTo>
                  <a:lnTo>
                    <a:pt x="56883" y="212407"/>
                  </a:lnTo>
                  <a:lnTo>
                    <a:pt x="56515" y="211683"/>
                  </a:lnTo>
                  <a:lnTo>
                    <a:pt x="55803" y="210604"/>
                  </a:lnTo>
                  <a:lnTo>
                    <a:pt x="55079" y="209880"/>
                  </a:lnTo>
                  <a:lnTo>
                    <a:pt x="54000" y="209169"/>
                  </a:lnTo>
                  <a:lnTo>
                    <a:pt x="53632" y="209169"/>
                  </a:lnTo>
                  <a:lnTo>
                    <a:pt x="53276" y="208800"/>
                  </a:lnTo>
                  <a:lnTo>
                    <a:pt x="52552" y="208800"/>
                  </a:lnTo>
                  <a:lnTo>
                    <a:pt x="52920" y="208445"/>
                  </a:lnTo>
                  <a:lnTo>
                    <a:pt x="53632" y="208445"/>
                  </a:lnTo>
                  <a:lnTo>
                    <a:pt x="54000" y="208089"/>
                  </a:lnTo>
                  <a:lnTo>
                    <a:pt x="56159" y="206997"/>
                  </a:lnTo>
                  <a:lnTo>
                    <a:pt x="57238" y="205917"/>
                  </a:lnTo>
                  <a:lnTo>
                    <a:pt x="57962" y="204838"/>
                  </a:lnTo>
                  <a:lnTo>
                    <a:pt x="58318" y="203758"/>
                  </a:lnTo>
                  <a:lnTo>
                    <a:pt x="59042" y="200888"/>
                  </a:lnTo>
                  <a:close/>
                </a:path>
                <a:path w="64769" h="818514">
                  <a:moveTo>
                    <a:pt x="59397" y="37084"/>
                  </a:moveTo>
                  <a:lnTo>
                    <a:pt x="58674" y="36004"/>
                  </a:lnTo>
                  <a:lnTo>
                    <a:pt x="57962" y="35280"/>
                  </a:lnTo>
                  <a:lnTo>
                    <a:pt x="57238" y="34201"/>
                  </a:lnTo>
                  <a:lnTo>
                    <a:pt x="56159" y="33845"/>
                  </a:lnTo>
                  <a:lnTo>
                    <a:pt x="55435" y="33121"/>
                  </a:lnTo>
                  <a:lnTo>
                    <a:pt x="50393" y="33121"/>
                  </a:lnTo>
                  <a:lnTo>
                    <a:pt x="48234" y="33489"/>
                  </a:lnTo>
                  <a:lnTo>
                    <a:pt x="46443" y="34569"/>
                  </a:lnTo>
                  <a:lnTo>
                    <a:pt x="46075" y="34925"/>
                  </a:lnTo>
                  <a:lnTo>
                    <a:pt x="45720" y="34925"/>
                  </a:lnTo>
                  <a:lnTo>
                    <a:pt x="45364" y="35280"/>
                  </a:lnTo>
                  <a:lnTo>
                    <a:pt x="46443" y="37807"/>
                  </a:lnTo>
                  <a:lnTo>
                    <a:pt x="46799" y="37807"/>
                  </a:lnTo>
                  <a:lnTo>
                    <a:pt x="46799" y="37439"/>
                  </a:lnTo>
                  <a:lnTo>
                    <a:pt x="47155" y="37084"/>
                  </a:lnTo>
                  <a:lnTo>
                    <a:pt x="48602" y="36360"/>
                  </a:lnTo>
                  <a:lnTo>
                    <a:pt x="50038" y="36004"/>
                  </a:lnTo>
                  <a:lnTo>
                    <a:pt x="53276" y="36004"/>
                  </a:lnTo>
                  <a:lnTo>
                    <a:pt x="54000" y="36360"/>
                  </a:lnTo>
                  <a:lnTo>
                    <a:pt x="55435" y="37807"/>
                  </a:lnTo>
                  <a:lnTo>
                    <a:pt x="55803" y="38519"/>
                  </a:lnTo>
                  <a:lnTo>
                    <a:pt x="55803" y="45364"/>
                  </a:lnTo>
                  <a:lnTo>
                    <a:pt x="50761" y="50406"/>
                  </a:lnTo>
                  <a:lnTo>
                    <a:pt x="44272" y="56527"/>
                  </a:lnTo>
                  <a:lnTo>
                    <a:pt x="40322" y="60121"/>
                  </a:lnTo>
                  <a:lnTo>
                    <a:pt x="39954" y="62280"/>
                  </a:lnTo>
                  <a:lnTo>
                    <a:pt x="56159" y="62280"/>
                  </a:lnTo>
                  <a:lnTo>
                    <a:pt x="56515" y="59397"/>
                  </a:lnTo>
                  <a:lnTo>
                    <a:pt x="45364" y="59397"/>
                  </a:lnTo>
                  <a:lnTo>
                    <a:pt x="45364" y="59042"/>
                  </a:lnTo>
                  <a:lnTo>
                    <a:pt x="47523" y="57607"/>
                  </a:lnTo>
                  <a:lnTo>
                    <a:pt x="53632" y="51841"/>
                  </a:lnTo>
                  <a:lnTo>
                    <a:pt x="59397" y="46088"/>
                  </a:lnTo>
                  <a:lnTo>
                    <a:pt x="59397" y="37084"/>
                  </a:lnTo>
                  <a:close/>
                </a:path>
                <a:path w="64769" h="818514">
                  <a:moveTo>
                    <a:pt x="64668" y="799922"/>
                  </a:moveTo>
                  <a:lnTo>
                    <a:pt x="64439" y="799198"/>
                  </a:lnTo>
                  <a:lnTo>
                    <a:pt x="63715" y="797763"/>
                  </a:lnTo>
                  <a:lnTo>
                    <a:pt x="62280" y="797039"/>
                  </a:lnTo>
                  <a:lnTo>
                    <a:pt x="61556" y="796328"/>
                  </a:lnTo>
                  <a:lnTo>
                    <a:pt x="58674" y="796328"/>
                  </a:lnTo>
                  <a:lnTo>
                    <a:pt x="57238" y="796683"/>
                  </a:lnTo>
                  <a:lnTo>
                    <a:pt x="56159" y="797407"/>
                  </a:lnTo>
                  <a:lnTo>
                    <a:pt x="54724" y="798118"/>
                  </a:lnTo>
                  <a:lnTo>
                    <a:pt x="53632" y="799198"/>
                  </a:lnTo>
                  <a:lnTo>
                    <a:pt x="52920" y="800646"/>
                  </a:lnTo>
                  <a:lnTo>
                    <a:pt x="52920" y="799922"/>
                  </a:lnTo>
                  <a:lnTo>
                    <a:pt x="52552" y="799198"/>
                  </a:lnTo>
                  <a:lnTo>
                    <a:pt x="51841" y="797763"/>
                  </a:lnTo>
                  <a:lnTo>
                    <a:pt x="51117" y="797407"/>
                  </a:lnTo>
                  <a:lnTo>
                    <a:pt x="50038" y="796328"/>
                  </a:lnTo>
                  <a:lnTo>
                    <a:pt x="46799" y="796328"/>
                  </a:lnTo>
                  <a:lnTo>
                    <a:pt x="45364" y="796683"/>
                  </a:lnTo>
                  <a:lnTo>
                    <a:pt x="43192" y="798118"/>
                  </a:lnTo>
                  <a:lnTo>
                    <a:pt x="42113" y="799198"/>
                  </a:lnTo>
                  <a:lnTo>
                    <a:pt x="41402" y="800646"/>
                  </a:lnTo>
                  <a:lnTo>
                    <a:pt x="41033" y="800646"/>
                  </a:lnTo>
                  <a:lnTo>
                    <a:pt x="41757" y="796683"/>
                  </a:lnTo>
                  <a:lnTo>
                    <a:pt x="38519" y="796683"/>
                  </a:lnTo>
                  <a:lnTo>
                    <a:pt x="38163" y="798487"/>
                  </a:lnTo>
                  <a:lnTo>
                    <a:pt x="37795" y="800646"/>
                  </a:lnTo>
                  <a:lnTo>
                    <a:pt x="37477" y="802805"/>
                  </a:lnTo>
                  <a:lnTo>
                    <a:pt x="34556" y="818286"/>
                  </a:lnTo>
                  <a:lnTo>
                    <a:pt x="38163" y="818286"/>
                  </a:lnTo>
                  <a:lnTo>
                    <a:pt x="40373" y="806767"/>
                  </a:lnTo>
                  <a:lnTo>
                    <a:pt x="41033" y="802805"/>
                  </a:lnTo>
                  <a:lnTo>
                    <a:pt x="42748" y="800646"/>
                  </a:lnTo>
                  <a:lnTo>
                    <a:pt x="43916" y="799198"/>
                  </a:lnTo>
                  <a:lnTo>
                    <a:pt x="48958" y="799198"/>
                  </a:lnTo>
                  <a:lnTo>
                    <a:pt x="49136" y="799922"/>
                  </a:lnTo>
                  <a:lnTo>
                    <a:pt x="49187" y="804608"/>
                  </a:lnTo>
                  <a:lnTo>
                    <a:pt x="48958" y="805319"/>
                  </a:lnTo>
                  <a:lnTo>
                    <a:pt x="46443" y="818286"/>
                  </a:lnTo>
                  <a:lnTo>
                    <a:pt x="50038" y="818286"/>
                  </a:lnTo>
                  <a:lnTo>
                    <a:pt x="52197" y="806767"/>
                  </a:lnTo>
                  <a:lnTo>
                    <a:pt x="52920" y="802449"/>
                  </a:lnTo>
                  <a:lnTo>
                    <a:pt x="54508" y="800646"/>
                  </a:lnTo>
                  <a:lnTo>
                    <a:pt x="55803" y="799198"/>
                  </a:lnTo>
                  <a:lnTo>
                    <a:pt x="60477" y="799198"/>
                  </a:lnTo>
                  <a:lnTo>
                    <a:pt x="61010" y="800277"/>
                  </a:lnTo>
                  <a:lnTo>
                    <a:pt x="61074" y="803884"/>
                  </a:lnTo>
                  <a:lnTo>
                    <a:pt x="60947" y="804240"/>
                  </a:lnTo>
                  <a:lnTo>
                    <a:pt x="60833" y="805319"/>
                  </a:lnTo>
                  <a:lnTo>
                    <a:pt x="58318" y="818286"/>
                  </a:lnTo>
                  <a:lnTo>
                    <a:pt x="61912" y="818286"/>
                  </a:lnTo>
                  <a:lnTo>
                    <a:pt x="64439" y="805319"/>
                  </a:lnTo>
                  <a:lnTo>
                    <a:pt x="64554" y="803529"/>
                  </a:lnTo>
                  <a:lnTo>
                    <a:pt x="64668" y="803160"/>
                  </a:lnTo>
                  <a:lnTo>
                    <a:pt x="64668" y="799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8918" y="3156123"/>
              <a:ext cx="259715" cy="1053465"/>
            </a:xfrm>
            <a:custGeom>
              <a:avLst/>
              <a:gdLst/>
              <a:ahLst/>
              <a:cxnLst/>
              <a:rect l="l" t="t" r="r" b="b"/>
              <a:pathLst>
                <a:path w="259714" h="1053464">
                  <a:moveTo>
                    <a:pt x="55079" y="0"/>
                  </a:moveTo>
                  <a:lnTo>
                    <a:pt x="46473" y="41159"/>
                  </a:lnTo>
                  <a:lnTo>
                    <a:pt x="27539" y="155389"/>
                  </a:lnTo>
                  <a:lnTo>
                    <a:pt x="8606" y="328814"/>
                  </a:lnTo>
                  <a:lnTo>
                    <a:pt x="0" y="547560"/>
                  </a:lnTo>
                  <a:lnTo>
                    <a:pt x="8606" y="759887"/>
                  </a:lnTo>
                  <a:lnTo>
                    <a:pt x="27539" y="918818"/>
                  </a:lnTo>
                  <a:lnTo>
                    <a:pt x="46473" y="1018481"/>
                  </a:lnTo>
                  <a:lnTo>
                    <a:pt x="55079" y="1053007"/>
                  </a:lnTo>
                </a:path>
                <a:path w="259714" h="1053464">
                  <a:moveTo>
                    <a:pt x="204482" y="1053007"/>
                  </a:moveTo>
                  <a:lnTo>
                    <a:pt x="213033" y="1011899"/>
                  </a:lnTo>
                  <a:lnTo>
                    <a:pt x="231844" y="897756"/>
                  </a:lnTo>
                  <a:lnTo>
                    <a:pt x="250656" y="724348"/>
                  </a:lnTo>
                  <a:lnTo>
                    <a:pt x="259206" y="505447"/>
                  </a:lnTo>
                  <a:lnTo>
                    <a:pt x="250656" y="293275"/>
                  </a:lnTo>
                  <a:lnTo>
                    <a:pt x="231844" y="134327"/>
                  </a:lnTo>
                  <a:lnTo>
                    <a:pt x="213033" y="34577"/>
                  </a:lnTo>
                  <a:lnTo>
                    <a:pt x="204482" y="0"/>
                  </a:lnTo>
                </a:path>
              </a:pathLst>
            </a:custGeom>
            <a:ln w="476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" name="object 13"/>
            <p:cNvSpPr/>
            <p:nvPr/>
          </p:nvSpPr>
          <p:spPr>
            <a:xfrm>
              <a:off x="2084755" y="2288523"/>
              <a:ext cx="11430" cy="26034"/>
            </a:xfrm>
            <a:custGeom>
              <a:avLst/>
              <a:gdLst/>
              <a:ahLst/>
              <a:cxnLst/>
              <a:rect l="l" t="t" r="r" b="b"/>
              <a:pathLst>
                <a:path w="11430" h="26035">
                  <a:moveTo>
                    <a:pt x="10807" y="0"/>
                  </a:moveTo>
                  <a:lnTo>
                    <a:pt x="0" y="0"/>
                  </a:lnTo>
                  <a:lnTo>
                    <a:pt x="0" y="10083"/>
                  </a:lnTo>
                  <a:lnTo>
                    <a:pt x="3606" y="10083"/>
                  </a:lnTo>
                  <a:lnTo>
                    <a:pt x="0" y="25565"/>
                  </a:lnTo>
                  <a:lnTo>
                    <a:pt x="5041" y="25565"/>
                  </a:lnTo>
                  <a:lnTo>
                    <a:pt x="10807" y="10083"/>
                  </a:lnTo>
                  <a:lnTo>
                    <a:pt x="10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0475" y="2181246"/>
              <a:ext cx="211328" cy="1173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67724" y="2285653"/>
              <a:ext cx="234950" cy="28575"/>
            </a:xfrm>
            <a:custGeom>
              <a:avLst/>
              <a:gdLst/>
              <a:ahLst/>
              <a:cxnLst/>
              <a:rect l="l" t="t" r="r" b="b"/>
              <a:pathLst>
                <a:path w="234950" h="28575">
                  <a:moveTo>
                    <a:pt x="10795" y="2870"/>
                  </a:moveTo>
                  <a:lnTo>
                    <a:pt x="0" y="2870"/>
                  </a:lnTo>
                  <a:lnTo>
                    <a:pt x="0" y="12954"/>
                  </a:lnTo>
                  <a:lnTo>
                    <a:pt x="3238" y="12954"/>
                  </a:lnTo>
                  <a:lnTo>
                    <a:pt x="0" y="28435"/>
                  </a:lnTo>
                  <a:lnTo>
                    <a:pt x="5029" y="28435"/>
                  </a:lnTo>
                  <a:lnTo>
                    <a:pt x="10795" y="12954"/>
                  </a:lnTo>
                  <a:lnTo>
                    <a:pt x="10795" y="2870"/>
                  </a:lnTo>
                  <a:close/>
                </a:path>
                <a:path w="234950" h="28575">
                  <a:moveTo>
                    <a:pt x="68033" y="5041"/>
                  </a:moveTo>
                  <a:lnTo>
                    <a:pt x="67678" y="3949"/>
                  </a:lnTo>
                  <a:lnTo>
                    <a:pt x="66954" y="3238"/>
                  </a:lnTo>
                  <a:lnTo>
                    <a:pt x="66598" y="2159"/>
                  </a:lnTo>
                  <a:lnTo>
                    <a:pt x="65874" y="1435"/>
                  </a:lnTo>
                  <a:lnTo>
                    <a:pt x="64795" y="711"/>
                  </a:lnTo>
                  <a:lnTo>
                    <a:pt x="62636" y="0"/>
                  </a:lnTo>
                  <a:lnTo>
                    <a:pt x="60121" y="0"/>
                  </a:lnTo>
                  <a:lnTo>
                    <a:pt x="57950" y="711"/>
                  </a:lnTo>
                  <a:lnTo>
                    <a:pt x="56870" y="1435"/>
                  </a:lnTo>
                  <a:lnTo>
                    <a:pt x="56159" y="2159"/>
                  </a:lnTo>
                  <a:lnTo>
                    <a:pt x="55791" y="3238"/>
                  </a:lnTo>
                  <a:lnTo>
                    <a:pt x="55079" y="3949"/>
                  </a:lnTo>
                  <a:lnTo>
                    <a:pt x="54711" y="5041"/>
                  </a:lnTo>
                  <a:lnTo>
                    <a:pt x="54711" y="7556"/>
                  </a:lnTo>
                  <a:lnTo>
                    <a:pt x="55079" y="8636"/>
                  </a:lnTo>
                  <a:lnTo>
                    <a:pt x="55791" y="9715"/>
                  </a:lnTo>
                  <a:lnTo>
                    <a:pt x="56159" y="10795"/>
                  </a:lnTo>
                  <a:lnTo>
                    <a:pt x="57238" y="11518"/>
                  </a:lnTo>
                  <a:lnTo>
                    <a:pt x="57950" y="11874"/>
                  </a:lnTo>
                  <a:lnTo>
                    <a:pt x="59029" y="12598"/>
                  </a:lnTo>
                  <a:lnTo>
                    <a:pt x="60121" y="12954"/>
                  </a:lnTo>
                  <a:lnTo>
                    <a:pt x="62636" y="12954"/>
                  </a:lnTo>
                  <a:lnTo>
                    <a:pt x="63715" y="12598"/>
                  </a:lnTo>
                  <a:lnTo>
                    <a:pt x="64795" y="11874"/>
                  </a:lnTo>
                  <a:lnTo>
                    <a:pt x="65519" y="11518"/>
                  </a:lnTo>
                  <a:lnTo>
                    <a:pt x="66598" y="10795"/>
                  </a:lnTo>
                  <a:lnTo>
                    <a:pt x="66954" y="9715"/>
                  </a:lnTo>
                  <a:lnTo>
                    <a:pt x="67678" y="8636"/>
                  </a:lnTo>
                  <a:lnTo>
                    <a:pt x="68033" y="7556"/>
                  </a:lnTo>
                  <a:lnTo>
                    <a:pt x="68033" y="5753"/>
                  </a:lnTo>
                  <a:lnTo>
                    <a:pt x="68033" y="5041"/>
                  </a:lnTo>
                  <a:close/>
                </a:path>
                <a:path w="234950" h="28575">
                  <a:moveTo>
                    <a:pt x="124193" y="5041"/>
                  </a:moveTo>
                  <a:lnTo>
                    <a:pt x="118795" y="0"/>
                  </a:lnTo>
                  <a:lnTo>
                    <a:pt x="114833" y="0"/>
                  </a:lnTo>
                  <a:lnTo>
                    <a:pt x="114109" y="711"/>
                  </a:lnTo>
                  <a:lnTo>
                    <a:pt x="113030" y="1435"/>
                  </a:lnTo>
                  <a:lnTo>
                    <a:pt x="111594" y="2870"/>
                  </a:lnTo>
                  <a:lnTo>
                    <a:pt x="110871" y="5041"/>
                  </a:lnTo>
                  <a:lnTo>
                    <a:pt x="110871" y="7556"/>
                  </a:lnTo>
                  <a:lnTo>
                    <a:pt x="111594" y="9715"/>
                  </a:lnTo>
                  <a:lnTo>
                    <a:pt x="112318" y="10795"/>
                  </a:lnTo>
                  <a:lnTo>
                    <a:pt x="113030" y="11518"/>
                  </a:lnTo>
                  <a:lnTo>
                    <a:pt x="114109" y="11874"/>
                  </a:lnTo>
                  <a:lnTo>
                    <a:pt x="115201" y="12598"/>
                  </a:lnTo>
                  <a:lnTo>
                    <a:pt x="116281" y="12954"/>
                  </a:lnTo>
                  <a:lnTo>
                    <a:pt x="118795" y="12954"/>
                  </a:lnTo>
                  <a:lnTo>
                    <a:pt x="119875" y="12598"/>
                  </a:lnTo>
                  <a:lnTo>
                    <a:pt x="120954" y="11874"/>
                  </a:lnTo>
                  <a:lnTo>
                    <a:pt x="122034" y="11518"/>
                  </a:lnTo>
                  <a:lnTo>
                    <a:pt x="123469" y="9359"/>
                  </a:lnTo>
                  <a:lnTo>
                    <a:pt x="124193" y="7200"/>
                  </a:lnTo>
                  <a:lnTo>
                    <a:pt x="124193" y="5753"/>
                  </a:lnTo>
                  <a:lnTo>
                    <a:pt x="124193" y="5041"/>
                  </a:lnTo>
                  <a:close/>
                </a:path>
                <a:path w="234950" h="28575">
                  <a:moveTo>
                    <a:pt x="180352" y="5041"/>
                  </a:moveTo>
                  <a:lnTo>
                    <a:pt x="179997" y="4318"/>
                  </a:lnTo>
                  <a:lnTo>
                    <a:pt x="179641" y="3238"/>
                  </a:lnTo>
                  <a:lnTo>
                    <a:pt x="178917" y="2159"/>
                  </a:lnTo>
                  <a:lnTo>
                    <a:pt x="177838" y="1435"/>
                  </a:lnTo>
                  <a:lnTo>
                    <a:pt x="177114" y="711"/>
                  </a:lnTo>
                  <a:lnTo>
                    <a:pt x="176034" y="355"/>
                  </a:lnTo>
                  <a:lnTo>
                    <a:pt x="174599" y="0"/>
                  </a:lnTo>
                  <a:lnTo>
                    <a:pt x="171716" y="0"/>
                  </a:lnTo>
                  <a:lnTo>
                    <a:pt x="166674" y="5041"/>
                  </a:lnTo>
                  <a:lnTo>
                    <a:pt x="166674" y="7556"/>
                  </a:lnTo>
                  <a:lnTo>
                    <a:pt x="167398" y="9715"/>
                  </a:lnTo>
                  <a:lnTo>
                    <a:pt x="168109" y="10439"/>
                  </a:lnTo>
                  <a:lnTo>
                    <a:pt x="168833" y="11518"/>
                  </a:lnTo>
                  <a:lnTo>
                    <a:pt x="169913" y="11874"/>
                  </a:lnTo>
                  <a:lnTo>
                    <a:pt x="170992" y="12598"/>
                  </a:lnTo>
                  <a:lnTo>
                    <a:pt x="172072" y="12954"/>
                  </a:lnTo>
                  <a:lnTo>
                    <a:pt x="174599" y="12954"/>
                  </a:lnTo>
                  <a:lnTo>
                    <a:pt x="175679" y="12598"/>
                  </a:lnTo>
                  <a:lnTo>
                    <a:pt x="176758" y="11874"/>
                  </a:lnTo>
                  <a:lnTo>
                    <a:pt x="177838" y="11518"/>
                  </a:lnTo>
                  <a:lnTo>
                    <a:pt x="178917" y="10439"/>
                  </a:lnTo>
                  <a:lnTo>
                    <a:pt x="179273" y="9359"/>
                  </a:lnTo>
                  <a:lnTo>
                    <a:pt x="179997" y="8280"/>
                  </a:lnTo>
                  <a:lnTo>
                    <a:pt x="180352" y="7200"/>
                  </a:lnTo>
                  <a:lnTo>
                    <a:pt x="180352" y="5753"/>
                  </a:lnTo>
                  <a:lnTo>
                    <a:pt x="180352" y="5041"/>
                  </a:lnTo>
                  <a:close/>
                </a:path>
                <a:path w="234950" h="28575">
                  <a:moveTo>
                    <a:pt x="234353" y="2870"/>
                  </a:moveTo>
                  <a:lnTo>
                    <a:pt x="224269" y="2870"/>
                  </a:lnTo>
                  <a:lnTo>
                    <a:pt x="224269" y="12954"/>
                  </a:lnTo>
                  <a:lnTo>
                    <a:pt x="227152" y="12954"/>
                  </a:lnTo>
                  <a:lnTo>
                    <a:pt x="224269" y="28435"/>
                  </a:lnTo>
                  <a:lnTo>
                    <a:pt x="229311" y="28435"/>
                  </a:lnTo>
                  <a:lnTo>
                    <a:pt x="234353" y="12954"/>
                  </a:lnTo>
                  <a:lnTo>
                    <a:pt x="234353" y="2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7002" y="2181246"/>
              <a:ext cx="241198" cy="1173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06636" y="2154970"/>
              <a:ext cx="53975" cy="224790"/>
            </a:xfrm>
            <a:custGeom>
              <a:avLst/>
              <a:gdLst/>
              <a:ahLst/>
              <a:cxnLst/>
              <a:rect l="l" t="t" r="r" b="b"/>
              <a:pathLst>
                <a:path w="53975" h="224789">
                  <a:moveTo>
                    <a:pt x="2527" y="0"/>
                  </a:moveTo>
                  <a:lnTo>
                    <a:pt x="0" y="0"/>
                  </a:lnTo>
                  <a:lnTo>
                    <a:pt x="0" y="4673"/>
                  </a:lnTo>
                  <a:lnTo>
                    <a:pt x="1079" y="5041"/>
                  </a:lnTo>
                  <a:lnTo>
                    <a:pt x="6165" y="7541"/>
                  </a:lnTo>
                  <a:lnTo>
                    <a:pt x="12599" y="11561"/>
                  </a:lnTo>
                  <a:lnTo>
                    <a:pt x="18494" y="17541"/>
                  </a:lnTo>
                  <a:lnTo>
                    <a:pt x="21958" y="25920"/>
                  </a:lnTo>
                  <a:lnTo>
                    <a:pt x="21958" y="79197"/>
                  </a:lnTo>
                  <a:lnTo>
                    <a:pt x="21602" y="80276"/>
                  </a:lnTo>
                  <a:lnTo>
                    <a:pt x="21602" y="84594"/>
                  </a:lnTo>
                  <a:lnTo>
                    <a:pt x="22326" y="87833"/>
                  </a:lnTo>
                  <a:lnTo>
                    <a:pt x="23037" y="90716"/>
                  </a:lnTo>
                  <a:lnTo>
                    <a:pt x="24485" y="93599"/>
                  </a:lnTo>
                  <a:lnTo>
                    <a:pt x="25209" y="94678"/>
                  </a:lnTo>
                  <a:lnTo>
                    <a:pt x="28448" y="100444"/>
                  </a:lnTo>
                  <a:lnTo>
                    <a:pt x="33489" y="105473"/>
                  </a:lnTo>
                  <a:lnTo>
                    <a:pt x="41757" y="110159"/>
                  </a:lnTo>
                  <a:lnTo>
                    <a:pt x="46799" y="112318"/>
                  </a:lnTo>
                  <a:lnTo>
                    <a:pt x="44284" y="113042"/>
                  </a:lnTo>
                  <a:lnTo>
                    <a:pt x="22682" y="135724"/>
                  </a:lnTo>
                  <a:lnTo>
                    <a:pt x="22682" y="136436"/>
                  </a:lnTo>
                  <a:lnTo>
                    <a:pt x="22063" y="138595"/>
                  </a:lnTo>
                  <a:lnTo>
                    <a:pt x="21958" y="195834"/>
                  </a:lnTo>
                  <a:lnTo>
                    <a:pt x="0" y="219963"/>
                  </a:lnTo>
                  <a:lnTo>
                    <a:pt x="0" y="224637"/>
                  </a:lnTo>
                  <a:lnTo>
                    <a:pt x="2527" y="224637"/>
                  </a:lnTo>
                  <a:lnTo>
                    <a:pt x="7200" y="223558"/>
                  </a:lnTo>
                  <a:lnTo>
                    <a:pt x="11518" y="221754"/>
                  </a:lnTo>
                  <a:lnTo>
                    <a:pt x="15481" y="219595"/>
                  </a:lnTo>
                  <a:lnTo>
                    <a:pt x="16929" y="218516"/>
                  </a:lnTo>
                  <a:lnTo>
                    <a:pt x="18719" y="217436"/>
                  </a:lnTo>
                  <a:lnTo>
                    <a:pt x="20167" y="216357"/>
                  </a:lnTo>
                  <a:lnTo>
                    <a:pt x="23406" y="214198"/>
                  </a:lnTo>
                  <a:lnTo>
                    <a:pt x="26288" y="210959"/>
                  </a:lnTo>
                  <a:lnTo>
                    <a:pt x="29883" y="204482"/>
                  </a:lnTo>
                  <a:lnTo>
                    <a:pt x="30962" y="200875"/>
                  </a:lnTo>
                  <a:lnTo>
                    <a:pt x="31686" y="197281"/>
                  </a:lnTo>
                  <a:lnTo>
                    <a:pt x="31686" y="147954"/>
                  </a:lnTo>
                  <a:lnTo>
                    <a:pt x="30962" y="145084"/>
                  </a:lnTo>
                  <a:lnTo>
                    <a:pt x="30962" y="138595"/>
                  </a:lnTo>
                  <a:lnTo>
                    <a:pt x="38519" y="124917"/>
                  </a:lnTo>
                  <a:lnTo>
                    <a:pt x="41401" y="121678"/>
                  </a:lnTo>
                  <a:lnTo>
                    <a:pt x="44640" y="119164"/>
                  </a:lnTo>
                  <a:lnTo>
                    <a:pt x="47879" y="116992"/>
                  </a:lnTo>
                  <a:lnTo>
                    <a:pt x="50761" y="115557"/>
                  </a:lnTo>
                  <a:lnTo>
                    <a:pt x="51841" y="115201"/>
                  </a:lnTo>
                  <a:lnTo>
                    <a:pt x="53644" y="114477"/>
                  </a:lnTo>
                  <a:lnTo>
                    <a:pt x="53644" y="109804"/>
                  </a:lnTo>
                  <a:lnTo>
                    <a:pt x="52920" y="109804"/>
                  </a:lnTo>
                  <a:lnTo>
                    <a:pt x="51485" y="109435"/>
                  </a:lnTo>
                  <a:lnTo>
                    <a:pt x="47879" y="108000"/>
                  </a:lnTo>
                  <a:lnTo>
                    <a:pt x="46443" y="106921"/>
                  </a:lnTo>
                  <a:lnTo>
                    <a:pt x="41757" y="104394"/>
                  </a:lnTo>
                  <a:lnTo>
                    <a:pt x="31686" y="84594"/>
                  </a:lnTo>
                  <a:lnTo>
                    <a:pt x="31686" y="25196"/>
                  </a:lnTo>
                  <a:lnTo>
                    <a:pt x="30606" y="20878"/>
                  </a:lnTo>
                  <a:lnTo>
                    <a:pt x="28448" y="16916"/>
                  </a:lnTo>
                  <a:lnTo>
                    <a:pt x="27368" y="15836"/>
                  </a:lnTo>
                  <a:lnTo>
                    <a:pt x="26644" y="14401"/>
                  </a:lnTo>
                  <a:lnTo>
                    <a:pt x="25565" y="12953"/>
                  </a:lnTo>
                  <a:lnTo>
                    <a:pt x="23037" y="10439"/>
                  </a:lnTo>
                  <a:lnTo>
                    <a:pt x="19799" y="7924"/>
                  </a:lnTo>
                  <a:lnTo>
                    <a:pt x="16560" y="6121"/>
                  </a:lnTo>
                  <a:lnTo>
                    <a:pt x="15849" y="5397"/>
                  </a:lnTo>
                  <a:lnTo>
                    <a:pt x="13677" y="4673"/>
                  </a:lnTo>
                  <a:lnTo>
                    <a:pt x="12966" y="4317"/>
                  </a:lnTo>
                  <a:lnTo>
                    <a:pt x="12242" y="3594"/>
                  </a:lnTo>
                  <a:lnTo>
                    <a:pt x="9359" y="1803"/>
                  </a:lnTo>
                  <a:lnTo>
                    <a:pt x="6121" y="723"/>
                  </a:lnTo>
                  <a:lnTo>
                    <a:pt x="2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242" y="1823411"/>
              <a:ext cx="1569593" cy="1929040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98445" y="2125495"/>
            <a:ext cx="204577" cy="15278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76751" y="2097641"/>
            <a:ext cx="190203" cy="19848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738363" y="2624538"/>
            <a:ext cx="419964" cy="403841"/>
            <a:chOff x="7227354" y="2169918"/>
            <a:chExt cx="347345" cy="334010"/>
          </a:xfrm>
        </p:grpSpPr>
        <p:sp>
          <p:nvSpPr>
            <p:cNvPr id="22" name="object 22"/>
            <p:cNvSpPr/>
            <p:nvPr/>
          </p:nvSpPr>
          <p:spPr>
            <a:xfrm>
              <a:off x="7258316" y="2179443"/>
              <a:ext cx="307340" cy="208279"/>
            </a:xfrm>
            <a:custGeom>
              <a:avLst/>
              <a:gdLst/>
              <a:ahLst/>
              <a:cxnLst/>
              <a:rect l="l" t="t" r="r" b="b"/>
              <a:pathLst>
                <a:path w="307340" h="208280">
                  <a:moveTo>
                    <a:pt x="306717" y="0"/>
                  </a:moveTo>
                  <a:lnTo>
                    <a:pt x="258145" y="3240"/>
                  </a:lnTo>
                  <a:lnTo>
                    <a:pt x="210547" y="12966"/>
                  </a:lnTo>
                  <a:lnTo>
                    <a:pt x="164899" y="29180"/>
                  </a:lnTo>
                  <a:lnTo>
                    <a:pt x="122173" y="51887"/>
                  </a:lnTo>
                  <a:lnTo>
                    <a:pt x="83347" y="81090"/>
                  </a:lnTo>
                  <a:lnTo>
                    <a:pt x="49392" y="116794"/>
                  </a:lnTo>
                  <a:lnTo>
                    <a:pt x="21285" y="159003"/>
                  </a:lnTo>
                  <a:lnTo>
                    <a:pt x="0" y="207721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3" name="object 23"/>
            <p:cNvSpPr/>
            <p:nvPr/>
          </p:nvSpPr>
          <p:spPr>
            <a:xfrm>
              <a:off x="7227354" y="2354766"/>
              <a:ext cx="76835" cy="149225"/>
            </a:xfrm>
            <a:custGeom>
              <a:avLst/>
              <a:gdLst/>
              <a:ahLst/>
              <a:cxnLst/>
              <a:rect l="l" t="t" r="r" b="b"/>
              <a:pathLst>
                <a:path w="76834" h="149225">
                  <a:moveTo>
                    <a:pt x="0" y="0"/>
                  </a:moveTo>
                  <a:lnTo>
                    <a:pt x="12966" y="149047"/>
                  </a:lnTo>
                  <a:lnTo>
                    <a:pt x="76326" y="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24" name="object 24"/>
          <p:cNvSpPr/>
          <p:nvPr/>
        </p:nvSpPr>
        <p:spPr>
          <a:xfrm>
            <a:off x="7706358" y="1306757"/>
            <a:ext cx="649523" cy="132054"/>
          </a:xfrm>
          <a:custGeom>
            <a:avLst/>
            <a:gdLst/>
            <a:ahLst/>
            <a:cxnLst/>
            <a:rect l="l" t="t" r="r" b="b"/>
            <a:pathLst>
              <a:path w="537209" h="109219">
                <a:moveTo>
                  <a:pt x="58674" y="34925"/>
                </a:moveTo>
                <a:lnTo>
                  <a:pt x="58318" y="34201"/>
                </a:lnTo>
                <a:lnTo>
                  <a:pt x="58318" y="27368"/>
                </a:lnTo>
                <a:lnTo>
                  <a:pt x="57238" y="22682"/>
                </a:lnTo>
                <a:lnTo>
                  <a:pt x="46799" y="10083"/>
                </a:lnTo>
                <a:lnTo>
                  <a:pt x="45720" y="9283"/>
                </a:lnTo>
                <a:lnTo>
                  <a:pt x="45720" y="29883"/>
                </a:lnTo>
                <a:lnTo>
                  <a:pt x="45720" y="39243"/>
                </a:lnTo>
                <a:lnTo>
                  <a:pt x="44640" y="42849"/>
                </a:lnTo>
                <a:lnTo>
                  <a:pt x="41046" y="49326"/>
                </a:lnTo>
                <a:lnTo>
                  <a:pt x="38519" y="51841"/>
                </a:lnTo>
                <a:lnTo>
                  <a:pt x="35280" y="53644"/>
                </a:lnTo>
                <a:lnTo>
                  <a:pt x="32042" y="55803"/>
                </a:lnTo>
                <a:lnTo>
                  <a:pt x="28435" y="56527"/>
                </a:lnTo>
                <a:lnTo>
                  <a:pt x="17995" y="56527"/>
                </a:lnTo>
                <a:lnTo>
                  <a:pt x="15125" y="56159"/>
                </a:lnTo>
                <a:lnTo>
                  <a:pt x="12598" y="55448"/>
                </a:lnTo>
                <a:lnTo>
                  <a:pt x="12598" y="15125"/>
                </a:lnTo>
                <a:lnTo>
                  <a:pt x="15836" y="14401"/>
                </a:lnTo>
                <a:lnTo>
                  <a:pt x="19443" y="14046"/>
                </a:lnTo>
                <a:lnTo>
                  <a:pt x="29514" y="14046"/>
                </a:lnTo>
                <a:lnTo>
                  <a:pt x="45720" y="29883"/>
                </a:lnTo>
                <a:lnTo>
                  <a:pt x="45720" y="9283"/>
                </a:lnTo>
                <a:lnTo>
                  <a:pt x="45364" y="9004"/>
                </a:lnTo>
                <a:lnTo>
                  <a:pt x="39243" y="5765"/>
                </a:lnTo>
                <a:lnTo>
                  <a:pt x="32766" y="3962"/>
                </a:lnTo>
                <a:lnTo>
                  <a:pt x="14757" y="3962"/>
                </a:lnTo>
                <a:lnTo>
                  <a:pt x="7200" y="4686"/>
                </a:lnTo>
                <a:lnTo>
                  <a:pt x="0" y="6121"/>
                </a:lnTo>
                <a:lnTo>
                  <a:pt x="0" y="107645"/>
                </a:lnTo>
                <a:lnTo>
                  <a:pt x="12598" y="107645"/>
                </a:lnTo>
                <a:lnTo>
                  <a:pt x="12598" y="65887"/>
                </a:lnTo>
                <a:lnTo>
                  <a:pt x="15481" y="66598"/>
                </a:lnTo>
                <a:lnTo>
                  <a:pt x="17995" y="66967"/>
                </a:lnTo>
                <a:lnTo>
                  <a:pt x="20878" y="66967"/>
                </a:lnTo>
                <a:lnTo>
                  <a:pt x="21234" y="66598"/>
                </a:lnTo>
                <a:lnTo>
                  <a:pt x="21602" y="66598"/>
                </a:lnTo>
                <a:lnTo>
                  <a:pt x="22313" y="66967"/>
                </a:lnTo>
                <a:lnTo>
                  <a:pt x="30594" y="66967"/>
                </a:lnTo>
                <a:lnTo>
                  <a:pt x="31915" y="66598"/>
                </a:lnTo>
                <a:lnTo>
                  <a:pt x="34467" y="65887"/>
                </a:lnTo>
                <a:lnTo>
                  <a:pt x="37084" y="65163"/>
                </a:lnTo>
                <a:lnTo>
                  <a:pt x="42837" y="61569"/>
                </a:lnTo>
                <a:lnTo>
                  <a:pt x="45720" y="60121"/>
                </a:lnTo>
                <a:lnTo>
                  <a:pt x="48602" y="57962"/>
                </a:lnTo>
                <a:lnTo>
                  <a:pt x="50038" y="56527"/>
                </a:lnTo>
                <a:lnTo>
                  <a:pt x="51117" y="55448"/>
                </a:lnTo>
                <a:lnTo>
                  <a:pt x="52197" y="54000"/>
                </a:lnTo>
                <a:lnTo>
                  <a:pt x="54356" y="50406"/>
                </a:lnTo>
                <a:lnTo>
                  <a:pt x="57238" y="46088"/>
                </a:lnTo>
                <a:lnTo>
                  <a:pt x="58674" y="40690"/>
                </a:lnTo>
                <a:lnTo>
                  <a:pt x="58674" y="34925"/>
                </a:lnTo>
                <a:close/>
              </a:path>
              <a:path w="537209" h="109219">
                <a:moveTo>
                  <a:pt x="106197" y="32766"/>
                </a:moveTo>
                <a:lnTo>
                  <a:pt x="105486" y="32410"/>
                </a:lnTo>
                <a:lnTo>
                  <a:pt x="99720" y="32410"/>
                </a:lnTo>
                <a:lnTo>
                  <a:pt x="83883" y="47523"/>
                </a:lnTo>
                <a:lnTo>
                  <a:pt x="83515" y="47523"/>
                </a:lnTo>
                <a:lnTo>
                  <a:pt x="82804" y="33845"/>
                </a:lnTo>
                <a:lnTo>
                  <a:pt x="71640" y="33845"/>
                </a:lnTo>
                <a:lnTo>
                  <a:pt x="72364" y="47523"/>
                </a:lnTo>
                <a:lnTo>
                  <a:pt x="72364" y="55448"/>
                </a:lnTo>
                <a:lnTo>
                  <a:pt x="72364" y="107645"/>
                </a:lnTo>
                <a:lnTo>
                  <a:pt x="84963" y="107645"/>
                </a:lnTo>
                <a:lnTo>
                  <a:pt x="84963" y="65519"/>
                </a:lnTo>
                <a:lnTo>
                  <a:pt x="85674" y="61201"/>
                </a:lnTo>
                <a:lnTo>
                  <a:pt x="85674" y="58686"/>
                </a:lnTo>
                <a:lnTo>
                  <a:pt x="87845" y="53644"/>
                </a:lnTo>
                <a:lnTo>
                  <a:pt x="89636" y="51130"/>
                </a:lnTo>
                <a:lnTo>
                  <a:pt x="91795" y="48602"/>
                </a:lnTo>
                <a:lnTo>
                  <a:pt x="96837" y="45720"/>
                </a:lnTo>
                <a:lnTo>
                  <a:pt x="99720" y="45008"/>
                </a:lnTo>
                <a:lnTo>
                  <a:pt x="102603" y="45008"/>
                </a:lnTo>
                <a:lnTo>
                  <a:pt x="102603" y="44640"/>
                </a:lnTo>
                <a:lnTo>
                  <a:pt x="104394" y="44640"/>
                </a:lnTo>
                <a:lnTo>
                  <a:pt x="105117" y="45008"/>
                </a:lnTo>
                <a:lnTo>
                  <a:pt x="106197" y="45008"/>
                </a:lnTo>
                <a:lnTo>
                  <a:pt x="106197" y="32766"/>
                </a:lnTo>
                <a:close/>
              </a:path>
              <a:path w="537209" h="109219">
                <a:moveTo>
                  <a:pt x="171348" y="66243"/>
                </a:moveTo>
                <a:lnTo>
                  <a:pt x="159118" y="37528"/>
                </a:lnTo>
                <a:lnTo>
                  <a:pt x="159118" y="63360"/>
                </a:lnTo>
                <a:lnTo>
                  <a:pt x="124561" y="63360"/>
                </a:lnTo>
                <a:lnTo>
                  <a:pt x="126149" y="55892"/>
                </a:lnTo>
                <a:lnTo>
                  <a:pt x="129501" y="48933"/>
                </a:lnTo>
                <a:lnTo>
                  <a:pt x="134886" y="43789"/>
                </a:lnTo>
                <a:lnTo>
                  <a:pt x="142557" y="41770"/>
                </a:lnTo>
                <a:lnTo>
                  <a:pt x="150456" y="43688"/>
                </a:lnTo>
                <a:lnTo>
                  <a:pt x="155562" y="48653"/>
                </a:lnTo>
                <a:lnTo>
                  <a:pt x="158292" y="55587"/>
                </a:lnTo>
                <a:lnTo>
                  <a:pt x="159118" y="63360"/>
                </a:lnTo>
                <a:lnTo>
                  <a:pt x="159118" y="37528"/>
                </a:lnTo>
                <a:lnTo>
                  <a:pt x="157226" y="35674"/>
                </a:lnTo>
                <a:lnTo>
                  <a:pt x="143992" y="32410"/>
                </a:lnTo>
                <a:lnTo>
                  <a:pt x="130784" y="35356"/>
                </a:lnTo>
                <a:lnTo>
                  <a:pt x="120688" y="43522"/>
                </a:lnTo>
                <a:lnTo>
                  <a:pt x="114223" y="55943"/>
                </a:lnTo>
                <a:lnTo>
                  <a:pt x="111963" y="71640"/>
                </a:lnTo>
                <a:lnTo>
                  <a:pt x="114249" y="86855"/>
                </a:lnTo>
                <a:lnTo>
                  <a:pt x="120865" y="98564"/>
                </a:lnTo>
                <a:lnTo>
                  <a:pt x="131394" y="106070"/>
                </a:lnTo>
                <a:lnTo>
                  <a:pt x="145440" y="108724"/>
                </a:lnTo>
                <a:lnTo>
                  <a:pt x="154076" y="108724"/>
                </a:lnTo>
                <a:lnTo>
                  <a:pt x="160909" y="107289"/>
                </a:lnTo>
                <a:lnTo>
                  <a:pt x="167386" y="104406"/>
                </a:lnTo>
                <a:lnTo>
                  <a:pt x="166243" y="98640"/>
                </a:lnTo>
                <a:lnTo>
                  <a:pt x="165595" y="95402"/>
                </a:lnTo>
                <a:lnTo>
                  <a:pt x="160197" y="97561"/>
                </a:lnTo>
                <a:lnTo>
                  <a:pt x="154432" y="98640"/>
                </a:lnTo>
                <a:lnTo>
                  <a:pt x="147599" y="98640"/>
                </a:lnTo>
                <a:lnTo>
                  <a:pt x="138988" y="97332"/>
                </a:lnTo>
                <a:lnTo>
                  <a:pt x="131622" y="92976"/>
                </a:lnTo>
                <a:lnTo>
                  <a:pt x="126479" y="84975"/>
                </a:lnTo>
                <a:lnTo>
                  <a:pt x="124561" y="72720"/>
                </a:lnTo>
                <a:lnTo>
                  <a:pt x="171005" y="72720"/>
                </a:lnTo>
                <a:lnTo>
                  <a:pt x="171348" y="70561"/>
                </a:lnTo>
                <a:lnTo>
                  <a:pt x="171348" y="66243"/>
                </a:lnTo>
                <a:close/>
              </a:path>
              <a:path w="537209" h="109219">
                <a:moveTo>
                  <a:pt x="245516" y="107645"/>
                </a:moveTo>
                <a:lnTo>
                  <a:pt x="245160" y="102603"/>
                </a:lnTo>
                <a:lnTo>
                  <a:pt x="244830" y="95770"/>
                </a:lnTo>
                <a:lnTo>
                  <a:pt x="244805" y="0"/>
                </a:lnTo>
                <a:lnTo>
                  <a:pt x="232194" y="0"/>
                </a:lnTo>
                <a:lnTo>
                  <a:pt x="232194" y="42849"/>
                </a:lnTo>
                <a:lnTo>
                  <a:pt x="232194" y="61569"/>
                </a:lnTo>
                <a:lnTo>
                  <a:pt x="232194" y="80289"/>
                </a:lnTo>
                <a:lnTo>
                  <a:pt x="231838" y="81724"/>
                </a:lnTo>
                <a:lnTo>
                  <a:pt x="231482" y="83527"/>
                </a:lnTo>
                <a:lnTo>
                  <a:pt x="231114" y="85686"/>
                </a:lnTo>
                <a:lnTo>
                  <a:pt x="230390" y="87845"/>
                </a:lnTo>
                <a:lnTo>
                  <a:pt x="214198" y="98640"/>
                </a:lnTo>
                <a:lnTo>
                  <a:pt x="205892" y="96443"/>
                </a:lnTo>
                <a:lnTo>
                  <a:pt x="199923" y="90462"/>
                </a:lnTo>
                <a:lnTo>
                  <a:pt x="196329" y="81635"/>
                </a:lnTo>
                <a:lnTo>
                  <a:pt x="195122" y="70929"/>
                </a:lnTo>
                <a:lnTo>
                  <a:pt x="196380" y="59867"/>
                </a:lnTo>
                <a:lnTo>
                  <a:pt x="200113" y="50952"/>
                </a:lnTo>
                <a:lnTo>
                  <a:pt x="206197" y="45008"/>
                </a:lnTo>
                <a:lnTo>
                  <a:pt x="214566" y="42849"/>
                </a:lnTo>
                <a:lnTo>
                  <a:pt x="217436" y="42849"/>
                </a:lnTo>
                <a:lnTo>
                  <a:pt x="220319" y="43561"/>
                </a:lnTo>
                <a:lnTo>
                  <a:pt x="222821" y="45008"/>
                </a:lnTo>
                <a:lnTo>
                  <a:pt x="225717" y="46443"/>
                </a:lnTo>
                <a:lnTo>
                  <a:pt x="231851" y="59867"/>
                </a:lnTo>
                <a:lnTo>
                  <a:pt x="232194" y="61569"/>
                </a:lnTo>
                <a:lnTo>
                  <a:pt x="232194" y="42849"/>
                </a:lnTo>
                <a:lnTo>
                  <a:pt x="231838" y="42849"/>
                </a:lnTo>
                <a:lnTo>
                  <a:pt x="229666" y="39598"/>
                </a:lnTo>
                <a:lnTo>
                  <a:pt x="227152" y="37084"/>
                </a:lnTo>
                <a:lnTo>
                  <a:pt x="223926" y="35280"/>
                </a:lnTo>
                <a:lnTo>
                  <a:pt x="220675" y="33121"/>
                </a:lnTo>
                <a:lnTo>
                  <a:pt x="217081" y="32410"/>
                </a:lnTo>
                <a:lnTo>
                  <a:pt x="212039" y="32410"/>
                </a:lnTo>
                <a:lnTo>
                  <a:pt x="200685" y="35001"/>
                </a:lnTo>
                <a:lnTo>
                  <a:pt x="191147" y="42583"/>
                </a:lnTo>
                <a:lnTo>
                  <a:pt x="184594" y="54889"/>
                </a:lnTo>
                <a:lnTo>
                  <a:pt x="182156" y="71640"/>
                </a:lnTo>
                <a:lnTo>
                  <a:pt x="184315" y="87071"/>
                </a:lnTo>
                <a:lnTo>
                  <a:pt x="190334" y="98869"/>
                </a:lnTo>
                <a:lnTo>
                  <a:pt x="199466" y="106426"/>
                </a:lnTo>
                <a:lnTo>
                  <a:pt x="210959" y="109080"/>
                </a:lnTo>
                <a:lnTo>
                  <a:pt x="215646" y="109080"/>
                </a:lnTo>
                <a:lnTo>
                  <a:pt x="219951" y="108000"/>
                </a:lnTo>
                <a:lnTo>
                  <a:pt x="227152" y="103682"/>
                </a:lnTo>
                <a:lnTo>
                  <a:pt x="230022" y="100799"/>
                </a:lnTo>
                <a:lnTo>
                  <a:pt x="231203" y="98640"/>
                </a:lnTo>
                <a:lnTo>
                  <a:pt x="232194" y="96850"/>
                </a:lnTo>
                <a:lnTo>
                  <a:pt x="232562" y="96481"/>
                </a:lnTo>
                <a:lnTo>
                  <a:pt x="232562" y="96126"/>
                </a:lnTo>
                <a:lnTo>
                  <a:pt x="232918" y="95770"/>
                </a:lnTo>
                <a:lnTo>
                  <a:pt x="233286" y="95770"/>
                </a:lnTo>
                <a:lnTo>
                  <a:pt x="233997" y="107645"/>
                </a:lnTo>
                <a:lnTo>
                  <a:pt x="245516" y="107645"/>
                </a:lnTo>
                <a:close/>
              </a:path>
              <a:path w="537209" h="109219">
                <a:moveTo>
                  <a:pt x="278269" y="33845"/>
                </a:moveTo>
                <a:lnTo>
                  <a:pt x="265315" y="33845"/>
                </a:lnTo>
                <a:lnTo>
                  <a:pt x="265315" y="107645"/>
                </a:lnTo>
                <a:lnTo>
                  <a:pt x="278269" y="107645"/>
                </a:lnTo>
                <a:lnTo>
                  <a:pt x="278269" y="33845"/>
                </a:lnTo>
                <a:close/>
              </a:path>
              <a:path w="537209" h="109219">
                <a:moveTo>
                  <a:pt x="279717" y="11518"/>
                </a:moveTo>
                <a:lnTo>
                  <a:pt x="273240" y="5041"/>
                </a:lnTo>
                <a:lnTo>
                  <a:pt x="270002" y="5041"/>
                </a:lnTo>
                <a:lnTo>
                  <a:pt x="263525" y="11518"/>
                </a:lnTo>
                <a:lnTo>
                  <a:pt x="263525" y="14770"/>
                </a:lnTo>
                <a:lnTo>
                  <a:pt x="264223" y="16205"/>
                </a:lnTo>
                <a:lnTo>
                  <a:pt x="264591" y="17640"/>
                </a:lnTo>
                <a:lnTo>
                  <a:pt x="265315" y="18719"/>
                </a:lnTo>
                <a:lnTo>
                  <a:pt x="266395" y="19799"/>
                </a:lnTo>
                <a:lnTo>
                  <a:pt x="267843" y="20523"/>
                </a:lnTo>
                <a:lnTo>
                  <a:pt x="268922" y="21247"/>
                </a:lnTo>
                <a:lnTo>
                  <a:pt x="270357" y="21602"/>
                </a:lnTo>
                <a:lnTo>
                  <a:pt x="272884" y="21602"/>
                </a:lnTo>
                <a:lnTo>
                  <a:pt x="279717" y="14770"/>
                </a:lnTo>
                <a:lnTo>
                  <a:pt x="279717" y="11518"/>
                </a:lnTo>
                <a:close/>
              </a:path>
              <a:path w="537209" h="109219">
                <a:moveTo>
                  <a:pt x="346684" y="36004"/>
                </a:moveTo>
                <a:lnTo>
                  <a:pt x="341642" y="33489"/>
                </a:lnTo>
                <a:lnTo>
                  <a:pt x="336245" y="32410"/>
                </a:lnTo>
                <a:lnTo>
                  <a:pt x="323634" y="32410"/>
                </a:lnTo>
                <a:lnTo>
                  <a:pt x="293763" y="62280"/>
                </a:lnTo>
                <a:lnTo>
                  <a:pt x="293763" y="71285"/>
                </a:lnTo>
                <a:lnTo>
                  <a:pt x="296214" y="86855"/>
                </a:lnTo>
                <a:lnTo>
                  <a:pt x="303110" y="98653"/>
                </a:lnTo>
                <a:lnTo>
                  <a:pt x="313804" y="106121"/>
                </a:lnTo>
                <a:lnTo>
                  <a:pt x="327596" y="108724"/>
                </a:lnTo>
                <a:lnTo>
                  <a:pt x="334797" y="108724"/>
                </a:lnTo>
                <a:lnTo>
                  <a:pt x="340563" y="107645"/>
                </a:lnTo>
                <a:lnTo>
                  <a:pt x="346316" y="105130"/>
                </a:lnTo>
                <a:lnTo>
                  <a:pt x="344792" y="98285"/>
                </a:lnTo>
                <a:lnTo>
                  <a:pt x="344157" y="95402"/>
                </a:lnTo>
                <a:lnTo>
                  <a:pt x="339839" y="97205"/>
                </a:lnTo>
                <a:lnTo>
                  <a:pt x="335165" y="98285"/>
                </a:lnTo>
                <a:lnTo>
                  <a:pt x="330123" y="98285"/>
                </a:lnTo>
                <a:lnTo>
                  <a:pt x="320751" y="96393"/>
                </a:lnTo>
                <a:lnTo>
                  <a:pt x="313474" y="90957"/>
                </a:lnTo>
                <a:lnTo>
                  <a:pt x="308749" y="82346"/>
                </a:lnTo>
                <a:lnTo>
                  <a:pt x="307086" y="70929"/>
                </a:lnTo>
                <a:lnTo>
                  <a:pt x="308546" y="60172"/>
                </a:lnTo>
                <a:lnTo>
                  <a:pt x="312928" y="51219"/>
                </a:lnTo>
                <a:lnTo>
                  <a:pt x="320141" y="45110"/>
                </a:lnTo>
                <a:lnTo>
                  <a:pt x="330123" y="42849"/>
                </a:lnTo>
                <a:lnTo>
                  <a:pt x="335165" y="42849"/>
                </a:lnTo>
                <a:lnTo>
                  <a:pt x="339839" y="43561"/>
                </a:lnTo>
                <a:lnTo>
                  <a:pt x="343801" y="45720"/>
                </a:lnTo>
                <a:lnTo>
                  <a:pt x="344652" y="42849"/>
                </a:lnTo>
                <a:lnTo>
                  <a:pt x="346684" y="36004"/>
                </a:lnTo>
                <a:close/>
              </a:path>
              <a:path w="537209" h="109219">
                <a:moveTo>
                  <a:pt x="395643" y="33845"/>
                </a:moveTo>
                <a:lnTo>
                  <a:pt x="378002" y="33845"/>
                </a:lnTo>
                <a:lnTo>
                  <a:pt x="378002" y="16205"/>
                </a:lnTo>
                <a:lnTo>
                  <a:pt x="365036" y="20523"/>
                </a:lnTo>
                <a:lnTo>
                  <a:pt x="365036" y="33845"/>
                </a:lnTo>
                <a:lnTo>
                  <a:pt x="354596" y="33845"/>
                </a:lnTo>
                <a:lnTo>
                  <a:pt x="354596" y="43561"/>
                </a:lnTo>
                <a:lnTo>
                  <a:pt x="365036" y="43561"/>
                </a:lnTo>
                <a:lnTo>
                  <a:pt x="365036" y="92519"/>
                </a:lnTo>
                <a:lnTo>
                  <a:pt x="366483" y="97205"/>
                </a:lnTo>
                <a:lnTo>
                  <a:pt x="368998" y="101523"/>
                </a:lnTo>
                <a:lnTo>
                  <a:pt x="370078" y="103682"/>
                </a:lnTo>
                <a:lnTo>
                  <a:pt x="371157" y="104762"/>
                </a:lnTo>
                <a:lnTo>
                  <a:pt x="372605" y="105841"/>
                </a:lnTo>
                <a:lnTo>
                  <a:pt x="376555" y="108000"/>
                </a:lnTo>
                <a:lnTo>
                  <a:pt x="379437" y="108724"/>
                </a:lnTo>
                <a:lnTo>
                  <a:pt x="387718" y="108724"/>
                </a:lnTo>
                <a:lnTo>
                  <a:pt x="391325" y="108369"/>
                </a:lnTo>
                <a:lnTo>
                  <a:pt x="394563" y="107289"/>
                </a:lnTo>
                <a:lnTo>
                  <a:pt x="394195" y="97561"/>
                </a:lnTo>
                <a:lnTo>
                  <a:pt x="389877" y="98285"/>
                </a:lnTo>
                <a:lnTo>
                  <a:pt x="380885" y="98285"/>
                </a:lnTo>
                <a:lnTo>
                  <a:pt x="378002" y="93599"/>
                </a:lnTo>
                <a:lnTo>
                  <a:pt x="378002" y="43561"/>
                </a:lnTo>
                <a:lnTo>
                  <a:pt x="395643" y="43561"/>
                </a:lnTo>
                <a:lnTo>
                  <a:pt x="395643" y="33845"/>
                </a:lnTo>
                <a:close/>
              </a:path>
              <a:path w="537209" h="109219">
                <a:moveTo>
                  <a:pt x="462597" y="66243"/>
                </a:moveTo>
                <a:lnTo>
                  <a:pt x="462267" y="63360"/>
                </a:lnTo>
                <a:lnTo>
                  <a:pt x="461302" y="54889"/>
                </a:lnTo>
                <a:lnTo>
                  <a:pt x="456882" y="43929"/>
                </a:lnTo>
                <a:lnTo>
                  <a:pt x="454685" y="41770"/>
                </a:lnTo>
                <a:lnTo>
                  <a:pt x="450354" y="37528"/>
                </a:lnTo>
                <a:lnTo>
                  <a:pt x="450354" y="63360"/>
                </a:lnTo>
                <a:lnTo>
                  <a:pt x="416166" y="63360"/>
                </a:lnTo>
                <a:lnTo>
                  <a:pt x="417601" y="55892"/>
                </a:lnTo>
                <a:lnTo>
                  <a:pt x="420966" y="48933"/>
                </a:lnTo>
                <a:lnTo>
                  <a:pt x="426427" y="43789"/>
                </a:lnTo>
                <a:lnTo>
                  <a:pt x="434162" y="41770"/>
                </a:lnTo>
                <a:lnTo>
                  <a:pt x="441896" y="43688"/>
                </a:lnTo>
                <a:lnTo>
                  <a:pt x="446976" y="48653"/>
                </a:lnTo>
                <a:lnTo>
                  <a:pt x="449694" y="55587"/>
                </a:lnTo>
                <a:lnTo>
                  <a:pt x="450354" y="63360"/>
                </a:lnTo>
                <a:lnTo>
                  <a:pt x="450354" y="37528"/>
                </a:lnTo>
                <a:lnTo>
                  <a:pt x="448462" y="35674"/>
                </a:lnTo>
                <a:lnTo>
                  <a:pt x="435241" y="32410"/>
                </a:lnTo>
                <a:lnTo>
                  <a:pt x="422084" y="35356"/>
                </a:lnTo>
                <a:lnTo>
                  <a:pt x="412102" y="43522"/>
                </a:lnTo>
                <a:lnTo>
                  <a:pt x="405765" y="55943"/>
                </a:lnTo>
                <a:lnTo>
                  <a:pt x="403555" y="71640"/>
                </a:lnTo>
                <a:lnTo>
                  <a:pt x="405790" y="86855"/>
                </a:lnTo>
                <a:lnTo>
                  <a:pt x="412330" y="98564"/>
                </a:lnTo>
                <a:lnTo>
                  <a:pt x="422846" y="106070"/>
                </a:lnTo>
                <a:lnTo>
                  <a:pt x="437045" y="108724"/>
                </a:lnTo>
                <a:lnTo>
                  <a:pt x="445325" y="108724"/>
                </a:lnTo>
                <a:lnTo>
                  <a:pt x="452526" y="107289"/>
                </a:lnTo>
                <a:lnTo>
                  <a:pt x="459003" y="104406"/>
                </a:lnTo>
                <a:lnTo>
                  <a:pt x="457619" y="98640"/>
                </a:lnTo>
                <a:lnTo>
                  <a:pt x="456844" y="95402"/>
                </a:lnTo>
                <a:lnTo>
                  <a:pt x="451434" y="97561"/>
                </a:lnTo>
                <a:lnTo>
                  <a:pt x="446036" y="98640"/>
                </a:lnTo>
                <a:lnTo>
                  <a:pt x="438835" y="98640"/>
                </a:lnTo>
                <a:lnTo>
                  <a:pt x="430276" y="97332"/>
                </a:lnTo>
                <a:lnTo>
                  <a:pt x="422998" y="92976"/>
                </a:lnTo>
                <a:lnTo>
                  <a:pt x="417880" y="84975"/>
                </a:lnTo>
                <a:lnTo>
                  <a:pt x="415798" y="72720"/>
                </a:lnTo>
                <a:lnTo>
                  <a:pt x="462241" y="72720"/>
                </a:lnTo>
                <a:lnTo>
                  <a:pt x="462597" y="70561"/>
                </a:lnTo>
                <a:lnTo>
                  <a:pt x="462597" y="66243"/>
                </a:lnTo>
                <a:close/>
              </a:path>
              <a:path w="537209" h="109219">
                <a:moveTo>
                  <a:pt x="536765" y="107645"/>
                </a:moveTo>
                <a:lnTo>
                  <a:pt x="536397" y="102603"/>
                </a:lnTo>
                <a:lnTo>
                  <a:pt x="536067" y="95770"/>
                </a:lnTo>
                <a:lnTo>
                  <a:pt x="536041" y="0"/>
                </a:lnTo>
                <a:lnTo>
                  <a:pt x="523443" y="0"/>
                </a:lnTo>
                <a:lnTo>
                  <a:pt x="523443" y="42849"/>
                </a:lnTo>
                <a:lnTo>
                  <a:pt x="523443" y="61569"/>
                </a:lnTo>
                <a:lnTo>
                  <a:pt x="523443" y="80289"/>
                </a:lnTo>
                <a:lnTo>
                  <a:pt x="523074" y="81724"/>
                </a:lnTo>
                <a:lnTo>
                  <a:pt x="522719" y="83527"/>
                </a:lnTo>
                <a:lnTo>
                  <a:pt x="522363" y="85686"/>
                </a:lnTo>
                <a:lnTo>
                  <a:pt x="521639" y="87845"/>
                </a:lnTo>
                <a:lnTo>
                  <a:pt x="520560" y="89649"/>
                </a:lnTo>
                <a:lnTo>
                  <a:pt x="519125" y="92163"/>
                </a:lnTo>
                <a:lnTo>
                  <a:pt x="516966" y="94678"/>
                </a:lnTo>
                <a:lnTo>
                  <a:pt x="514083" y="96126"/>
                </a:lnTo>
                <a:lnTo>
                  <a:pt x="511556" y="97561"/>
                </a:lnTo>
                <a:lnTo>
                  <a:pt x="508685" y="98285"/>
                </a:lnTo>
                <a:lnTo>
                  <a:pt x="486359" y="70929"/>
                </a:lnTo>
                <a:lnTo>
                  <a:pt x="487629" y="59867"/>
                </a:lnTo>
                <a:lnTo>
                  <a:pt x="491388" y="50952"/>
                </a:lnTo>
                <a:lnTo>
                  <a:pt x="497598" y="45008"/>
                </a:lnTo>
                <a:lnTo>
                  <a:pt x="506158" y="42849"/>
                </a:lnTo>
                <a:lnTo>
                  <a:pt x="509041" y="42849"/>
                </a:lnTo>
                <a:lnTo>
                  <a:pt x="511556" y="43561"/>
                </a:lnTo>
                <a:lnTo>
                  <a:pt x="514083" y="45008"/>
                </a:lnTo>
                <a:lnTo>
                  <a:pt x="516966" y="46443"/>
                </a:lnTo>
                <a:lnTo>
                  <a:pt x="523087" y="59867"/>
                </a:lnTo>
                <a:lnTo>
                  <a:pt x="523443" y="61569"/>
                </a:lnTo>
                <a:lnTo>
                  <a:pt x="523443" y="42849"/>
                </a:lnTo>
                <a:lnTo>
                  <a:pt x="523074" y="42849"/>
                </a:lnTo>
                <a:lnTo>
                  <a:pt x="521284" y="39598"/>
                </a:lnTo>
                <a:lnTo>
                  <a:pt x="518756" y="37084"/>
                </a:lnTo>
                <a:lnTo>
                  <a:pt x="515518" y="35280"/>
                </a:lnTo>
                <a:lnTo>
                  <a:pt x="512279" y="33121"/>
                </a:lnTo>
                <a:lnTo>
                  <a:pt x="508317" y="32410"/>
                </a:lnTo>
                <a:lnTo>
                  <a:pt x="503275" y="32410"/>
                </a:lnTo>
                <a:lnTo>
                  <a:pt x="491921" y="35001"/>
                </a:lnTo>
                <a:lnTo>
                  <a:pt x="482396" y="42583"/>
                </a:lnTo>
                <a:lnTo>
                  <a:pt x="475843" y="54889"/>
                </a:lnTo>
                <a:lnTo>
                  <a:pt x="473405" y="71640"/>
                </a:lnTo>
                <a:lnTo>
                  <a:pt x="475615" y="87071"/>
                </a:lnTo>
                <a:lnTo>
                  <a:pt x="481723" y="98869"/>
                </a:lnTo>
                <a:lnTo>
                  <a:pt x="490855" y="106426"/>
                </a:lnTo>
                <a:lnTo>
                  <a:pt x="502196" y="109080"/>
                </a:lnTo>
                <a:lnTo>
                  <a:pt x="506882" y="109080"/>
                </a:lnTo>
                <a:lnTo>
                  <a:pt x="511200" y="108000"/>
                </a:lnTo>
                <a:lnTo>
                  <a:pt x="518401" y="103682"/>
                </a:lnTo>
                <a:lnTo>
                  <a:pt x="521639" y="100799"/>
                </a:lnTo>
                <a:lnTo>
                  <a:pt x="522808" y="98640"/>
                </a:lnTo>
                <a:lnTo>
                  <a:pt x="523798" y="96850"/>
                </a:lnTo>
                <a:lnTo>
                  <a:pt x="523836" y="96443"/>
                </a:lnTo>
                <a:lnTo>
                  <a:pt x="524154" y="96126"/>
                </a:lnTo>
                <a:lnTo>
                  <a:pt x="524154" y="95770"/>
                </a:lnTo>
                <a:lnTo>
                  <a:pt x="524878" y="95770"/>
                </a:lnTo>
                <a:lnTo>
                  <a:pt x="525602" y="107645"/>
                </a:lnTo>
                <a:lnTo>
                  <a:pt x="536765" y="107645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25" name="object 25"/>
          <p:cNvGrpSpPr/>
          <p:nvPr/>
        </p:nvGrpSpPr>
        <p:grpSpPr>
          <a:xfrm>
            <a:off x="7514579" y="1547466"/>
            <a:ext cx="661808" cy="484455"/>
            <a:chOff x="6215183" y="1279089"/>
            <a:chExt cx="547370" cy="400685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8402" y="1279089"/>
              <a:ext cx="393839" cy="12132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57962" y="1443973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5">
                  <a:moveTo>
                    <a:pt x="5041" y="0"/>
                  </a:moveTo>
                  <a:lnTo>
                    <a:pt x="0" y="7912"/>
                  </a:lnTo>
                </a:path>
              </a:pathLst>
            </a:custGeom>
            <a:ln w="476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8" name="object 28"/>
            <p:cNvSpPr/>
            <p:nvPr/>
          </p:nvSpPr>
          <p:spPr>
            <a:xfrm>
              <a:off x="6227635" y="1468814"/>
              <a:ext cx="120014" cy="192405"/>
            </a:xfrm>
            <a:custGeom>
              <a:avLst/>
              <a:gdLst/>
              <a:ahLst/>
              <a:cxnLst/>
              <a:rect l="l" t="t" r="r" b="b"/>
              <a:pathLst>
                <a:path w="120014" h="192405">
                  <a:moveTo>
                    <a:pt x="119887" y="0"/>
                  </a:moveTo>
                  <a:lnTo>
                    <a:pt x="0" y="192239"/>
                  </a:lnTo>
                </a:path>
              </a:pathLst>
            </a:custGeom>
            <a:ln w="4679">
              <a:solidFill>
                <a:srgbClr val="BBBDB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9" name="object 29"/>
            <p:cNvSpPr/>
            <p:nvPr/>
          </p:nvSpPr>
          <p:spPr>
            <a:xfrm>
              <a:off x="6217564" y="1669334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5">
                  <a:moveTo>
                    <a:pt x="5041" y="0"/>
                  </a:moveTo>
                  <a:lnTo>
                    <a:pt x="0" y="7912"/>
                  </a:lnTo>
                </a:path>
              </a:pathLst>
            </a:custGeom>
            <a:ln w="476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8021062" y="3114859"/>
            <a:ext cx="1236858" cy="422267"/>
            <a:chOff x="6634086" y="2575454"/>
            <a:chExt cx="1022985" cy="349250"/>
          </a:xfrm>
        </p:grpSpPr>
        <p:sp>
          <p:nvSpPr>
            <p:cNvPr id="31" name="object 31"/>
            <p:cNvSpPr/>
            <p:nvPr/>
          </p:nvSpPr>
          <p:spPr>
            <a:xfrm>
              <a:off x="6634086" y="2575454"/>
              <a:ext cx="1022985" cy="349250"/>
            </a:xfrm>
            <a:custGeom>
              <a:avLst/>
              <a:gdLst/>
              <a:ahLst/>
              <a:cxnLst/>
              <a:rect l="l" t="t" r="r" b="b"/>
              <a:pathLst>
                <a:path w="1022984" h="349250">
                  <a:moveTo>
                    <a:pt x="897839" y="0"/>
                  </a:moveTo>
                  <a:lnTo>
                    <a:pt x="124548" y="0"/>
                  </a:lnTo>
                  <a:lnTo>
                    <a:pt x="76080" y="9791"/>
                  </a:lnTo>
                  <a:lnTo>
                    <a:pt x="36490" y="36490"/>
                  </a:lnTo>
                  <a:lnTo>
                    <a:pt x="9791" y="76080"/>
                  </a:lnTo>
                  <a:lnTo>
                    <a:pt x="0" y="124548"/>
                  </a:lnTo>
                  <a:lnTo>
                    <a:pt x="0" y="224637"/>
                  </a:lnTo>
                  <a:lnTo>
                    <a:pt x="9791" y="273107"/>
                  </a:lnTo>
                  <a:lnTo>
                    <a:pt x="36490" y="312702"/>
                  </a:lnTo>
                  <a:lnTo>
                    <a:pt x="76080" y="339405"/>
                  </a:lnTo>
                  <a:lnTo>
                    <a:pt x="124548" y="349199"/>
                  </a:lnTo>
                  <a:lnTo>
                    <a:pt x="511187" y="349199"/>
                  </a:lnTo>
                  <a:lnTo>
                    <a:pt x="897839" y="349199"/>
                  </a:lnTo>
                  <a:lnTo>
                    <a:pt x="946307" y="339405"/>
                  </a:lnTo>
                  <a:lnTo>
                    <a:pt x="985897" y="312702"/>
                  </a:lnTo>
                  <a:lnTo>
                    <a:pt x="1012596" y="273107"/>
                  </a:lnTo>
                  <a:lnTo>
                    <a:pt x="1022388" y="224637"/>
                  </a:lnTo>
                  <a:lnTo>
                    <a:pt x="1022388" y="124548"/>
                  </a:lnTo>
                  <a:lnTo>
                    <a:pt x="1012596" y="76080"/>
                  </a:lnTo>
                  <a:lnTo>
                    <a:pt x="985897" y="36490"/>
                  </a:lnTo>
                  <a:lnTo>
                    <a:pt x="946307" y="9791"/>
                  </a:lnTo>
                  <a:lnTo>
                    <a:pt x="897839" y="0"/>
                  </a:lnTo>
                  <a:close/>
                </a:path>
              </a:pathLst>
            </a:custGeom>
            <a:solidFill>
              <a:srgbClr val="7F8184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2158" y="2674451"/>
              <a:ext cx="230403" cy="12275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4675" y="2673003"/>
              <a:ext cx="120243" cy="1242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66876" y="2680572"/>
              <a:ext cx="399961" cy="116636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76360" y="1778591"/>
            <a:ext cx="977602" cy="931905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379630" y="1518307"/>
            <a:ext cx="2722471" cy="1404230"/>
            <a:chOff x="3622319" y="1254972"/>
            <a:chExt cx="2251710" cy="1161415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6365" y="1254972"/>
              <a:ext cx="2237250" cy="1160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622319" y="1379165"/>
              <a:ext cx="5080" cy="918210"/>
            </a:xfrm>
            <a:custGeom>
              <a:avLst/>
              <a:gdLst/>
              <a:ahLst/>
              <a:cxnLst/>
              <a:rect l="l" t="t" r="r" b="b"/>
              <a:pathLst>
                <a:path w="5079" h="918210">
                  <a:moveTo>
                    <a:pt x="0" y="0"/>
                  </a:moveTo>
                  <a:lnTo>
                    <a:pt x="5041" y="0"/>
                  </a:lnTo>
                </a:path>
                <a:path w="5079" h="918210">
                  <a:moveTo>
                    <a:pt x="0" y="162001"/>
                  </a:moveTo>
                  <a:lnTo>
                    <a:pt x="5041" y="162001"/>
                  </a:lnTo>
                </a:path>
                <a:path w="5079" h="918210">
                  <a:moveTo>
                    <a:pt x="0" y="324002"/>
                  </a:moveTo>
                  <a:lnTo>
                    <a:pt x="5041" y="324002"/>
                  </a:lnTo>
                </a:path>
                <a:path w="5079" h="918210">
                  <a:moveTo>
                    <a:pt x="0" y="621004"/>
                  </a:moveTo>
                  <a:lnTo>
                    <a:pt x="5041" y="621004"/>
                  </a:lnTo>
                </a:path>
                <a:path w="5079" h="918210">
                  <a:moveTo>
                    <a:pt x="0" y="918006"/>
                  </a:moveTo>
                  <a:lnTo>
                    <a:pt x="5041" y="918006"/>
                  </a:lnTo>
                </a:path>
              </a:pathLst>
            </a:custGeom>
            <a:ln w="4762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39" name="object 39"/>
          <p:cNvSpPr/>
          <p:nvPr/>
        </p:nvSpPr>
        <p:spPr>
          <a:xfrm>
            <a:off x="4124565" y="1643665"/>
            <a:ext cx="61421" cy="76008"/>
          </a:xfrm>
          <a:custGeom>
            <a:avLst/>
            <a:gdLst/>
            <a:ahLst/>
            <a:cxnLst/>
            <a:rect l="l" t="t" r="r" b="b"/>
            <a:pathLst>
              <a:path w="50800" h="62865">
                <a:moveTo>
                  <a:pt x="36715" y="0"/>
                </a:moveTo>
                <a:lnTo>
                  <a:pt x="29514" y="0"/>
                </a:lnTo>
                <a:lnTo>
                  <a:pt x="23406" y="8267"/>
                </a:lnTo>
                <a:lnTo>
                  <a:pt x="21958" y="10439"/>
                </a:lnTo>
                <a:lnTo>
                  <a:pt x="20878" y="12230"/>
                </a:lnTo>
                <a:lnTo>
                  <a:pt x="19443" y="14033"/>
                </a:lnTo>
                <a:lnTo>
                  <a:pt x="18719" y="12598"/>
                </a:lnTo>
                <a:lnTo>
                  <a:pt x="17284" y="8267"/>
                </a:lnTo>
                <a:lnTo>
                  <a:pt x="14046" y="0"/>
                </a:lnTo>
                <a:lnTo>
                  <a:pt x="7556" y="0"/>
                </a:lnTo>
                <a:lnTo>
                  <a:pt x="15125" y="17995"/>
                </a:lnTo>
                <a:lnTo>
                  <a:pt x="0" y="37071"/>
                </a:lnTo>
                <a:lnTo>
                  <a:pt x="6845" y="37071"/>
                </a:lnTo>
                <a:lnTo>
                  <a:pt x="13677" y="28079"/>
                </a:lnTo>
                <a:lnTo>
                  <a:pt x="15125" y="25908"/>
                </a:lnTo>
                <a:lnTo>
                  <a:pt x="16205" y="24117"/>
                </a:lnTo>
                <a:lnTo>
                  <a:pt x="17284" y="21958"/>
                </a:lnTo>
                <a:lnTo>
                  <a:pt x="17640" y="21958"/>
                </a:lnTo>
                <a:lnTo>
                  <a:pt x="18364" y="24472"/>
                </a:lnTo>
                <a:lnTo>
                  <a:pt x="18719" y="26276"/>
                </a:lnTo>
                <a:lnTo>
                  <a:pt x="19799" y="28790"/>
                </a:lnTo>
                <a:lnTo>
                  <a:pt x="23037" y="37071"/>
                </a:lnTo>
                <a:lnTo>
                  <a:pt x="29514" y="37071"/>
                </a:lnTo>
                <a:lnTo>
                  <a:pt x="23520" y="21958"/>
                </a:lnTo>
                <a:lnTo>
                  <a:pt x="21958" y="17995"/>
                </a:lnTo>
                <a:lnTo>
                  <a:pt x="25196" y="14033"/>
                </a:lnTo>
                <a:lnTo>
                  <a:pt x="36715" y="0"/>
                </a:lnTo>
                <a:close/>
              </a:path>
              <a:path w="50800" h="62865">
                <a:moveTo>
                  <a:pt x="50406" y="33477"/>
                </a:moveTo>
                <a:lnTo>
                  <a:pt x="47155" y="33477"/>
                </a:lnTo>
                <a:lnTo>
                  <a:pt x="40678" y="36715"/>
                </a:lnTo>
                <a:lnTo>
                  <a:pt x="41046" y="39598"/>
                </a:lnTo>
                <a:lnTo>
                  <a:pt x="46075" y="37071"/>
                </a:lnTo>
                <a:lnTo>
                  <a:pt x="41402" y="62268"/>
                </a:lnTo>
                <a:lnTo>
                  <a:pt x="44996" y="62268"/>
                </a:lnTo>
                <a:lnTo>
                  <a:pt x="50406" y="33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40" name="object 40"/>
          <p:cNvGrpSpPr/>
          <p:nvPr/>
        </p:nvGrpSpPr>
        <p:grpSpPr>
          <a:xfrm>
            <a:off x="3995022" y="1596824"/>
            <a:ext cx="319387" cy="1279085"/>
            <a:chOff x="3304216" y="1319913"/>
            <a:chExt cx="264160" cy="1057910"/>
          </a:xfrm>
        </p:grpSpPr>
        <p:sp>
          <p:nvSpPr>
            <p:cNvPr id="41" name="object 41"/>
            <p:cNvSpPr/>
            <p:nvPr/>
          </p:nvSpPr>
          <p:spPr>
            <a:xfrm>
              <a:off x="3400565" y="1520643"/>
              <a:ext cx="65405" cy="818515"/>
            </a:xfrm>
            <a:custGeom>
              <a:avLst/>
              <a:gdLst/>
              <a:ahLst/>
              <a:cxnLst/>
              <a:rect l="l" t="t" r="r" b="b"/>
              <a:pathLst>
                <a:path w="65404" h="818514">
                  <a:moveTo>
                    <a:pt x="36360" y="756005"/>
                  </a:moveTo>
                  <a:lnTo>
                    <a:pt x="29514" y="756005"/>
                  </a:lnTo>
                  <a:lnTo>
                    <a:pt x="23393" y="764286"/>
                  </a:lnTo>
                  <a:lnTo>
                    <a:pt x="21958" y="766445"/>
                  </a:lnTo>
                  <a:lnTo>
                    <a:pt x="20878" y="767880"/>
                  </a:lnTo>
                  <a:lnTo>
                    <a:pt x="19431" y="770051"/>
                  </a:lnTo>
                  <a:lnTo>
                    <a:pt x="17995" y="766445"/>
                  </a:lnTo>
                  <a:lnTo>
                    <a:pt x="17272" y="763930"/>
                  </a:lnTo>
                  <a:lnTo>
                    <a:pt x="14033" y="756005"/>
                  </a:lnTo>
                  <a:lnTo>
                    <a:pt x="7556" y="756005"/>
                  </a:lnTo>
                  <a:lnTo>
                    <a:pt x="15113" y="774001"/>
                  </a:lnTo>
                  <a:lnTo>
                    <a:pt x="0" y="792721"/>
                  </a:lnTo>
                  <a:lnTo>
                    <a:pt x="6832" y="792721"/>
                  </a:lnTo>
                  <a:lnTo>
                    <a:pt x="13677" y="783729"/>
                  </a:lnTo>
                  <a:lnTo>
                    <a:pt x="15113" y="781570"/>
                  </a:lnTo>
                  <a:lnTo>
                    <a:pt x="17272" y="777963"/>
                  </a:lnTo>
                  <a:lnTo>
                    <a:pt x="17640" y="777963"/>
                  </a:lnTo>
                  <a:lnTo>
                    <a:pt x="18351" y="780491"/>
                  </a:lnTo>
                  <a:lnTo>
                    <a:pt x="18719" y="781926"/>
                  </a:lnTo>
                  <a:lnTo>
                    <a:pt x="19799" y="784440"/>
                  </a:lnTo>
                  <a:lnTo>
                    <a:pt x="23037" y="792721"/>
                  </a:lnTo>
                  <a:lnTo>
                    <a:pt x="29514" y="792721"/>
                  </a:lnTo>
                  <a:lnTo>
                    <a:pt x="23545" y="777963"/>
                  </a:lnTo>
                  <a:lnTo>
                    <a:pt x="21958" y="774001"/>
                  </a:lnTo>
                  <a:lnTo>
                    <a:pt x="25107" y="770051"/>
                  </a:lnTo>
                  <a:lnTo>
                    <a:pt x="36360" y="756005"/>
                  </a:lnTo>
                  <a:close/>
                </a:path>
                <a:path w="65404" h="818514">
                  <a:moveTo>
                    <a:pt x="39230" y="459003"/>
                  </a:moveTo>
                  <a:lnTo>
                    <a:pt x="32397" y="459003"/>
                  </a:lnTo>
                  <a:lnTo>
                    <a:pt x="26276" y="467283"/>
                  </a:lnTo>
                  <a:lnTo>
                    <a:pt x="24472" y="469442"/>
                  </a:lnTo>
                  <a:lnTo>
                    <a:pt x="23749" y="470890"/>
                  </a:lnTo>
                  <a:lnTo>
                    <a:pt x="22313" y="473049"/>
                  </a:lnTo>
                  <a:lnTo>
                    <a:pt x="20878" y="469442"/>
                  </a:lnTo>
                  <a:lnTo>
                    <a:pt x="20154" y="466928"/>
                  </a:lnTo>
                  <a:lnTo>
                    <a:pt x="16916" y="459003"/>
                  </a:lnTo>
                  <a:lnTo>
                    <a:pt x="10439" y="459003"/>
                  </a:lnTo>
                  <a:lnTo>
                    <a:pt x="17995" y="476999"/>
                  </a:lnTo>
                  <a:lnTo>
                    <a:pt x="2870" y="496087"/>
                  </a:lnTo>
                  <a:lnTo>
                    <a:pt x="9715" y="496087"/>
                  </a:lnTo>
                  <a:lnTo>
                    <a:pt x="16560" y="487083"/>
                  </a:lnTo>
                  <a:lnTo>
                    <a:pt x="17995" y="484568"/>
                  </a:lnTo>
                  <a:lnTo>
                    <a:pt x="20154" y="480961"/>
                  </a:lnTo>
                  <a:lnTo>
                    <a:pt x="20510" y="480961"/>
                  </a:lnTo>
                  <a:lnTo>
                    <a:pt x="21234" y="483489"/>
                  </a:lnTo>
                  <a:lnTo>
                    <a:pt x="21590" y="484924"/>
                  </a:lnTo>
                  <a:lnTo>
                    <a:pt x="22669" y="487451"/>
                  </a:lnTo>
                  <a:lnTo>
                    <a:pt x="25920" y="496087"/>
                  </a:lnTo>
                  <a:lnTo>
                    <a:pt x="32397" y="496087"/>
                  </a:lnTo>
                  <a:lnTo>
                    <a:pt x="26403" y="480961"/>
                  </a:lnTo>
                  <a:lnTo>
                    <a:pt x="24841" y="476999"/>
                  </a:lnTo>
                  <a:lnTo>
                    <a:pt x="27990" y="473049"/>
                  </a:lnTo>
                  <a:lnTo>
                    <a:pt x="39230" y="459003"/>
                  </a:lnTo>
                  <a:close/>
                </a:path>
                <a:path w="65404" h="818514">
                  <a:moveTo>
                    <a:pt x="42837" y="162001"/>
                  </a:moveTo>
                  <a:lnTo>
                    <a:pt x="35991" y="162001"/>
                  </a:lnTo>
                  <a:lnTo>
                    <a:pt x="29870" y="170281"/>
                  </a:lnTo>
                  <a:lnTo>
                    <a:pt x="28079" y="172440"/>
                  </a:lnTo>
                  <a:lnTo>
                    <a:pt x="27355" y="173888"/>
                  </a:lnTo>
                  <a:lnTo>
                    <a:pt x="25920" y="176047"/>
                  </a:lnTo>
                  <a:lnTo>
                    <a:pt x="25552" y="176047"/>
                  </a:lnTo>
                  <a:lnTo>
                    <a:pt x="24841" y="174244"/>
                  </a:lnTo>
                  <a:lnTo>
                    <a:pt x="24472" y="172440"/>
                  </a:lnTo>
                  <a:lnTo>
                    <a:pt x="23393" y="169926"/>
                  </a:lnTo>
                  <a:lnTo>
                    <a:pt x="20510" y="162001"/>
                  </a:lnTo>
                  <a:lnTo>
                    <a:pt x="14033" y="162001"/>
                  </a:lnTo>
                  <a:lnTo>
                    <a:pt x="21234" y="180009"/>
                  </a:lnTo>
                  <a:lnTo>
                    <a:pt x="6477" y="199085"/>
                  </a:lnTo>
                  <a:lnTo>
                    <a:pt x="13309" y="199085"/>
                  </a:lnTo>
                  <a:lnTo>
                    <a:pt x="19799" y="190080"/>
                  </a:lnTo>
                  <a:lnTo>
                    <a:pt x="21590" y="187921"/>
                  </a:lnTo>
                  <a:lnTo>
                    <a:pt x="22669" y="185762"/>
                  </a:lnTo>
                  <a:lnTo>
                    <a:pt x="23749" y="183959"/>
                  </a:lnTo>
                  <a:lnTo>
                    <a:pt x="24841" y="186486"/>
                  </a:lnTo>
                  <a:lnTo>
                    <a:pt x="25196" y="188290"/>
                  </a:lnTo>
                  <a:lnTo>
                    <a:pt x="26276" y="190804"/>
                  </a:lnTo>
                  <a:lnTo>
                    <a:pt x="29159" y="199085"/>
                  </a:lnTo>
                  <a:lnTo>
                    <a:pt x="35991" y="199085"/>
                  </a:lnTo>
                  <a:lnTo>
                    <a:pt x="29997" y="183959"/>
                  </a:lnTo>
                  <a:lnTo>
                    <a:pt x="28435" y="180009"/>
                  </a:lnTo>
                  <a:lnTo>
                    <a:pt x="31597" y="176047"/>
                  </a:lnTo>
                  <a:lnTo>
                    <a:pt x="42837" y="162001"/>
                  </a:lnTo>
                  <a:close/>
                </a:path>
                <a:path w="65404" h="818514">
                  <a:moveTo>
                    <a:pt x="42837" y="0"/>
                  </a:moveTo>
                  <a:lnTo>
                    <a:pt x="35991" y="0"/>
                  </a:lnTo>
                  <a:lnTo>
                    <a:pt x="29870" y="8280"/>
                  </a:lnTo>
                  <a:lnTo>
                    <a:pt x="28079" y="10439"/>
                  </a:lnTo>
                  <a:lnTo>
                    <a:pt x="27355" y="11887"/>
                  </a:lnTo>
                  <a:lnTo>
                    <a:pt x="25920" y="14046"/>
                  </a:lnTo>
                  <a:lnTo>
                    <a:pt x="25552" y="14046"/>
                  </a:lnTo>
                  <a:lnTo>
                    <a:pt x="24841" y="12611"/>
                  </a:lnTo>
                  <a:lnTo>
                    <a:pt x="24472" y="10439"/>
                  </a:lnTo>
                  <a:lnTo>
                    <a:pt x="23393" y="7924"/>
                  </a:lnTo>
                  <a:lnTo>
                    <a:pt x="20510" y="0"/>
                  </a:lnTo>
                  <a:lnTo>
                    <a:pt x="14033" y="0"/>
                  </a:lnTo>
                  <a:lnTo>
                    <a:pt x="21234" y="18008"/>
                  </a:lnTo>
                  <a:lnTo>
                    <a:pt x="6477" y="37084"/>
                  </a:lnTo>
                  <a:lnTo>
                    <a:pt x="13309" y="37084"/>
                  </a:lnTo>
                  <a:lnTo>
                    <a:pt x="19799" y="28079"/>
                  </a:lnTo>
                  <a:lnTo>
                    <a:pt x="21590" y="25920"/>
                  </a:lnTo>
                  <a:lnTo>
                    <a:pt x="22669" y="23761"/>
                  </a:lnTo>
                  <a:lnTo>
                    <a:pt x="23749" y="21971"/>
                  </a:lnTo>
                  <a:lnTo>
                    <a:pt x="24841" y="24485"/>
                  </a:lnTo>
                  <a:lnTo>
                    <a:pt x="25196" y="26289"/>
                  </a:lnTo>
                  <a:lnTo>
                    <a:pt x="26276" y="28803"/>
                  </a:lnTo>
                  <a:lnTo>
                    <a:pt x="29159" y="37084"/>
                  </a:lnTo>
                  <a:lnTo>
                    <a:pt x="35991" y="37084"/>
                  </a:lnTo>
                  <a:lnTo>
                    <a:pt x="29997" y="21971"/>
                  </a:lnTo>
                  <a:lnTo>
                    <a:pt x="28435" y="18008"/>
                  </a:lnTo>
                  <a:lnTo>
                    <a:pt x="31597" y="14046"/>
                  </a:lnTo>
                  <a:lnTo>
                    <a:pt x="42837" y="0"/>
                  </a:lnTo>
                  <a:close/>
                </a:path>
                <a:path w="65404" h="818514">
                  <a:moveTo>
                    <a:pt x="45351" y="499681"/>
                  </a:moveTo>
                  <a:lnTo>
                    <a:pt x="41757" y="499681"/>
                  </a:lnTo>
                  <a:lnTo>
                    <a:pt x="37795" y="521284"/>
                  </a:lnTo>
                  <a:lnTo>
                    <a:pt x="41033" y="521284"/>
                  </a:lnTo>
                  <a:lnTo>
                    <a:pt x="45351" y="499681"/>
                  </a:lnTo>
                  <a:close/>
                </a:path>
                <a:path w="65404" h="818514">
                  <a:moveTo>
                    <a:pt x="46799" y="492848"/>
                  </a:moveTo>
                  <a:lnTo>
                    <a:pt x="46431" y="492480"/>
                  </a:lnTo>
                  <a:lnTo>
                    <a:pt x="46431" y="492125"/>
                  </a:lnTo>
                  <a:lnTo>
                    <a:pt x="46075" y="491769"/>
                  </a:lnTo>
                  <a:lnTo>
                    <a:pt x="45720" y="491769"/>
                  </a:lnTo>
                  <a:lnTo>
                    <a:pt x="45351" y="491401"/>
                  </a:lnTo>
                  <a:lnTo>
                    <a:pt x="44272" y="491401"/>
                  </a:lnTo>
                  <a:lnTo>
                    <a:pt x="43916" y="491769"/>
                  </a:lnTo>
                  <a:lnTo>
                    <a:pt x="43561" y="491769"/>
                  </a:lnTo>
                  <a:lnTo>
                    <a:pt x="42837" y="492480"/>
                  </a:lnTo>
                  <a:lnTo>
                    <a:pt x="42837" y="492848"/>
                  </a:lnTo>
                  <a:lnTo>
                    <a:pt x="42481" y="493204"/>
                  </a:lnTo>
                  <a:lnTo>
                    <a:pt x="42481" y="495007"/>
                  </a:lnTo>
                  <a:lnTo>
                    <a:pt x="42837" y="495007"/>
                  </a:lnTo>
                  <a:lnTo>
                    <a:pt x="42837" y="495363"/>
                  </a:lnTo>
                  <a:lnTo>
                    <a:pt x="43192" y="495731"/>
                  </a:lnTo>
                  <a:lnTo>
                    <a:pt x="43561" y="495731"/>
                  </a:lnTo>
                  <a:lnTo>
                    <a:pt x="43561" y="496087"/>
                  </a:lnTo>
                  <a:lnTo>
                    <a:pt x="45351" y="496087"/>
                  </a:lnTo>
                  <a:lnTo>
                    <a:pt x="45720" y="495731"/>
                  </a:lnTo>
                  <a:lnTo>
                    <a:pt x="46075" y="495731"/>
                  </a:lnTo>
                  <a:lnTo>
                    <a:pt x="46431" y="495363"/>
                  </a:lnTo>
                  <a:lnTo>
                    <a:pt x="46431" y="495007"/>
                  </a:lnTo>
                  <a:lnTo>
                    <a:pt x="46799" y="494639"/>
                  </a:lnTo>
                  <a:lnTo>
                    <a:pt x="46799" y="492848"/>
                  </a:lnTo>
                  <a:close/>
                </a:path>
                <a:path w="65404" h="818514">
                  <a:moveTo>
                    <a:pt x="59029" y="202323"/>
                  </a:moveTo>
                  <a:lnTo>
                    <a:pt x="55791" y="195846"/>
                  </a:lnTo>
                  <a:lnTo>
                    <a:pt x="55079" y="195122"/>
                  </a:lnTo>
                  <a:lnTo>
                    <a:pt x="54000" y="194767"/>
                  </a:lnTo>
                  <a:lnTo>
                    <a:pt x="52552" y="194767"/>
                  </a:lnTo>
                  <a:lnTo>
                    <a:pt x="52197" y="195122"/>
                  </a:lnTo>
                  <a:lnTo>
                    <a:pt x="50038" y="195122"/>
                  </a:lnTo>
                  <a:lnTo>
                    <a:pt x="47879" y="195491"/>
                  </a:lnTo>
                  <a:lnTo>
                    <a:pt x="46075" y="196570"/>
                  </a:lnTo>
                  <a:lnTo>
                    <a:pt x="46431" y="199440"/>
                  </a:lnTo>
                  <a:lnTo>
                    <a:pt x="46799" y="199440"/>
                  </a:lnTo>
                  <a:lnTo>
                    <a:pt x="46799" y="199085"/>
                  </a:lnTo>
                  <a:lnTo>
                    <a:pt x="48234" y="198361"/>
                  </a:lnTo>
                  <a:lnTo>
                    <a:pt x="49669" y="198005"/>
                  </a:lnTo>
                  <a:lnTo>
                    <a:pt x="54000" y="198005"/>
                  </a:lnTo>
                  <a:lnTo>
                    <a:pt x="55435" y="199440"/>
                  </a:lnTo>
                  <a:lnTo>
                    <a:pt x="55435" y="205562"/>
                  </a:lnTo>
                  <a:lnTo>
                    <a:pt x="51117" y="207365"/>
                  </a:lnTo>
                  <a:lnTo>
                    <a:pt x="47155" y="207365"/>
                  </a:lnTo>
                  <a:lnTo>
                    <a:pt x="46799" y="210248"/>
                  </a:lnTo>
                  <a:lnTo>
                    <a:pt x="51117" y="210248"/>
                  </a:lnTo>
                  <a:lnTo>
                    <a:pt x="53632" y="211683"/>
                  </a:lnTo>
                  <a:lnTo>
                    <a:pt x="53632" y="216369"/>
                  </a:lnTo>
                  <a:lnTo>
                    <a:pt x="52920" y="218528"/>
                  </a:lnTo>
                  <a:lnTo>
                    <a:pt x="52197" y="219608"/>
                  </a:lnTo>
                  <a:lnTo>
                    <a:pt x="51473" y="220319"/>
                  </a:lnTo>
                  <a:lnTo>
                    <a:pt x="50393" y="220687"/>
                  </a:lnTo>
                  <a:lnTo>
                    <a:pt x="49669" y="221411"/>
                  </a:lnTo>
                  <a:lnTo>
                    <a:pt x="48234" y="221767"/>
                  </a:lnTo>
                  <a:lnTo>
                    <a:pt x="44996" y="221767"/>
                  </a:lnTo>
                  <a:lnTo>
                    <a:pt x="43561" y="221411"/>
                  </a:lnTo>
                  <a:lnTo>
                    <a:pt x="41757" y="220319"/>
                  </a:lnTo>
                  <a:lnTo>
                    <a:pt x="40678" y="223202"/>
                  </a:lnTo>
                  <a:lnTo>
                    <a:pt x="41033" y="223202"/>
                  </a:lnTo>
                  <a:lnTo>
                    <a:pt x="42481" y="224282"/>
                  </a:lnTo>
                  <a:lnTo>
                    <a:pt x="44272" y="224650"/>
                  </a:lnTo>
                  <a:lnTo>
                    <a:pt x="49314" y="224650"/>
                  </a:lnTo>
                  <a:lnTo>
                    <a:pt x="50749" y="224282"/>
                  </a:lnTo>
                  <a:lnTo>
                    <a:pt x="52552" y="223570"/>
                  </a:lnTo>
                  <a:lnTo>
                    <a:pt x="54000" y="222491"/>
                  </a:lnTo>
                  <a:lnTo>
                    <a:pt x="54724" y="221767"/>
                  </a:lnTo>
                  <a:lnTo>
                    <a:pt x="55079" y="221411"/>
                  </a:lnTo>
                  <a:lnTo>
                    <a:pt x="56159" y="219608"/>
                  </a:lnTo>
                  <a:lnTo>
                    <a:pt x="56870" y="218528"/>
                  </a:lnTo>
                  <a:lnTo>
                    <a:pt x="57594" y="214922"/>
                  </a:lnTo>
                  <a:lnTo>
                    <a:pt x="57594" y="213487"/>
                  </a:lnTo>
                  <a:lnTo>
                    <a:pt x="57238" y="212407"/>
                  </a:lnTo>
                  <a:lnTo>
                    <a:pt x="56515" y="211683"/>
                  </a:lnTo>
                  <a:lnTo>
                    <a:pt x="56159" y="210604"/>
                  </a:lnTo>
                  <a:lnTo>
                    <a:pt x="55079" y="209880"/>
                  </a:lnTo>
                  <a:lnTo>
                    <a:pt x="54356" y="209169"/>
                  </a:lnTo>
                  <a:lnTo>
                    <a:pt x="54000" y="209169"/>
                  </a:lnTo>
                  <a:lnTo>
                    <a:pt x="53276" y="208800"/>
                  </a:lnTo>
                  <a:lnTo>
                    <a:pt x="52920" y="208800"/>
                  </a:lnTo>
                  <a:lnTo>
                    <a:pt x="52920" y="208445"/>
                  </a:lnTo>
                  <a:lnTo>
                    <a:pt x="53632" y="208445"/>
                  </a:lnTo>
                  <a:lnTo>
                    <a:pt x="55079" y="207721"/>
                  </a:lnTo>
                  <a:lnTo>
                    <a:pt x="56159" y="207010"/>
                  </a:lnTo>
                  <a:lnTo>
                    <a:pt x="57238" y="205930"/>
                  </a:lnTo>
                  <a:lnTo>
                    <a:pt x="58674" y="203771"/>
                  </a:lnTo>
                  <a:lnTo>
                    <a:pt x="59029" y="202323"/>
                  </a:lnTo>
                  <a:close/>
                </a:path>
                <a:path w="65404" h="818514">
                  <a:moveTo>
                    <a:pt x="59753" y="46088"/>
                  </a:moveTo>
                  <a:lnTo>
                    <a:pt x="59626" y="37807"/>
                  </a:lnTo>
                  <a:lnTo>
                    <a:pt x="59397" y="37084"/>
                  </a:lnTo>
                  <a:lnTo>
                    <a:pt x="58674" y="36360"/>
                  </a:lnTo>
                  <a:lnTo>
                    <a:pt x="58547" y="36004"/>
                  </a:lnTo>
                  <a:lnTo>
                    <a:pt x="58318" y="35280"/>
                  </a:lnTo>
                  <a:lnTo>
                    <a:pt x="57594" y="34569"/>
                  </a:lnTo>
                  <a:lnTo>
                    <a:pt x="55435" y="33121"/>
                  </a:lnTo>
                  <a:lnTo>
                    <a:pt x="50393" y="33121"/>
                  </a:lnTo>
                  <a:lnTo>
                    <a:pt x="48590" y="33489"/>
                  </a:lnTo>
                  <a:lnTo>
                    <a:pt x="46431" y="34569"/>
                  </a:lnTo>
                  <a:lnTo>
                    <a:pt x="45720" y="35280"/>
                  </a:lnTo>
                  <a:lnTo>
                    <a:pt x="46431" y="37807"/>
                  </a:lnTo>
                  <a:lnTo>
                    <a:pt x="46799" y="37807"/>
                  </a:lnTo>
                  <a:lnTo>
                    <a:pt x="47510" y="37084"/>
                  </a:lnTo>
                  <a:lnTo>
                    <a:pt x="48958" y="36360"/>
                  </a:lnTo>
                  <a:lnTo>
                    <a:pt x="50393" y="36004"/>
                  </a:lnTo>
                  <a:lnTo>
                    <a:pt x="53632" y="36004"/>
                  </a:lnTo>
                  <a:lnTo>
                    <a:pt x="54000" y="36360"/>
                  </a:lnTo>
                  <a:lnTo>
                    <a:pt x="54711" y="36728"/>
                  </a:lnTo>
                  <a:lnTo>
                    <a:pt x="55079" y="37439"/>
                  </a:lnTo>
                  <a:lnTo>
                    <a:pt x="55435" y="37807"/>
                  </a:lnTo>
                  <a:lnTo>
                    <a:pt x="56159" y="39243"/>
                  </a:lnTo>
                  <a:lnTo>
                    <a:pt x="56159" y="45364"/>
                  </a:lnTo>
                  <a:lnTo>
                    <a:pt x="51117" y="50406"/>
                  </a:lnTo>
                  <a:lnTo>
                    <a:pt x="44272" y="56527"/>
                  </a:lnTo>
                  <a:lnTo>
                    <a:pt x="40678" y="60121"/>
                  </a:lnTo>
                  <a:lnTo>
                    <a:pt x="39954" y="62280"/>
                  </a:lnTo>
                  <a:lnTo>
                    <a:pt x="56159" y="62280"/>
                  </a:lnTo>
                  <a:lnTo>
                    <a:pt x="56870" y="59410"/>
                  </a:lnTo>
                  <a:lnTo>
                    <a:pt x="45720" y="59410"/>
                  </a:lnTo>
                  <a:lnTo>
                    <a:pt x="45720" y="59042"/>
                  </a:lnTo>
                  <a:lnTo>
                    <a:pt x="47510" y="57607"/>
                  </a:lnTo>
                  <a:lnTo>
                    <a:pt x="59753" y="46088"/>
                  </a:lnTo>
                  <a:close/>
                </a:path>
                <a:path w="65404" h="818514">
                  <a:moveTo>
                    <a:pt x="64795" y="799211"/>
                  </a:moveTo>
                  <a:lnTo>
                    <a:pt x="64439" y="798487"/>
                  </a:lnTo>
                  <a:lnTo>
                    <a:pt x="63360" y="797407"/>
                  </a:lnTo>
                  <a:lnTo>
                    <a:pt x="62636" y="797039"/>
                  </a:lnTo>
                  <a:lnTo>
                    <a:pt x="61912" y="796328"/>
                  </a:lnTo>
                  <a:lnTo>
                    <a:pt x="58674" y="796328"/>
                  </a:lnTo>
                  <a:lnTo>
                    <a:pt x="57238" y="796683"/>
                  </a:lnTo>
                  <a:lnTo>
                    <a:pt x="56159" y="797407"/>
                  </a:lnTo>
                  <a:lnTo>
                    <a:pt x="54711" y="798131"/>
                  </a:lnTo>
                  <a:lnTo>
                    <a:pt x="53632" y="799211"/>
                  </a:lnTo>
                  <a:lnTo>
                    <a:pt x="52920" y="800646"/>
                  </a:lnTo>
                  <a:lnTo>
                    <a:pt x="52920" y="799922"/>
                  </a:lnTo>
                  <a:lnTo>
                    <a:pt x="52565" y="799211"/>
                  </a:lnTo>
                  <a:lnTo>
                    <a:pt x="51841" y="797763"/>
                  </a:lnTo>
                  <a:lnTo>
                    <a:pt x="50749" y="796683"/>
                  </a:lnTo>
                  <a:lnTo>
                    <a:pt x="50038" y="796328"/>
                  </a:lnTo>
                  <a:lnTo>
                    <a:pt x="47155" y="796328"/>
                  </a:lnTo>
                  <a:lnTo>
                    <a:pt x="45720" y="796683"/>
                  </a:lnTo>
                  <a:lnTo>
                    <a:pt x="44640" y="797407"/>
                  </a:lnTo>
                  <a:lnTo>
                    <a:pt x="43192" y="798131"/>
                  </a:lnTo>
                  <a:lnTo>
                    <a:pt x="42113" y="799211"/>
                  </a:lnTo>
                  <a:lnTo>
                    <a:pt x="41389" y="800646"/>
                  </a:lnTo>
                  <a:lnTo>
                    <a:pt x="41757" y="796683"/>
                  </a:lnTo>
                  <a:lnTo>
                    <a:pt x="38519" y="796683"/>
                  </a:lnTo>
                  <a:lnTo>
                    <a:pt x="38392" y="799211"/>
                  </a:lnTo>
                  <a:lnTo>
                    <a:pt x="38150" y="800646"/>
                  </a:lnTo>
                  <a:lnTo>
                    <a:pt x="37795" y="803160"/>
                  </a:lnTo>
                  <a:lnTo>
                    <a:pt x="34912" y="818286"/>
                  </a:lnTo>
                  <a:lnTo>
                    <a:pt x="38150" y="818286"/>
                  </a:lnTo>
                  <a:lnTo>
                    <a:pt x="40360" y="806767"/>
                  </a:lnTo>
                  <a:lnTo>
                    <a:pt x="41033" y="802805"/>
                  </a:lnTo>
                  <a:lnTo>
                    <a:pt x="42976" y="800646"/>
                  </a:lnTo>
                  <a:lnTo>
                    <a:pt x="44272" y="799211"/>
                  </a:lnTo>
                  <a:lnTo>
                    <a:pt x="48958" y="799211"/>
                  </a:lnTo>
                  <a:lnTo>
                    <a:pt x="49123" y="799922"/>
                  </a:lnTo>
                  <a:lnTo>
                    <a:pt x="49187" y="804608"/>
                  </a:lnTo>
                  <a:lnTo>
                    <a:pt x="48958" y="805319"/>
                  </a:lnTo>
                  <a:lnTo>
                    <a:pt x="46799" y="818286"/>
                  </a:lnTo>
                  <a:lnTo>
                    <a:pt x="50038" y="818286"/>
                  </a:lnTo>
                  <a:lnTo>
                    <a:pt x="52197" y="806767"/>
                  </a:lnTo>
                  <a:lnTo>
                    <a:pt x="53276" y="802449"/>
                  </a:lnTo>
                  <a:lnTo>
                    <a:pt x="54876" y="800646"/>
                  </a:lnTo>
                  <a:lnTo>
                    <a:pt x="56159" y="799211"/>
                  </a:lnTo>
                  <a:lnTo>
                    <a:pt x="60477" y="799211"/>
                  </a:lnTo>
                  <a:lnTo>
                    <a:pt x="61201" y="800646"/>
                  </a:lnTo>
                  <a:lnTo>
                    <a:pt x="61201" y="804608"/>
                  </a:lnTo>
                  <a:lnTo>
                    <a:pt x="60833" y="805319"/>
                  </a:lnTo>
                  <a:lnTo>
                    <a:pt x="58674" y="818286"/>
                  </a:lnTo>
                  <a:lnTo>
                    <a:pt x="61912" y="818286"/>
                  </a:lnTo>
                  <a:lnTo>
                    <a:pt x="64439" y="805319"/>
                  </a:lnTo>
                  <a:lnTo>
                    <a:pt x="64706" y="804240"/>
                  </a:lnTo>
                  <a:lnTo>
                    <a:pt x="64795" y="799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6597" y="1322294"/>
              <a:ext cx="259715" cy="1053465"/>
            </a:xfrm>
            <a:custGeom>
              <a:avLst/>
              <a:gdLst/>
              <a:ahLst/>
              <a:cxnLst/>
              <a:rect l="l" t="t" r="r" b="b"/>
              <a:pathLst>
                <a:path w="259714" h="1053464">
                  <a:moveTo>
                    <a:pt x="54724" y="0"/>
                  </a:moveTo>
                  <a:lnTo>
                    <a:pt x="46173" y="41157"/>
                  </a:lnTo>
                  <a:lnTo>
                    <a:pt x="27362" y="155382"/>
                  </a:lnTo>
                  <a:lnTo>
                    <a:pt x="8550" y="328803"/>
                  </a:lnTo>
                  <a:lnTo>
                    <a:pt x="0" y="547547"/>
                  </a:lnTo>
                  <a:lnTo>
                    <a:pt x="8550" y="759874"/>
                  </a:lnTo>
                  <a:lnTo>
                    <a:pt x="27362" y="918805"/>
                  </a:lnTo>
                  <a:lnTo>
                    <a:pt x="46173" y="1018469"/>
                  </a:lnTo>
                  <a:lnTo>
                    <a:pt x="54724" y="1052995"/>
                  </a:lnTo>
                </a:path>
                <a:path w="259714" h="1053464">
                  <a:moveTo>
                    <a:pt x="204127" y="1052995"/>
                  </a:moveTo>
                  <a:lnTo>
                    <a:pt x="212733" y="1011887"/>
                  </a:lnTo>
                  <a:lnTo>
                    <a:pt x="231667" y="897743"/>
                  </a:lnTo>
                  <a:lnTo>
                    <a:pt x="250600" y="724336"/>
                  </a:lnTo>
                  <a:lnTo>
                    <a:pt x="259206" y="505434"/>
                  </a:lnTo>
                  <a:lnTo>
                    <a:pt x="250600" y="293265"/>
                  </a:lnTo>
                  <a:lnTo>
                    <a:pt x="231667" y="134321"/>
                  </a:lnTo>
                  <a:lnTo>
                    <a:pt x="212733" y="34575"/>
                  </a:lnTo>
                  <a:lnTo>
                    <a:pt x="204127" y="0"/>
                  </a:lnTo>
                </a:path>
              </a:pathLst>
            </a:custGeom>
            <a:ln w="476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43" name="object 43"/>
          <p:cNvSpPr/>
          <p:nvPr/>
        </p:nvSpPr>
        <p:spPr>
          <a:xfrm>
            <a:off x="4151116" y="2210809"/>
            <a:ext cx="5374" cy="63724"/>
          </a:xfrm>
          <a:custGeom>
            <a:avLst/>
            <a:gdLst/>
            <a:ahLst/>
            <a:cxnLst/>
            <a:rect l="l" t="t" r="r" b="b"/>
            <a:pathLst>
              <a:path w="4445" h="52705">
                <a:moveTo>
                  <a:pt x="4318" y="50038"/>
                </a:moveTo>
                <a:lnTo>
                  <a:pt x="3962" y="49682"/>
                </a:lnTo>
                <a:lnTo>
                  <a:pt x="3962" y="49314"/>
                </a:lnTo>
                <a:lnTo>
                  <a:pt x="3606" y="49314"/>
                </a:lnTo>
                <a:lnTo>
                  <a:pt x="3606" y="48958"/>
                </a:lnTo>
                <a:lnTo>
                  <a:pt x="3238" y="48602"/>
                </a:lnTo>
                <a:lnTo>
                  <a:pt x="1079" y="48602"/>
                </a:lnTo>
                <a:lnTo>
                  <a:pt x="723" y="48958"/>
                </a:lnTo>
                <a:lnTo>
                  <a:pt x="723" y="49314"/>
                </a:lnTo>
                <a:lnTo>
                  <a:pt x="0" y="50038"/>
                </a:lnTo>
                <a:lnTo>
                  <a:pt x="0" y="51117"/>
                </a:lnTo>
                <a:lnTo>
                  <a:pt x="368" y="51485"/>
                </a:lnTo>
                <a:lnTo>
                  <a:pt x="368" y="51841"/>
                </a:lnTo>
                <a:lnTo>
                  <a:pt x="723" y="51841"/>
                </a:lnTo>
                <a:lnTo>
                  <a:pt x="723" y="52197"/>
                </a:lnTo>
                <a:lnTo>
                  <a:pt x="1079" y="52565"/>
                </a:lnTo>
                <a:lnTo>
                  <a:pt x="3238" y="52565"/>
                </a:lnTo>
                <a:lnTo>
                  <a:pt x="3606" y="52197"/>
                </a:lnTo>
                <a:lnTo>
                  <a:pt x="3606" y="51841"/>
                </a:lnTo>
                <a:lnTo>
                  <a:pt x="3962" y="51841"/>
                </a:lnTo>
                <a:lnTo>
                  <a:pt x="3962" y="50761"/>
                </a:lnTo>
                <a:lnTo>
                  <a:pt x="4318" y="50393"/>
                </a:lnTo>
                <a:lnTo>
                  <a:pt x="4318" y="50038"/>
                </a:lnTo>
                <a:close/>
              </a:path>
              <a:path w="4445" h="52705">
                <a:moveTo>
                  <a:pt x="4318" y="25920"/>
                </a:moveTo>
                <a:lnTo>
                  <a:pt x="3962" y="25565"/>
                </a:lnTo>
                <a:lnTo>
                  <a:pt x="3962" y="25196"/>
                </a:lnTo>
                <a:lnTo>
                  <a:pt x="3606" y="24841"/>
                </a:lnTo>
                <a:lnTo>
                  <a:pt x="3606" y="24485"/>
                </a:lnTo>
                <a:lnTo>
                  <a:pt x="3238" y="24485"/>
                </a:lnTo>
                <a:lnTo>
                  <a:pt x="2882" y="24117"/>
                </a:lnTo>
                <a:lnTo>
                  <a:pt x="1447" y="24117"/>
                </a:lnTo>
                <a:lnTo>
                  <a:pt x="1079" y="24485"/>
                </a:lnTo>
                <a:lnTo>
                  <a:pt x="723" y="24485"/>
                </a:lnTo>
                <a:lnTo>
                  <a:pt x="723" y="24841"/>
                </a:lnTo>
                <a:lnTo>
                  <a:pt x="368" y="25196"/>
                </a:lnTo>
                <a:lnTo>
                  <a:pt x="368" y="25565"/>
                </a:lnTo>
                <a:lnTo>
                  <a:pt x="0" y="25920"/>
                </a:lnTo>
                <a:lnTo>
                  <a:pt x="0" y="26644"/>
                </a:lnTo>
                <a:lnTo>
                  <a:pt x="368" y="27000"/>
                </a:lnTo>
                <a:lnTo>
                  <a:pt x="368" y="27355"/>
                </a:lnTo>
                <a:lnTo>
                  <a:pt x="723" y="27724"/>
                </a:lnTo>
                <a:lnTo>
                  <a:pt x="723" y="28079"/>
                </a:lnTo>
                <a:lnTo>
                  <a:pt x="1079" y="28079"/>
                </a:lnTo>
                <a:lnTo>
                  <a:pt x="1447" y="28435"/>
                </a:lnTo>
                <a:lnTo>
                  <a:pt x="2882" y="28435"/>
                </a:lnTo>
                <a:lnTo>
                  <a:pt x="3238" y="28079"/>
                </a:lnTo>
                <a:lnTo>
                  <a:pt x="3606" y="28079"/>
                </a:lnTo>
                <a:lnTo>
                  <a:pt x="3606" y="27724"/>
                </a:lnTo>
                <a:lnTo>
                  <a:pt x="3962" y="27355"/>
                </a:lnTo>
                <a:lnTo>
                  <a:pt x="3962" y="26276"/>
                </a:lnTo>
                <a:lnTo>
                  <a:pt x="4318" y="26276"/>
                </a:lnTo>
                <a:lnTo>
                  <a:pt x="4318" y="25920"/>
                </a:lnTo>
                <a:close/>
              </a:path>
              <a:path w="4445" h="52705">
                <a:moveTo>
                  <a:pt x="4318" y="1435"/>
                </a:moveTo>
                <a:lnTo>
                  <a:pt x="3962" y="1079"/>
                </a:lnTo>
                <a:lnTo>
                  <a:pt x="3962" y="723"/>
                </a:lnTo>
                <a:lnTo>
                  <a:pt x="3238" y="0"/>
                </a:lnTo>
                <a:lnTo>
                  <a:pt x="1079" y="0"/>
                </a:lnTo>
                <a:lnTo>
                  <a:pt x="368" y="723"/>
                </a:lnTo>
                <a:lnTo>
                  <a:pt x="368" y="1079"/>
                </a:lnTo>
                <a:lnTo>
                  <a:pt x="0" y="1435"/>
                </a:lnTo>
                <a:lnTo>
                  <a:pt x="0" y="2514"/>
                </a:lnTo>
                <a:lnTo>
                  <a:pt x="723" y="3238"/>
                </a:lnTo>
                <a:lnTo>
                  <a:pt x="723" y="3594"/>
                </a:lnTo>
                <a:lnTo>
                  <a:pt x="1079" y="3594"/>
                </a:lnTo>
                <a:lnTo>
                  <a:pt x="1447" y="3962"/>
                </a:lnTo>
                <a:lnTo>
                  <a:pt x="2882" y="3962"/>
                </a:lnTo>
                <a:lnTo>
                  <a:pt x="3238" y="3594"/>
                </a:lnTo>
                <a:lnTo>
                  <a:pt x="3606" y="3594"/>
                </a:lnTo>
                <a:lnTo>
                  <a:pt x="3606" y="3238"/>
                </a:lnTo>
                <a:lnTo>
                  <a:pt x="3962" y="2882"/>
                </a:lnTo>
                <a:lnTo>
                  <a:pt x="3962" y="1803"/>
                </a:lnTo>
                <a:lnTo>
                  <a:pt x="4318" y="1803"/>
                </a:lnTo>
                <a:lnTo>
                  <a:pt x="4318" y="1435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4" name="object 44"/>
          <p:cNvSpPr/>
          <p:nvPr/>
        </p:nvSpPr>
        <p:spPr>
          <a:xfrm>
            <a:off x="4151116" y="2571209"/>
            <a:ext cx="5374" cy="63724"/>
          </a:xfrm>
          <a:custGeom>
            <a:avLst/>
            <a:gdLst/>
            <a:ahLst/>
            <a:cxnLst/>
            <a:rect l="l" t="t" r="r" b="b"/>
            <a:pathLst>
              <a:path w="4445" h="52705">
                <a:moveTo>
                  <a:pt x="4318" y="50038"/>
                </a:moveTo>
                <a:lnTo>
                  <a:pt x="3606" y="49314"/>
                </a:lnTo>
                <a:lnTo>
                  <a:pt x="3606" y="48958"/>
                </a:lnTo>
                <a:lnTo>
                  <a:pt x="3238" y="48958"/>
                </a:lnTo>
                <a:lnTo>
                  <a:pt x="2882" y="48602"/>
                </a:lnTo>
                <a:lnTo>
                  <a:pt x="1447" y="48602"/>
                </a:lnTo>
                <a:lnTo>
                  <a:pt x="1079" y="48958"/>
                </a:lnTo>
                <a:lnTo>
                  <a:pt x="723" y="48958"/>
                </a:lnTo>
                <a:lnTo>
                  <a:pt x="723" y="49314"/>
                </a:lnTo>
                <a:lnTo>
                  <a:pt x="0" y="50038"/>
                </a:lnTo>
                <a:lnTo>
                  <a:pt x="0" y="51117"/>
                </a:lnTo>
                <a:lnTo>
                  <a:pt x="368" y="51473"/>
                </a:lnTo>
                <a:lnTo>
                  <a:pt x="368" y="51841"/>
                </a:lnTo>
                <a:lnTo>
                  <a:pt x="1079" y="52552"/>
                </a:lnTo>
                <a:lnTo>
                  <a:pt x="3238" y="52552"/>
                </a:lnTo>
                <a:lnTo>
                  <a:pt x="3962" y="51841"/>
                </a:lnTo>
                <a:lnTo>
                  <a:pt x="3962" y="50761"/>
                </a:lnTo>
                <a:lnTo>
                  <a:pt x="4318" y="50761"/>
                </a:lnTo>
                <a:lnTo>
                  <a:pt x="4318" y="50038"/>
                </a:lnTo>
                <a:close/>
              </a:path>
              <a:path w="4445" h="52705">
                <a:moveTo>
                  <a:pt x="4318" y="25920"/>
                </a:moveTo>
                <a:lnTo>
                  <a:pt x="3962" y="25552"/>
                </a:lnTo>
                <a:lnTo>
                  <a:pt x="3962" y="25196"/>
                </a:lnTo>
                <a:lnTo>
                  <a:pt x="3606" y="24841"/>
                </a:lnTo>
                <a:lnTo>
                  <a:pt x="3606" y="24472"/>
                </a:lnTo>
                <a:lnTo>
                  <a:pt x="3238" y="24472"/>
                </a:lnTo>
                <a:lnTo>
                  <a:pt x="2882" y="24117"/>
                </a:lnTo>
                <a:lnTo>
                  <a:pt x="1447" y="24117"/>
                </a:lnTo>
                <a:lnTo>
                  <a:pt x="1079" y="24472"/>
                </a:lnTo>
                <a:lnTo>
                  <a:pt x="723" y="24472"/>
                </a:lnTo>
                <a:lnTo>
                  <a:pt x="723" y="24841"/>
                </a:lnTo>
                <a:lnTo>
                  <a:pt x="368" y="25196"/>
                </a:lnTo>
                <a:lnTo>
                  <a:pt x="368" y="25552"/>
                </a:lnTo>
                <a:lnTo>
                  <a:pt x="0" y="25920"/>
                </a:lnTo>
                <a:lnTo>
                  <a:pt x="0" y="26631"/>
                </a:lnTo>
                <a:lnTo>
                  <a:pt x="368" y="27000"/>
                </a:lnTo>
                <a:lnTo>
                  <a:pt x="368" y="27355"/>
                </a:lnTo>
                <a:lnTo>
                  <a:pt x="723" y="27724"/>
                </a:lnTo>
                <a:lnTo>
                  <a:pt x="723" y="28079"/>
                </a:lnTo>
                <a:lnTo>
                  <a:pt x="1079" y="28079"/>
                </a:lnTo>
                <a:lnTo>
                  <a:pt x="1447" y="28435"/>
                </a:lnTo>
                <a:lnTo>
                  <a:pt x="2882" y="28435"/>
                </a:lnTo>
                <a:lnTo>
                  <a:pt x="3238" y="28079"/>
                </a:lnTo>
                <a:lnTo>
                  <a:pt x="3606" y="28079"/>
                </a:lnTo>
                <a:lnTo>
                  <a:pt x="3606" y="27724"/>
                </a:lnTo>
                <a:lnTo>
                  <a:pt x="3962" y="27355"/>
                </a:lnTo>
                <a:lnTo>
                  <a:pt x="3962" y="26276"/>
                </a:lnTo>
                <a:lnTo>
                  <a:pt x="4318" y="26276"/>
                </a:lnTo>
                <a:lnTo>
                  <a:pt x="4318" y="25920"/>
                </a:lnTo>
                <a:close/>
              </a:path>
              <a:path w="4445" h="52705">
                <a:moveTo>
                  <a:pt x="4318" y="1435"/>
                </a:moveTo>
                <a:lnTo>
                  <a:pt x="3962" y="1079"/>
                </a:lnTo>
                <a:lnTo>
                  <a:pt x="3962" y="723"/>
                </a:lnTo>
                <a:lnTo>
                  <a:pt x="3606" y="723"/>
                </a:lnTo>
                <a:lnTo>
                  <a:pt x="3606" y="355"/>
                </a:lnTo>
                <a:lnTo>
                  <a:pt x="3238" y="0"/>
                </a:lnTo>
                <a:lnTo>
                  <a:pt x="1079" y="0"/>
                </a:lnTo>
                <a:lnTo>
                  <a:pt x="723" y="355"/>
                </a:lnTo>
                <a:lnTo>
                  <a:pt x="723" y="723"/>
                </a:lnTo>
                <a:lnTo>
                  <a:pt x="368" y="723"/>
                </a:lnTo>
                <a:lnTo>
                  <a:pt x="368" y="1079"/>
                </a:lnTo>
                <a:lnTo>
                  <a:pt x="0" y="1435"/>
                </a:lnTo>
                <a:lnTo>
                  <a:pt x="0" y="2514"/>
                </a:lnTo>
                <a:lnTo>
                  <a:pt x="368" y="2882"/>
                </a:lnTo>
                <a:lnTo>
                  <a:pt x="368" y="3238"/>
                </a:lnTo>
                <a:lnTo>
                  <a:pt x="723" y="3238"/>
                </a:lnTo>
                <a:lnTo>
                  <a:pt x="723" y="3594"/>
                </a:lnTo>
                <a:lnTo>
                  <a:pt x="1079" y="3962"/>
                </a:lnTo>
                <a:lnTo>
                  <a:pt x="3238" y="3962"/>
                </a:lnTo>
                <a:lnTo>
                  <a:pt x="3606" y="3594"/>
                </a:lnTo>
                <a:lnTo>
                  <a:pt x="3606" y="3238"/>
                </a:lnTo>
                <a:lnTo>
                  <a:pt x="3962" y="3238"/>
                </a:lnTo>
                <a:lnTo>
                  <a:pt x="3962" y="1803"/>
                </a:lnTo>
                <a:lnTo>
                  <a:pt x="4318" y="1803"/>
                </a:lnTo>
                <a:lnTo>
                  <a:pt x="4318" y="1435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45" name="object 45"/>
          <p:cNvGrpSpPr/>
          <p:nvPr/>
        </p:nvGrpSpPr>
        <p:grpSpPr>
          <a:xfrm>
            <a:off x="2883622" y="3582990"/>
            <a:ext cx="2722471" cy="1722849"/>
            <a:chOff x="2384996" y="2962637"/>
            <a:chExt cx="2251710" cy="1424940"/>
          </a:xfrm>
        </p:grpSpPr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9042" y="2962637"/>
              <a:ext cx="2237263" cy="142465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84996" y="3213007"/>
              <a:ext cx="5080" cy="918210"/>
            </a:xfrm>
            <a:custGeom>
              <a:avLst/>
              <a:gdLst/>
              <a:ahLst/>
              <a:cxnLst/>
              <a:rect l="l" t="t" r="r" b="b"/>
              <a:pathLst>
                <a:path w="5080" h="918210">
                  <a:moveTo>
                    <a:pt x="0" y="0"/>
                  </a:moveTo>
                  <a:lnTo>
                    <a:pt x="4686" y="0"/>
                  </a:lnTo>
                </a:path>
                <a:path w="5080" h="918210">
                  <a:moveTo>
                    <a:pt x="0" y="162001"/>
                  </a:moveTo>
                  <a:lnTo>
                    <a:pt x="4686" y="162001"/>
                  </a:lnTo>
                </a:path>
                <a:path w="5080" h="918210">
                  <a:moveTo>
                    <a:pt x="0" y="324002"/>
                  </a:moveTo>
                  <a:lnTo>
                    <a:pt x="4686" y="324002"/>
                  </a:lnTo>
                </a:path>
                <a:path w="5080" h="918210">
                  <a:moveTo>
                    <a:pt x="0" y="621004"/>
                  </a:moveTo>
                  <a:lnTo>
                    <a:pt x="4686" y="621004"/>
                  </a:lnTo>
                </a:path>
                <a:path w="5080" h="918210">
                  <a:moveTo>
                    <a:pt x="0" y="918006"/>
                  </a:moveTo>
                  <a:lnTo>
                    <a:pt x="4686" y="918006"/>
                  </a:lnTo>
                </a:path>
              </a:pathLst>
            </a:custGeom>
            <a:ln w="4762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48" name="object 48"/>
          <p:cNvSpPr/>
          <p:nvPr/>
        </p:nvSpPr>
        <p:spPr>
          <a:xfrm>
            <a:off x="2628558" y="3860891"/>
            <a:ext cx="60653" cy="76008"/>
          </a:xfrm>
          <a:custGeom>
            <a:avLst/>
            <a:gdLst/>
            <a:ahLst/>
            <a:cxnLst/>
            <a:rect l="l" t="t" r="r" b="b"/>
            <a:pathLst>
              <a:path w="50164" h="62864">
                <a:moveTo>
                  <a:pt x="36360" y="0"/>
                </a:moveTo>
                <a:lnTo>
                  <a:pt x="29527" y="0"/>
                </a:lnTo>
                <a:lnTo>
                  <a:pt x="23406" y="8280"/>
                </a:lnTo>
                <a:lnTo>
                  <a:pt x="21602" y="10439"/>
                </a:lnTo>
                <a:lnTo>
                  <a:pt x="20878" y="12242"/>
                </a:lnTo>
                <a:lnTo>
                  <a:pt x="19443" y="14046"/>
                </a:lnTo>
                <a:lnTo>
                  <a:pt x="19088" y="14046"/>
                </a:lnTo>
                <a:lnTo>
                  <a:pt x="18719" y="12611"/>
                </a:lnTo>
                <a:lnTo>
                  <a:pt x="18008" y="10439"/>
                </a:lnTo>
                <a:lnTo>
                  <a:pt x="16929" y="8280"/>
                </a:lnTo>
                <a:lnTo>
                  <a:pt x="14046" y="0"/>
                </a:lnTo>
                <a:lnTo>
                  <a:pt x="7569" y="0"/>
                </a:lnTo>
                <a:lnTo>
                  <a:pt x="15125" y="18008"/>
                </a:lnTo>
                <a:lnTo>
                  <a:pt x="0" y="37084"/>
                </a:lnTo>
                <a:lnTo>
                  <a:pt x="6845" y="37084"/>
                </a:lnTo>
                <a:lnTo>
                  <a:pt x="13677" y="28079"/>
                </a:lnTo>
                <a:lnTo>
                  <a:pt x="15125" y="25920"/>
                </a:lnTo>
                <a:lnTo>
                  <a:pt x="16205" y="24130"/>
                </a:lnTo>
                <a:lnTo>
                  <a:pt x="17284" y="21971"/>
                </a:lnTo>
                <a:lnTo>
                  <a:pt x="18364" y="24485"/>
                </a:lnTo>
                <a:lnTo>
                  <a:pt x="18719" y="26289"/>
                </a:lnTo>
                <a:lnTo>
                  <a:pt x="19799" y="28803"/>
                </a:lnTo>
                <a:lnTo>
                  <a:pt x="23037" y="37084"/>
                </a:lnTo>
                <a:lnTo>
                  <a:pt x="29527" y="37084"/>
                </a:lnTo>
                <a:lnTo>
                  <a:pt x="23520" y="21971"/>
                </a:lnTo>
                <a:lnTo>
                  <a:pt x="21958" y="18008"/>
                </a:lnTo>
                <a:lnTo>
                  <a:pt x="25120" y="14046"/>
                </a:lnTo>
                <a:lnTo>
                  <a:pt x="36360" y="0"/>
                </a:lnTo>
                <a:close/>
              </a:path>
              <a:path w="50164" h="62864">
                <a:moveTo>
                  <a:pt x="50038" y="33489"/>
                </a:moveTo>
                <a:lnTo>
                  <a:pt x="47167" y="33489"/>
                </a:lnTo>
                <a:lnTo>
                  <a:pt x="40678" y="36728"/>
                </a:lnTo>
                <a:lnTo>
                  <a:pt x="41046" y="39598"/>
                </a:lnTo>
                <a:lnTo>
                  <a:pt x="46088" y="37084"/>
                </a:lnTo>
                <a:lnTo>
                  <a:pt x="41046" y="62280"/>
                </a:lnTo>
                <a:lnTo>
                  <a:pt x="44640" y="62280"/>
                </a:lnTo>
                <a:lnTo>
                  <a:pt x="50038" y="3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9" name="object 49"/>
          <p:cNvSpPr/>
          <p:nvPr/>
        </p:nvSpPr>
        <p:spPr>
          <a:xfrm>
            <a:off x="2655108" y="4428049"/>
            <a:ext cx="5374" cy="63724"/>
          </a:xfrm>
          <a:custGeom>
            <a:avLst/>
            <a:gdLst/>
            <a:ahLst/>
            <a:cxnLst/>
            <a:rect l="l" t="t" r="r" b="b"/>
            <a:pathLst>
              <a:path w="4444" h="52704">
                <a:moveTo>
                  <a:pt x="3962" y="49682"/>
                </a:moveTo>
                <a:lnTo>
                  <a:pt x="2882" y="48602"/>
                </a:lnTo>
                <a:lnTo>
                  <a:pt x="1079" y="48602"/>
                </a:lnTo>
                <a:lnTo>
                  <a:pt x="0" y="49682"/>
                </a:lnTo>
                <a:lnTo>
                  <a:pt x="0" y="51473"/>
                </a:lnTo>
                <a:lnTo>
                  <a:pt x="1079" y="52552"/>
                </a:lnTo>
                <a:lnTo>
                  <a:pt x="2882" y="52552"/>
                </a:lnTo>
                <a:lnTo>
                  <a:pt x="3962" y="51473"/>
                </a:lnTo>
                <a:lnTo>
                  <a:pt x="3962" y="49682"/>
                </a:lnTo>
                <a:close/>
              </a:path>
              <a:path w="4444" h="52704">
                <a:moveTo>
                  <a:pt x="3962" y="25552"/>
                </a:moveTo>
                <a:lnTo>
                  <a:pt x="3606" y="25196"/>
                </a:lnTo>
                <a:lnTo>
                  <a:pt x="3606" y="24841"/>
                </a:lnTo>
                <a:lnTo>
                  <a:pt x="3251" y="24472"/>
                </a:lnTo>
                <a:lnTo>
                  <a:pt x="2882" y="24472"/>
                </a:lnTo>
                <a:lnTo>
                  <a:pt x="2882" y="24117"/>
                </a:lnTo>
                <a:lnTo>
                  <a:pt x="1447" y="24117"/>
                </a:lnTo>
                <a:lnTo>
                  <a:pt x="1079" y="24472"/>
                </a:lnTo>
                <a:lnTo>
                  <a:pt x="723" y="24472"/>
                </a:lnTo>
                <a:lnTo>
                  <a:pt x="368" y="24841"/>
                </a:lnTo>
                <a:lnTo>
                  <a:pt x="368" y="25196"/>
                </a:lnTo>
                <a:lnTo>
                  <a:pt x="0" y="25552"/>
                </a:lnTo>
                <a:lnTo>
                  <a:pt x="0" y="27000"/>
                </a:lnTo>
                <a:lnTo>
                  <a:pt x="368" y="27355"/>
                </a:lnTo>
                <a:lnTo>
                  <a:pt x="368" y="27711"/>
                </a:lnTo>
                <a:lnTo>
                  <a:pt x="723" y="28079"/>
                </a:lnTo>
                <a:lnTo>
                  <a:pt x="1079" y="28079"/>
                </a:lnTo>
                <a:lnTo>
                  <a:pt x="1447" y="28435"/>
                </a:lnTo>
                <a:lnTo>
                  <a:pt x="2527" y="28435"/>
                </a:lnTo>
                <a:lnTo>
                  <a:pt x="2882" y="28079"/>
                </a:lnTo>
                <a:lnTo>
                  <a:pt x="3251" y="28079"/>
                </a:lnTo>
                <a:lnTo>
                  <a:pt x="3606" y="27711"/>
                </a:lnTo>
                <a:lnTo>
                  <a:pt x="3606" y="27355"/>
                </a:lnTo>
                <a:lnTo>
                  <a:pt x="3962" y="27000"/>
                </a:lnTo>
                <a:lnTo>
                  <a:pt x="3962" y="25552"/>
                </a:lnTo>
                <a:close/>
              </a:path>
              <a:path w="4444" h="52704">
                <a:moveTo>
                  <a:pt x="3962" y="1079"/>
                </a:moveTo>
                <a:lnTo>
                  <a:pt x="3606" y="723"/>
                </a:lnTo>
                <a:lnTo>
                  <a:pt x="3606" y="355"/>
                </a:lnTo>
                <a:lnTo>
                  <a:pt x="3251" y="355"/>
                </a:lnTo>
                <a:lnTo>
                  <a:pt x="2882" y="0"/>
                </a:lnTo>
                <a:lnTo>
                  <a:pt x="1079" y="0"/>
                </a:lnTo>
                <a:lnTo>
                  <a:pt x="723" y="355"/>
                </a:lnTo>
                <a:lnTo>
                  <a:pt x="368" y="355"/>
                </a:lnTo>
                <a:lnTo>
                  <a:pt x="368" y="723"/>
                </a:lnTo>
                <a:lnTo>
                  <a:pt x="0" y="1079"/>
                </a:lnTo>
                <a:lnTo>
                  <a:pt x="0" y="2882"/>
                </a:lnTo>
                <a:lnTo>
                  <a:pt x="368" y="2882"/>
                </a:lnTo>
                <a:lnTo>
                  <a:pt x="368" y="3238"/>
                </a:lnTo>
                <a:lnTo>
                  <a:pt x="723" y="3594"/>
                </a:lnTo>
                <a:lnTo>
                  <a:pt x="1079" y="3594"/>
                </a:lnTo>
                <a:lnTo>
                  <a:pt x="1447" y="3962"/>
                </a:lnTo>
                <a:lnTo>
                  <a:pt x="2527" y="3962"/>
                </a:lnTo>
                <a:lnTo>
                  <a:pt x="2882" y="3594"/>
                </a:lnTo>
                <a:lnTo>
                  <a:pt x="3251" y="3594"/>
                </a:lnTo>
                <a:lnTo>
                  <a:pt x="3606" y="3238"/>
                </a:lnTo>
                <a:lnTo>
                  <a:pt x="3606" y="2882"/>
                </a:lnTo>
                <a:lnTo>
                  <a:pt x="3962" y="2882"/>
                </a:lnTo>
                <a:lnTo>
                  <a:pt x="3962" y="1079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0" name="object 50"/>
          <p:cNvSpPr/>
          <p:nvPr/>
        </p:nvSpPr>
        <p:spPr>
          <a:xfrm>
            <a:off x="2655108" y="4788449"/>
            <a:ext cx="5374" cy="63724"/>
          </a:xfrm>
          <a:custGeom>
            <a:avLst/>
            <a:gdLst/>
            <a:ahLst/>
            <a:cxnLst/>
            <a:rect l="l" t="t" r="r" b="b"/>
            <a:pathLst>
              <a:path w="4444" h="52704">
                <a:moveTo>
                  <a:pt x="3962" y="49669"/>
                </a:moveTo>
                <a:lnTo>
                  <a:pt x="3606" y="49669"/>
                </a:lnTo>
                <a:lnTo>
                  <a:pt x="3606" y="49326"/>
                </a:lnTo>
                <a:lnTo>
                  <a:pt x="3251" y="48958"/>
                </a:lnTo>
                <a:lnTo>
                  <a:pt x="2882" y="48958"/>
                </a:lnTo>
                <a:lnTo>
                  <a:pt x="2882" y="48590"/>
                </a:lnTo>
                <a:lnTo>
                  <a:pt x="1447" y="48590"/>
                </a:lnTo>
                <a:lnTo>
                  <a:pt x="1079" y="48958"/>
                </a:lnTo>
                <a:lnTo>
                  <a:pt x="723" y="48958"/>
                </a:lnTo>
                <a:lnTo>
                  <a:pt x="368" y="49326"/>
                </a:lnTo>
                <a:lnTo>
                  <a:pt x="368" y="49669"/>
                </a:lnTo>
                <a:lnTo>
                  <a:pt x="0" y="49669"/>
                </a:lnTo>
                <a:lnTo>
                  <a:pt x="0" y="50774"/>
                </a:lnTo>
                <a:lnTo>
                  <a:pt x="0" y="51473"/>
                </a:lnTo>
                <a:lnTo>
                  <a:pt x="368" y="51841"/>
                </a:lnTo>
                <a:lnTo>
                  <a:pt x="368" y="52209"/>
                </a:lnTo>
                <a:lnTo>
                  <a:pt x="723" y="52209"/>
                </a:lnTo>
                <a:lnTo>
                  <a:pt x="1079" y="52552"/>
                </a:lnTo>
                <a:lnTo>
                  <a:pt x="2882" y="52552"/>
                </a:lnTo>
                <a:lnTo>
                  <a:pt x="3251" y="52209"/>
                </a:lnTo>
                <a:lnTo>
                  <a:pt x="3606" y="52209"/>
                </a:lnTo>
                <a:lnTo>
                  <a:pt x="3606" y="51841"/>
                </a:lnTo>
                <a:lnTo>
                  <a:pt x="3962" y="51473"/>
                </a:lnTo>
                <a:lnTo>
                  <a:pt x="3962" y="49669"/>
                </a:lnTo>
                <a:close/>
              </a:path>
              <a:path w="4444" h="52704">
                <a:moveTo>
                  <a:pt x="3962" y="25552"/>
                </a:moveTo>
                <a:lnTo>
                  <a:pt x="3606" y="25196"/>
                </a:lnTo>
                <a:lnTo>
                  <a:pt x="3606" y="24841"/>
                </a:lnTo>
                <a:lnTo>
                  <a:pt x="3251" y="24472"/>
                </a:lnTo>
                <a:lnTo>
                  <a:pt x="2882" y="24472"/>
                </a:lnTo>
                <a:lnTo>
                  <a:pt x="2882" y="24117"/>
                </a:lnTo>
                <a:lnTo>
                  <a:pt x="1447" y="24117"/>
                </a:lnTo>
                <a:lnTo>
                  <a:pt x="1079" y="24472"/>
                </a:lnTo>
                <a:lnTo>
                  <a:pt x="723" y="24472"/>
                </a:lnTo>
                <a:lnTo>
                  <a:pt x="368" y="24841"/>
                </a:lnTo>
                <a:lnTo>
                  <a:pt x="368" y="25196"/>
                </a:lnTo>
                <a:lnTo>
                  <a:pt x="0" y="25552"/>
                </a:lnTo>
                <a:lnTo>
                  <a:pt x="0" y="27000"/>
                </a:lnTo>
                <a:lnTo>
                  <a:pt x="368" y="27355"/>
                </a:lnTo>
                <a:lnTo>
                  <a:pt x="368" y="27711"/>
                </a:lnTo>
                <a:lnTo>
                  <a:pt x="723" y="28079"/>
                </a:lnTo>
                <a:lnTo>
                  <a:pt x="1079" y="28079"/>
                </a:lnTo>
                <a:lnTo>
                  <a:pt x="1447" y="28435"/>
                </a:lnTo>
                <a:lnTo>
                  <a:pt x="2527" y="28435"/>
                </a:lnTo>
                <a:lnTo>
                  <a:pt x="2882" y="28079"/>
                </a:lnTo>
                <a:lnTo>
                  <a:pt x="3251" y="28079"/>
                </a:lnTo>
                <a:lnTo>
                  <a:pt x="3606" y="27711"/>
                </a:lnTo>
                <a:lnTo>
                  <a:pt x="3606" y="27355"/>
                </a:lnTo>
                <a:lnTo>
                  <a:pt x="3962" y="27000"/>
                </a:lnTo>
                <a:lnTo>
                  <a:pt x="3962" y="25552"/>
                </a:lnTo>
                <a:close/>
              </a:path>
              <a:path w="4444" h="52704">
                <a:moveTo>
                  <a:pt x="3962" y="1079"/>
                </a:moveTo>
                <a:lnTo>
                  <a:pt x="2882" y="0"/>
                </a:lnTo>
                <a:lnTo>
                  <a:pt x="1079" y="0"/>
                </a:lnTo>
                <a:lnTo>
                  <a:pt x="0" y="1079"/>
                </a:lnTo>
                <a:lnTo>
                  <a:pt x="0" y="2870"/>
                </a:lnTo>
                <a:lnTo>
                  <a:pt x="1079" y="3949"/>
                </a:lnTo>
                <a:lnTo>
                  <a:pt x="2882" y="3949"/>
                </a:lnTo>
                <a:lnTo>
                  <a:pt x="3962" y="2870"/>
                </a:lnTo>
                <a:lnTo>
                  <a:pt x="3962" y="1079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820831" y="5485742"/>
            <a:ext cx="914061" cy="28640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64866" y="4874623"/>
            <a:ext cx="114472" cy="12274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43324" y="4908571"/>
            <a:ext cx="149298" cy="8661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68354" y="4874623"/>
            <a:ext cx="114472" cy="12274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6542021" y="4948619"/>
            <a:ext cx="103647" cy="6910"/>
          </a:xfrm>
          <a:custGeom>
            <a:avLst/>
            <a:gdLst/>
            <a:ahLst/>
            <a:cxnLst/>
            <a:rect l="l" t="t" r="r" b="b"/>
            <a:pathLst>
              <a:path w="85725" h="5714">
                <a:moveTo>
                  <a:pt x="85318" y="0"/>
                </a:moveTo>
                <a:lnTo>
                  <a:pt x="0" y="0"/>
                </a:lnTo>
                <a:lnTo>
                  <a:pt x="0" y="5397"/>
                </a:lnTo>
                <a:lnTo>
                  <a:pt x="80289" y="5397"/>
                </a:lnTo>
                <a:lnTo>
                  <a:pt x="85318" y="5397"/>
                </a:lnTo>
                <a:lnTo>
                  <a:pt x="85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56" name="object 5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700455" y="4920335"/>
            <a:ext cx="78229" cy="10880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945080" y="4766245"/>
            <a:ext cx="188468" cy="117083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6926360" y="4948619"/>
            <a:ext cx="224185" cy="158926"/>
            <a:chOff x="5728677" y="4092126"/>
            <a:chExt cx="185420" cy="131445"/>
          </a:xfrm>
        </p:grpSpPr>
        <p:sp>
          <p:nvSpPr>
            <p:cNvPr id="59" name="object 59"/>
            <p:cNvSpPr/>
            <p:nvPr/>
          </p:nvSpPr>
          <p:spPr>
            <a:xfrm>
              <a:off x="5728678" y="4092126"/>
              <a:ext cx="185420" cy="131445"/>
            </a:xfrm>
            <a:custGeom>
              <a:avLst/>
              <a:gdLst/>
              <a:ahLst/>
              <a:cxnLst/>
              <a:rect l="l" t="t" r="r" b="b"/>
              <a:pathLst>
                <a:path w="185420" h="131445">
                  <a:moveTo>
                    <a:pt x="62636" y="36728"/>
                  </a:moveTo>
                  <a:lnTo>
                    <a:pt x="60121" y="36004"/>
                  </a:lnTo>
                  <a:lnTo>
                    <a:pt x="55448" y="34556"/>
                  </a:lnTo>
                  <a:lnTo>
                    <a:pt x="47879" y="33845"/>
                  </a:lnTo>
                  <a:lnTo>
                    <a:pt x="43916" y="33845"/>
                  </a:lnTo>
                  <a:lnTo>
                    <a:pt x="43561" y="33477"/>
                  </a:lnTo>
                  <a:lnTo>
                    <a:pt x="39966" y="33477"/>
                  </a:lnTo>
                  <a:lnTo>
                    <a:pt x="28473" y="48247"/>
                  </a:lnTo>
                  <a:lnTo>
                    <a:pt x="29159" y="55079"/>
                  </a:lnTo>
                  <a:lnTo>
                    <a:pt x="31318" y="62280"/>
                  </a:lnTo>
                  <a:lnTo>
                    <a:pt x="34925" y="68757"/>
                  </a:lnTo>
                  <a:lnTo>
                    <a:pt x="35636" y="69481"/>
                  </a:lnTo>
                  <a:lnTo>
                    <a:pt x="36004" y="70205"/>
                  </a:lnTo>
                  <a:lnTo>
                    <a:pt x="36728" y="71285"/>
                  </a:lnTo>
                  <a:lnTo>
                    <a:pt x="33121" y="71996"/>
                  </a:lnTo>
                  <a:lnTo>
                    <a:pt x="29883" y="73444"/>
                  </a:lnTo>
                  <a:lnTo>
                    <a:pt x="5765" y="109804"/>
                  </a:lnTo>
                  <a:lnTo>
                    <a:pt x="5765" y="114846"/>
                  </a:lnTo>
                  <a:lnTo>
                    <a:pt x="6845" y="118440"/>
                  </a:lnTo>
                  <a:lnTo>
                    <a:pt x="9004" y="122047"/>
                  </a:lnTo>
                  <a:lnTo>
                    <a:pt x="10807" y="125285"/>
                  </a:lnTo>
                  <a:lnTo>
                    <a:pt x="13677" y="128168"/>
                  </a:lnTo>
                  <a:lnTo>
                    <a:pt x="17284" y="130327"/>
                  </a:lnTo>
                  <a:lnTo>
                    <a:pt x="17640" y="130327"/>
                  </a:lnTo>
                  <a:lnTo>
                    <a:pt x="17995" y="130683"/>
                  </a:lnTo>
                  <a:lnTo>
                    <a:pt x="18719" y="131038"/>
                  </a:lnTo>
                  <a:lnTo>
                    <a:pt x="36004" y="131038"/>
                  </a:lnTo>
                  <a:lnTo>
                    <a:pt x="37401" y="129959"/>
                  </a:lnTo>
                  <a:lnTo>
                    <a:pt x="43891" y="124980"/>
                  </a:lnTo>
                  <a:lnTo>
                    <a:pt x="50038" y="115697"/>
                  </a:lnTo>
                  <a:lnTo>
                    <a:pt x="54025" y="104470"/>
                  </a:lnTo>
                  <a:lnTo>
                    <a:pt x="55448" y="92519"/>
                  </a:lnTo>
                  <a:lnTo>
                    <a:pt x="55079" y="85686"/>
                  </a:lnTo>
                  <a:lnTo>
                    <a:pt x="53276" y="79197"/>
                  </a:lnTo>
                  <a:lnTo>
                    <a:pt x="50431" y="74168"/>
                  </a:lnTo>
                  <a:lnTo>
                    <a:pt x="48602" y="70916"/>
                  </a:lnTo>
                  <a:lnTo>
                    <a:pt x="45720" y="67475"/>
                  </a:lnTo>
                  <a:lnTo>
                    <a:pt x="45720" y="97917"/>
                  </a:lnTo>
                  <a:lnTo>
                    <a:pt x="44729" y="106578"/>
                  </a:lnTo>
                  <a:lnTo>
                    <a:pt x="41579" y="117182"/>
                  </a:lnTo>
                  <a:lnTo>
                    <a:pt x="35991" y="126174"/>
                  </a:lnTo>
                  <a:lnTo>
                    <a:pt x="27724" y="129959"/>
                  </a:lnTo>
                  <a:lnTo>
                    <a:pt x="25565" y="129959"/>
                  </a:lnTo>
                  <a:lnTo>
                    <a:pt x="14046" y="117716"/>
                  </a:lnTo>
                  <a:lnTo>
                    <a:pt x="14046" y="113398"/>
                  </a:lnTo>
                  <a:lnTo>
                    <a:pt x="15227" y="104292"/>
                  </a:lnTo>
                  <a:lnTo>
                    <a:pt x="19253" y="92303"/>
                  </a:lnTo>
                  <a:lnTo>
                    <a:pt x="26797" y="81064"/>
                  </a:lnTo>
                  <a:lnTo>
                    <a:pt x="38519" y="74168"/>
                  </a:lnTo>
                  <a:lnTo>
                    <a:pt x="38519" y="74523"/>
                  </a:lnTo>
                  <a:lnTo>
                    <a:pt x="38887" y="74879"/>
                  </a:lnTo>
                  <a:lnTo>
                    <a:pt x="42837" y="81724"/>
                  </a:lnTo>
                  <a:lnTo>
                    <a:pt x="45364" y="89636"/>
                  </a:lnTo>
                  <a:lnTo>
                    <a:pt x="45720" y="97917"/>
                  </a:lnTo>
                  <a:lnTo>
                    <a:pt x="45720" y="67475"/>
                  </a:lnTo>
                  <a:lnTo>
                    <a:pt x="44996" y="66598"/>
                  </a:lnTo>
                  <a:lnTo>
                    <a:pt x="42125" y="63715"/>
                  </a:lnTo>
                  <a:lnTo>
                    <a:pt x="39243" y="60121"/>
                  </a:lnTo>
                  <a:lnTo>
                    <a:pt x="37084" y="56159"/>
                  </a:lnTo>
                  <a:lnTo>
                    <a:pt x="34925" y="52565"/>
                  </a:lnTo>
                  <a:lnTo>
                    <a:pt x="33121" y="48247"/>
                  </a:lnTo>
                  <a:lnTo>
                    <a:pt x="32131" y="44284"/>
                  </a:lnTo>
                  <a:lnTo>
                    <a:pt x="32156" y="42837"/>
                  </a:lnTo>
                  <a:lnTo>
                    <a:pt x="32397" y="42125"/>
                  </a:lnTo>
                  <a:lnTo>
                    <a:pt x="32766" y="41402"/>
                  </a:lnTo>
                  <a:lnTo>
                    <a:pt x="33477" y="40322"/>
                  </a:lnTo>
                  <a:lnTo>
                    <a:pt x="34556" y="39243"/>
                  </a:lnTo>
                  <a:lnTo>
                    <a:pt x="35636" y="38887"/>
                  </a:lnTo>
                  <a:lnTo>
                    <a:pt x="36728" y="38163"/>
                  </a:lnTo>
                  <a:lnTo>
                    <a:pt x="37807" y="37807"/>
                  </a:lnTo>
                  <a:lnTo>
                    <a:pt x="39598" y="37807"/>
                  </a:lnTo>
                  <a:lnTo>
                    <a:pt x="42481" y="38163"/>
                  </a:lnTo>
                  <a:lnTo>
                    <a:pt x="45364" y="38887"/>
                  </a:lnTo>
                  <a:lnTo>
                    <a:pt x="47523" y="40322"/>
                  </a:lnTo>
                  <a:lnTo>
                    <a:pt x="48958" y="41046"/>
                  </a:lnTo>
                  <a:lnTo>
                    <a:pt x="49682" y="41757"/>
                  </a:lnTo>
                  <a:lnTo>
                    <a:pt x="50406" y="42125"/>
                  </a:lnTo>
                  <a:lnTo>
                    <a:pt x="51117" y="42837"/>
                  </a:lnTo>
                  <a:lnTo>
                    <a:pt x="53276" y="43916"/>
                  </a:lnTo>
                  <a:lnTo>
                    <a:pt x="55079" y="44640"/>
                  </a:lnTo>
                  <a:lnTo>
                    <a:pt x="56883" y="44996"/>
                  </a:lnTo>
                  <a:lnTo>
                    <a:pt x="59042" y="44996"/>
                  </a:lnTo>
                  <a:lnTo>
                    <a:pt x="59766" y="44284"/>
                  </a:lnTo>
                  <a:lnTo>
                    <a:pt x="60845" y="43916"/>
                  </a:lnTo>
                  <a:lnTo>
                    <a:pt x="61556" y="43205"/>
                  </a:lnTo>
                  <a:lnTo>
                    <a:pt x="61925" y="42481"/>
                  </a:lnTo>
                  <a:lnTo>
                    <a:pt x="62280" y="41402"/>
                  </a:lnTo>
                  <a:lnTo>
                    <a:pt x="62636" y="40678"/>
                  </a:lnTo>
                  <a:lnTo>
                    <a:pt x="62636" y="37807"/>
                  </a:lnTo>
                  <a:lnTo>
                    <a:pt x="62636" y="36728"/>
                  </a:lnTo>
                  <a:close/>
                </a:path>
                <a:path w="185420" h="131445">
                  <a:moveTo>
                    <a:pt x="185039" y="0"/>
                  </a:moveTo>
                  <a:lnTo>
                    <a:pt x="0" y="0"/>
                  </a:lnTo>
                  <a:lnTo>
                    <a:pt x="0" y="5397"/>
                  </a:lnTo>
                  <a:lnTo>
                    <a:pt x="185039" y="5397"/>
                  </a:lnTo>
                  <a:lnTo>
                    <a:pt x="1850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12561" y="4125248"/>
              <a:ext cx="94678" cy="97916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8807584" y="3715953"/>
            <a:ext cx="579657" cy="157390"/>
            <a:chOff x="7284605" y="3072608"/>
            <a:chExt cx="479425" cy="130175"/>
          </a:xfrm>
        </p:grpSpPr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84605" y="3080165"/>
              <a:ext cx="151549" cy="1108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8837" y="3072608"/>
              <a:ext cx="146888" cy="12960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42085" y="3072608"/>
              <a:ext cx="121678" cy="129603"/>
            </a:xfrm>
            <a:prstGeom prst="rect">
              <a:avLst/>
            </a:prstGeom>
          </p:spPr>
        </p:pic>
      </p:grpSp>
      <p:sp>
        <p:nvSpPr>
          <p:cNvPr id="65" name="object 65"/>
          <p:cNvSpPr/>
          <p:nvPr/>
        </p:nvSpPr>
        <p:spPr>
          <a:xfrm>
            <a:off x="9455680" y="3775576"/>
            <a:ext cx="111325" cy="37620"/>
          </a:xfrm>
          <a:custGeom>
            <a:avLst/>
            <a:gdLst/>
            <a:ahLst/>
            <a:cxnLst/>
            <a:rect l="l" t="t" r="r" b="b"/>
            <a:pathLst>
              <a:path w="92075" h="31114">
                <a:moveTo>
                  <a:pt x="91808" y="25565"/>
                </a:moveTo>
                <a:lnTo>
                  <a:pt x="0" y="25565"/>
                </a:lnTo>
                <a:lnTo>
                  <a:pt x="0" y="30962"/>
                </a:lnTo>
                <a:lnTo>
                  <a:pt x="91808" y="30962"/>
                </a:lnTo>
                <a:lnTo>
                  <a:pt x="91808" y="25565"/>
                </a:lnTo>
                <a:close/>
              </a:path>
              <a:path w="92075" h="31114">
                <a:moveTo>
                  <a:pt x="91808" y="0"/>
                </a:moveTo>
                <a:lnTo>
                  <a:pt x="0" y="0"/>
                </a:lnTo>
                <a:lnTo>
                  <a:pt x="0" y="5410"/>
                </a:lnTo>
                <a:lnTo>
                  <a:pt x="91808" y="5410"/>
                </a:lnTo>
                <a:lnTo>
                  <a:pt x="91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6" name="object 66"/>
          <p:cNvSpPr/>
          <p:nvPr/>
        </p:nvSpPr>
        <p:spPr>
          <a:xfrm>
            <a:off x="9725545" y="3621503"/>
            <a:ext cx="56814" cy="105951"/>
          </a:xfrm>
          <a:custGeom>
            <a:avLst/>
            <a:gdLst/>
            <a:ahLst/>
            <a:cxnLst/>
            <a:rect l="l" t="t" r="r" b="b"/>
            <a:pathLst>
              <a:path w="46990" h="87630">
                <a:moveTo>
                  <a:pt x="46443" y="80276"/>
                </a:moveTo>
                <a:lnTo>
                  <a:pt x="723" y="80276"/>
                </a:lnTo>
                <a:lnTo>
                  <a:pt x="723" y="87477"/>
                </a:lnTo>
                <a:lnTo>
                  <a:pt x="46443" y="87477"/>
                </a:lnTo>
                <a:lnTo>
                  <a:pt x="46443" y="80276"/>
                </a:lnTo>
                <a:close/>
              </a:path>
              <a:path w="46990" h="87630">
                <a:moveTo>
                  <a:pt x="29159" y="12953"/>
                </a:moveTo>
                <a:lnTo>
                  <a:pt x="18008" y="12953"/>
                </a:lnTo>
                <a:lnTo>
                  <a:pt x="18008" y="80276"/>
                </a:lnTo>
                <a:lnTo>
                  <a:pt x="29159" y="80276"/>
                </a:lnTo>
                <a:lnTo>
                  <a:pt x="29159" y="12953"/>
                </a:lnTo>
                <a:close/>
              </a:path>
              <a:path w="46990" h="87630">
                <a:moveTo>
                  <a:pt x="29159" y="0"/>
                </a:moveTo>
                <a:lnTo>
                  <a:pt x="25920" y="0"/>
                </a:lnTo>
                <a:lnTo>
                  <a:pt x="24117" y="1435"/>
                </a:lnTo>
                <a:lnTo>
                  <a:pt x="22326" y="2514"/>
                </a:lnTo>
                <a:lnTo>
                  <a:pt x="20523" y="3962"/>
                </a:lnTo>
                <a:lnTo>
                  <a:pt x="14757" y="7200"/>
                </a:lnTo>
                <a:lnTo>
                  <a:pt x="7924" y="8991"/>
                </a:lnTo>
                <a:lnTo>
                  <a:pt x="0" y="8991"/>
                </a:lnTo>
                <a:lnTo>
                  <a:pt x="0" y="16560"/>
                </a:lnTo>
                <a:lnTo>
                  <a:pt x="6121" y="16560"/>
                </a:lnTo>
                <a:lnTo>
                  <a:pt x="12242" y="15112"/>
                </a:lnTo>
                <a:lnTo>
                  <a:pt x="18008" y="12953"/>
                </a:lnTo>
                <a:lnTo>
                  <a:pt x="29159" y="12953"/>
                </a:lnTo>
                <a:lnTo>
                  <a:pt x="29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67" name="object 67"/>
          <p:cNvGrpSpPr/>
          <p:nvPr/>
        </p:nvGrpSpPr>
        <p:grpSpPr>
          <a:xfrm>
            <a:off x="9642842" y="3791254"/>
            <a:ext cx="219579" cy="149713"/>
            <a:chOff x="7975434" y="3134889"/>
            <a:chExt cx="181610" cy="123825"/>
          </a:xfrm>
        </p:grpSpPr>
        <p:sp>
          <p:nvSpPr>
            <p:cNvPr id="68" name="object 68"/>
            <p:cNvSpPr/>
            <p:nvPr/>
          </p:nvSpPr>
          <p:spPr>
            <a:xfrm>
              <a:off x="7975434" y="3134889"/>
              <a:ext cx="181610" cy="5080"/>
            </a:xfrm>
            <a:custGeom>
              <a:avLst/>
              <a:gdLst/>
              <a:ahLst/>
              <a:cxnLst/>
              <a:rect l="l" t="t" r="r" b="b"/>
              <a:pathLst>
                <a:path w="181609" h="5080">
                  <a:moveTo>
                    <a:pt x="0" y="0"/>
                  </a:moveTo>
                  <a:lnTo>
                    <a:pt x="181089" y="0"/>
                  </a:lnTo>
                  <a:lnTo>
                    <a:pt x="181089" y="5041"/>
                  </a:lnTo>
                  <a:lnTo>
                    <a:pt x="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81200" y="3170525"/>
              <a:ext cx="171361" cy="87845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9919682" y="3589287"/>
            <a:ext cx="221882" cy="431480"/>
            <a:chOff x="8204403" y="2967846"/>
            <a:chExt cx="183515" cy="356870"/>
          </a:xfrm>
        </p:grpSpPr>
        <p:sp>
          <p:nvSpPr>
            <p:cNvPr id="71" name="object 71"/>
            <p:cNvSpPr/>
            <p:nvPr/>
          </p:nvSpPr>
          <p:spPr>
            <a:xfrm>
              <a:off x="8262365" y="2967846"/>
              <a:ext cx="73025" cy="40640"/>
            </a:xfrm>
            <a:custGeom>
              <a:avLst/>
              <a:gdLst/>
              <a:ahLst/>
              <a:cxnLst/>
              <a:rect l="l" t="t" r="r" b="b"/>
              <a:pathLst>
                <a:path w="73025" h="40639">
                  <a:moveTo>
                    <a:pt x="16916" y="0"/>
                  </a:moveTo>
                  <a:lnTo>
                    <a:pt x="9359" y="0"/>
                  </a:lnTo>
                  <a:lnTo>
                    <a:pt x="0" y="40322"/>
                  </a:lnTo>
                  <a:lnTo>
                    <a:pt x="8635" y="40322"/>
                  </a:lnTo>
                  <a:lnTo>
                    <a:pt x="12598" y="21602"/>
                  </a:lnTo>
                  <a:lnTo>
                    <a:pt x="13309" y="18364"/>
                  </a:lnTo>
                  <a:lnTo>
                    <a:pt x="14389" y="15481"/>
                  </a:lnTo>
                  <a:lnTo>
                    <a:pt x="15836" y="12598"/>
                  </a:lnTo>
                  <a:lnTo>
                    <a:pt x="17272" y="10439"/>
                  </a:lnTo>
                  <a:lnTo>
                    <a:pt x="18351" y="9359"/>
                  </a:lnTo>
                  <a:lnTo>
                    <a:pt x="19075" y="8280"/>
                  </a:lnTo>
                  <a:lnTo>
                    <a:pt x="20154" y="7200"/>
                  </a:lnTo>
                  <a:lnTo>
                    <a:pt x="21234" y="6476"/>
                  </a:lnTo>
                  <a:lnTo>
                    <a:pt x="21951" y="6121"/>
                  </a:lnTo>
                  <a:lnTo>
                    <a:pt x="15836" y="6121"/>
                  </a:lnTo>
                  <a:lnTo>
                    <a:pt x="16916" y="0"/>
                  </a:lnTo>
                  <a:close/>
                </a:path>
                <a:path w="73025" h="40639">
                  <a:moveTo>
                    <a:pt x="43334" y="5397"/>
                  </a:moveTo>
                  <a:lnTo>
                    <a:pt x="31673" y="5397"/>
                  </a:lnTo>
                  <a:lnTo>
                    <a:pt x="34912" y="6476"/>
                  </a:lnTo>
                  <a:lnTo>
                    <a:pt x="34912" y="13677"/>
                  </a:lnTo>
                  <a:lnTo>
                    <a:pt x="28790" y="40322"/>
                  </a:lnTo>
                  <a:lnTo>
                    <a:pt x="37071" y="40322"/>
                  </a:lnTo>
                  <a:lnTo>
                    <a:pt x="41033" y="21602"/>
                  </a:lnTo>
                  <a:lnTo>
                    <a:pt x="41757" y="18364"/>
                  </a:lnTo>
                  <a:lnTo>
                    <a:pt x="42837" y="15481"/>
                  </a:lnTo>
                  <a:lnTo>
                    <a:pt x="44272" y="12598"/>
                  </a:lnTo>
                  <a:lnTo>
                    <a:pt x="45719" y="10439"/>
                  </a:lnTo>
                  <a:lnTo>
                    <a:pt x="46799" y="9359"/>
                  </a:lnTo>
                  <a:lnTo>
                    <a:pt x="47510" y="8280"/>
                  </a:lnTo>
                  <a:lnTo>
                    <a:pt x="48590" y="7200"/>
                  </a:lnTo>
                  <a:lnTo>
                    <a:pt x="49669" y="6476"/>
                  </a:lnTo>
                  <a:lnTo>
                    <a:pt x="43548" y="6476"/>
                  </a:lnTo>
                  <a:lnTo>
                    <a:pt x="43334" y="5397"/>
                  </a:lnTo>
                  <a:close/>
                </a:path>
                <a:path w="73025" h="40639">
                  <a:moveTo>
                    <a:pt x="72720" y="5397"/>
                  </a:moveTo>
                  <a:lnTo>
                    <a:pt x="60477" y="5397"/>
                  </a:lnTo>
                  <a:lnTo>
                    <a:pt x="63360" y="6476"/>
                  </a:lnTo>
                  <a:lnTo>
                    <a:pt x="63360" y="13677"/>
                  </a:lnTo>
                  <a:lnTo>
                    <a:pt x="57238" y="40322"/>
                  </a:lnTo>
                  <a:lnTo>
                    <a:pt x="65519" y="40322"/>
                  </a:lnTo>
                  <a:lnTo>
                    <a:pt x="71996" y="13677"/>
                  </a:lnTo>
                  <a:lnTo>
                    <a:pt x="71996" y="11518"/>
                  </a:lnTo>
                  <a:lnTo>
                    <a:pt x="72720" y="10439"/>
                  </a:lnTo>
                  <a:lnTo>
                    <a:pt x="72720" y="5397"/>
                  </a:lnTo>
                  <a:close/>
                </a:path>
                <a:path w="73025" h="40639">
                  <a:moveTo>
                    <a:pt x="65519" y="0"/>
                  </a:moveTo>
                  <a:lnTo>
                    <a:pt x="55791" y="0"/>
                  </a:lnTo>
                  <a:lnTo>
                    <a:pt x="52908" y="723"/>
                  </a:lnTo>
                  <a:lnTo>
                    <a:pt x="50393" y="1803"/>
                  </a:lnTo>
                  <a:lnTo>
                    <a:pt x="47878" y="3238"/>
                  </a:lnTo>
                  <a:lnTo>
                    <a:pt x="46431" y="3962"/>
                  </a:lnTo>
                  <a:lnTo>
                    <a:pt x="44996" y="5041"/>
                  </a:lnTo>
                  <a:lnTo>
                    <a:pt x="43548" y="6476"/>
                  </a:lnTo>
                  <a:lnTo>
                    <a:pt x="49669" y="6476"/>
                  </a:lnTo>
                  <a:lnTo>
                    <a:pt x="51117" y="5765"/>
                  </a:lnTo>
                  <a:lnTo>
                    <a:pt x="52908" y="5397"/>
                  </a:lnTo>
                  <a:lnTo>
                    <a:pt x="72720" y="5397"/>
                  </a:lnTo>
                  <a:lnTo>
                    <a:pt x="72720" y="2882"/>
                  </a:lnTo>
                  <a:lnTo>
                    <a:pt x="69468" y="1447"/>
                  </a:lnTo>
                  <a:lnTo>
                    <a:pt x="65519" y="0"/>
                  </a:lnTo>
                  <a:close/>
                </a:path>
                <a:path w="73025" h="40639">
                  <a:moveTo>
                    <a:pt x="37071" y="0"/>
                  </a:moveTo>
                  <a:lnTo>
                    <a:pt x="26631" y="0"/>
                  </a:lnTo>
                  <a:lnTo>
                    <a:pt x="22313" y="1447"/>
                  </a:lnTo>
                  <a:lnTo>
                    <a:pt x="20154" y="2527"/>
                  </a:lnTo>
                  <a:lnTo>
                    <a:pt x="17272" y="4686"/>
                  </a:lnTo>
                  <a:lnTo>
                    <a:pt x="15836" y="6121"/>
                  </a:lnTo>
                  <a:lnTo>
                    <a:pt x="21951" y="6121"/>
                  </a:lnTo>
                  <a:lnTo>
                    <a:pt x="22669" y="5765"/>
                  </a:lnTo>
                  <a:lnTo>
                    <a:pt x="24472" y="5397"/>
                  </a:lnTo>
                  <a:lnTo>
                    <a:pt x="43334" y="5397"/>
                  </a:lnTo>
                  <a:lnTo>
                    <a:pt x="42837" y="2882"/>
                  </a:lnTo>
                  <a:lnTo>
                    <a:pt x="41033" y="1447"/>
                  </a:lnTo>
                  <a:lnTo>
                    <a:pt x="37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04403" y="3046687"/>
              <a:ext cx="183235" cy="18144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221675" y="3262333"/>
              <a:ext cx="149860" cy="62230"/>
            </a:xfrm>
            <a:custGeom>
              <a:avLst/>
              <a:gdLst/>
              <a:ahLst/>
              <a:cxnLst/>
              <a:rect l="l" t="t" r="r" b="b"/>
              <a:pathLst>
                <a:path w="149859" h="62229">
                  <a:moveTo>
                    <a:pt x="17284" y="21958"/>
                  </a:moveTo>
                  <a:lnTo>
                    <a:pt x="9359" y="21958"/>
                  </a:lnTo>
                  <a:lnTo>
                    <a:pt x="0" y="61912"/>
                  </a:lnTo>
                  <a:lnTo>
                    <a:pt x="7924" y="61912"/>
                  </a:lnTo>
                  <a:lnTo>
                    <a:pt x="17284" y="21958"/>
                  </a:lnTo>
                  <a:close/>
                </a:path>
                <a:path w="149859" h="62229">
                  <a:moveTo>
                    <a:pt x="22682" y="0"/>
                  </a:moveTo>
                  <a:lnTo>
                    <a:pt x="12966" y="0"/>
                  </a:lnTo>
                  <a:lnTo>
                    <a:pt x="11163" y="8991"/>
                  </a:lnTo>
                  <a:lnTo>
                    <a:pt x="20878" y="8991"/>
                  </a:lnTo>
                  <a:lnTo>
                    <a:pt x="22682" y="0"/>
                  </a:lnTo>
                  <a:close/>
                </a:path>
                <a:path w="149859" h="62229">
                  <a:moveTo>
                    <a:pt x="99720" y="46799"/>
                  </a:moveTo>
                  <a:lnTo>
                    <a:pt x="31686" y="46799"/>
                  </a:lnTo>
                  <a:lnTo>
                    <a:pt x="31686" y="51473"/>
                  </a:lnTo>
                  <a:lnTo>
                    <a:pt x="99720" y="51473"/>
                  </a:lnTo>
                  <a:lnTo>
                    <a:pt x="99720" y="46799"/>
                  </a:lnTo>
                  <a:close/>
                </a:path>
                <a:path w="149859" h="62229">
                  <a:moveTo>
                    <a:pt x="99720" y="27355"/>
                  </a:moveTo>
                  <a:lnTo>
                    <a:pt x="31686" y="27355"/>
                  </a:lnTo>
                  <a:lnTo>
                    <a:pt x="31686" y="31673"/>
                  </a:lnTo>
                  <a:lnTo>
                    <a:pt x="99720" y="31673"/>
                  </a:lnTo>
                  <a:lnTo>
                    <a:pt x="99720" y="27355"/>
                  </a:lnTo>
                  <a:close/>
                </a:path>
                <a:path w="149859" h="62229">
                  <a:moveTo>
                    <a:pt x="149771" y="56159"/>
                  </a:moveTo>
                  <a:lnTo>
                    <a:pt x="136804" y="56159"/>
                  </a:lnTo>
                  <a:lnTo>
                    <a:pt x="136804" y="10439"/>
                  </a:lnTo>
                  <a:lnTo>
                    <a:pt x="136804" y="711"/>
                  </a:lnTo>
                  <a:lnTo>
                    <a:pt x="134645" y="711"/>
                  </a:lnTo>
                  <a:lnTo>
                    <a:pt x="133565" y="1079"/>
                  </a:lnTo>
                  <a:lnTo>
                    <a:pt x="132486" y="1790"/>
                  </a:lnTo>
                  <a:lnTo>
                    <a:pt x="131762" y="2514"/>
                  </a:lnTo>
                  <a:lnTo>
                    <a:pt x="126720" y="5397"/>
                  </a:lnTo>
                  <a:lnTo>
                    <a:pt x="120967" y="6832"/>
                  </a:lnTo>
                  <a:lnTo>
                    <a:pt x="114490" y="6832"/>
                  </a:lnTo>
                  <a:lnTo>
                    <a:pt x="114490" y="12230"/>
                  </a:lnTo>
                  <a:lnTo>
                    <a:pt x="120243" y="12230"/>
                  </a:lnTo>
                  <a:lnTo>
                    <a:pt x="124206" y="11518"/>
                  </a:lnTo>
                  <a:lnTo>
                    <a:pt x="128168" y="10439"/>
                  </a:lnTo>
                  <a:lnTo>
                    <a:pt x="128168" y="56159"/>
                  </a:lnTo>
                  <a:lnTo>
                    <a:pt x="115201" y="56159"/>
                  </a:lnTo>
                  <a:lnTo>
                    <a:pt x="115201" y="61912"/>
                  </a:lnTo>
                  <a:lnTo>
                    <a:pt x="149771" y="61912"/>
                  </a:lnTo>
                  <a:lnTo>
                    <a:pt x="149771" y="56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10203475" y="3650232"/>
            <a:ext cx="291748" cy="287909"/>
            <a:chOff x="8439124" y="3018252"/>
            <a:chExt cx="241300" cy="238125"/>
          </a:xfrm>
        </p:grpSpPr>
        <p:sp>
          <p:nvSpPr>
            <p:cNvPr id="75" name="object 75"/>
            <p:cNvSpPr/>
            <p:nvPr/>
          </p:nvSpPr>
          <p:spPr>
            <a:xfrm>
              <a:off x="8439124" y="3018252"/>
              <a:ext cx="36830" cy="238125"/>
            </a:xfrm>
            <a:custGeom>
              <a:avLst/>
              <a:gdLst/>
              <a:ahLst/>
              <a:cxnLst/>
              <a:rect l="l" t="t" r="r" b="b"/>
              <a:pathLst>
                <a:path w="36829" h="238125">
                  <a:moveTo>
                    <a:pt x="5397" y="0"/>
                  </a:moveTo>
                  <a:lnTo>
                    <a:pt x="0" y="0"/>
                  </a:lnTo>
                  <a:lnTo>
                    <a:pt x="0" y="77762"/>
                  </a:lnTo>
                  <a:lnTo>
                    <a:pt x="0" y="83159"/>
                  </a:lnTo>
                  <a:lnTo>
                    <a:pt x="0" y="155155"/>
                  </a:lnTo>
                  <a:lnTo>
                    <a:pt x="0" y="160553"/>
                  </a:lnTo>
                  <a:lnTo>
                    <a:pt x="0" y="237959"/>
                  </a:lnTo>
                  <a:lnTo>
                    <a:pt x="5397" y="237959"/>
                  </a:lnTo>
                  <a:lnTo>
                    <a:pt x="5397" y="160553"/>
                  </a:lnTo>
                  <a:lnTo>
                    <a:pt x="5397" y="155155"/>
                  </a:lnTo>
                  <a:lnTo>
                    <a:pt x="5397" y="83159"/>
                  </a:lnTo>
                  <a:lnTo>
                    <a:pt x="5397" y="77762"/>
                  </a:lnTo>
                  <a:lnTo>
                    <a:pt x="5397" y="0"/>
                  </a:lnTo>
                  <a:close/>
                </a:path>
                <a:path w="36829" h="238125">
                  <a:moveTo>
                    <a:pt x="36360" y="0"/>
                  </a:moveTo>
                  <a:lnTo>
                    <a:pt x="30594" y="0"/>
                  </a:lnTo>
                  <a:lnTo>
                    <a:pt x="30594" y="77762"/>
                  </a:lnTo>
                  <a:lnTo>
                    <a:pt x="30594" y="83159"/>
                  </a:lnTo>
                  <a:lnTo>
                    <a:pt x="30594" y="155155"/>
                  </a:lnTo>
                  <a:lnTo>
                    <a:pt x="30594" y="160553"/>
                  </a:lnTo>
                  <a:lnTo>
                    <a:pt x="30594" y="237959"/>
                  </a:lnTo>
                  <a:lnTo>
                    <a:pt x="36360" y="237959"/>
                  </a:lnTo>
                  <a:lnTo>
                    <a:pt x="36360" y="160553"/>
                  </a:lnTo>
                  <a:lnTo>
                    <a:pt x="36360" y="155155"/>
                  </a:lnTo>
                  <a:lnTo>
                    <a:pt x="36360" y="83159"/>
                  </a:lnTo>
                  <a:lnTo>
                    <a:pt x="36360" y="77762"/>
                  </a:lnTo>
                  <a:lnTo>
                    <a:pt x="36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95995" y="3048491"/>
              <a:ext cx="184327" cy="147599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10564307" y="3618018"/>
            <a:ext cx="544341" cy="320155"/>
            <a:chOff x="8737562" y="2991608"/>
            <a:chExt cx="450215" cy="264795"/>
          </a:xfrm>
        </p:grpSpPr>
        <p:sp>
          <p:nvSpPr>
            <p:cNvPr id="78" name="object 78"/>
            <p:cNvSpPr/>
            <p:nvPr/>
          </p:nvSpPr>
          <p:spPr>
            <a:xfrm>
              <a:off x="8737562" y="3134889"/>
              <a:ext cx="85090" cy="5080"/>
            </a:xfrm>
            <a:custGeom>
              <a:avLst/>
              <a:gdLst/>
              <a:ahLst/>
              <a:cxnLst/>
              <a:rect l="l" t="t" r="r" b="b"/>
              <a:pathLst>
                <a:path w="85090" h="5080">
                  <a:moveTo>
                    <a:pt x="84594" y="0"/>
                  </a:moveTo>
                  <a:lnTo>
                    <a:pt x="0" y="0"/>
                  </a:lnTo>
                  <a:lnTo>
                    <a:pt x="0" y="5041"/>
                  </a:lnTo>
                  <a:lnTo>
                    <a:pt x="79552" y="5041"/>
                  </a:lnTo>
                  <a:lnTo>
                    <a:pt x="84594" y="5041"/>
                  </a:lnTo>
                  <a:lnTo>
                    <a:pt x="845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9" name="object 7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64282" y="3048491"/>
              <a:ext cx="184683" cy="14759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084234" y="2991607"/>
              <a:ext cx="103505" cy="264795"/>
            </a:xfrm>
            <a:custGeom>
              <a:avLst/>
              <a:gdLst/>
              <a:ahLst/>
              <a:cxnLst/>
              <a:rect l="l" t="t" r="r" b="b"/>
              <a:pathLst>
                <a:path w="103504" h="264795">
                  <a:moveTo>
                    <a:pt x="5410" y="26644"/>
                  </a:moveTo>
                  <a:lnTo>
                    <a:pt x="0" y="26644"/>
                  </a:lnTo>
                  <a:lnTo>
                    <a:pt x="0" y="104406"/>
                  </a:lnTo>
                  <a:lnTo>
                    <a:pt x="0" y="109804"/>
                  </a:lnTo>
                  <a:lnTo>
                    <a:pt x="0" y="181800"/>
                  </a:lnTo>
                  <a:lnTo>
                    <a:pt x="0" y="187198"/>
                  </a:lnTo>
                  <a:lnTo>
                    <a:pt x="0" y="264604"/>
                  </a:lnTo>
                  <a:lnTo>
                    <a:pt x="5410" y="264604"/>
                  </a:lnTo>
                  <a:lnTo>
                    <a:pt x="5410" y="187198"/>
                  </a:lnTo>
                  <a:lnTo>
                    <a:pt x="5410" y="181800"/>
                  </a:lnTo>
                  <a:lnTo>
                    <a:pt x="5410" y="109804"/>
                  </a:lnTo>
                  <a:lnTo>
                    <a:pt x="5410" y="104406"/>
                  </a:lnTo>
                  <a:lnTo>
                    <a:pt x="5410" y="26644"/>
                  </a:lnTo>
                  <a:close/>
                </a:path>
                <a:path w="103504" h="264795">
                  <a:moveTo>
                    <a:pt x="36360" y="26644"/>
                  </a:moveTo>
                  <a:lnTo>
                    <a:pt x="30607" y="26644"/>
                  </a:lnTo>
                  <a:lnTo>
                    <a:pt x="30607" y="104406"/>
                  </a:lnTo>
                  <a:lnTo>
                    <a:pt x="30607" y="109804"/>
                  </a:lnTo>
                  <a:lnTo>
                    <a:pt x="30607" y="181800"/>
                  </a:lnTo>
                  <a:lnTo>
                    <a:pt x="30607" y="187198"/>
                  </a:lnTo>
                  <a:lnTo>
                    <a:pt x="30607" y="264604"/>
                  </a:lnTo>
                  <a:lnTo>
                    <a:pt x="36360" y="264604"/>
                  </a:lnTo>
                  <a:lnTo>
                    <a:pt x="36360" y="187198"/>
                  </a:lnTo>
                  <a:lnTo>
                    <a:pt x="36360" y="181800"/>
                  </a:lnTo>
                  <a:lnTo>
                    <a:pt x="36360" y="109804"/>
                  </a:lnTo>
                  <a:lnTo>
                    <a:pt x="36360" y="104406"/>
                  </a:lnTo>
                  <a:lnTo>
                    <a:pt x="36360" y="26644"/>
                  </a:lnTo>
                  <a:close/>
                </a:path>
                <a:path w="103504" h="264795">
                  <a:moveTo>
                    <a:pt x="102971" y="19799"/>
                  </a:moveTo>
                  <a:lnTo>
                    <a:pt x="102603" y="16205"/>
                  </a:lnTo>
                  <a:lnTo>
                    <a:pt x="101892" y="13322"/>
                  </a:lnTo>
                  <a:lnTo>
                    <a:pt x="100088" y="10439"/>
                  </a:lnTo>
                  <a:lnTo>
                    <a:pt x="98285" y="7200"/>
                  </a:lnTo>
                  <a:lnTo>
                    <a:pt x="97561" y="6477"/>
                  </a:lnTo>
                  <a:lnTo>
                    <a:pt x="95770" y="4686"/>
                  </a:lnTo>
                  <a:lnTo>
                    <a:pt x="92532" y="2514"/>
                  </a:lnTo>
                  <a:lnTo>
                    <a:pt x="89281" y="723"/>
                  </a:lnTo>
                  <a:lnTo>
                    <a:pt x="85686" y="0"/>
                  </a:lnTo>
                  <a:lnTo>
                    <a:pt x="76327" y="0"/>
                  </a:lnTo>
                  <a:lnTo>
                    <a:pt x="60845" y="14401"/>
                  </a:lnTo>
                  <a:lnTo>
                    <a:pt x="65163" y="19799"/>
                  </a:lnTo>
                  <a:lnTo>
                    <a:pt x="67691" y="12242"/>
                  </a:lnTo>
                  <a:lnTo>
                    <a:pt x="70561" y="6477"/>
                  </a:lnTo>
                  <a:lnTo>
                    <a:pt x="82804" y="6477"/>
                  </a:lnTo>
                  <a:lnTo>
                    <a:pt x="84963" y="7200"/>
                  </a:lnTo>
                  <a:lnTo>
                    <a:pt x="93611" y="17284"/>
                  </a:lnTo>
                  <a:lnTo>
                    <a:pt x="93611" y="27355"/>
                  </a:lnTo>
                  <a:lnTo>
                    <a:pt x="88925" y="31318"/>
                  </a:lnTo>
                  <a:lnTo>
                    <a:pt x="83172" y="36360"/>
                  </a:lnTo>
                  <a:lnTo>
                    <a:pt x="81000" y="38519"/>
                  </a:lnTo>
                  <a:lnTo>
                    <a:pt x="75971" y="42837"/>
                  </a:lnTo>
                  <a:lnTo>
                    <a:pt x="73812" y="44640"/>
                  </a:lnTo>
                  <a:lnTo>
                    <a:pt x="71285" y="46799"/>
                  </a:lnTo>
                  <a:lnTo>
                    <a:pt x="64452" y="52920"/>
                  </a:lnTo>
                  <a:lnTo>
                    <a:pt x="61569" y="55079"/>
                  </a:lnTo>
                  <a:lnTo>
                    <a:pt x="61569" y="61556"/>
                  </a:lnTo>
                  <a:lnTo>
                    <a:pt x="102971" y="61556"/>
                  </a:lnTo>
                  <a:lnTo>
                    <a:pt x="102971" y="54356"/>
                  </a:lnTo>
                  <a:lnTo>
                    <a:pt x="69481" y="54356"/>
                  </a:lnTo>
                  <a:lnTo>
                    <a:pt x="84251" y="42481"/>
                  </a:lnTo>
                  <a:lnTo>
                    <a:pt x="90728" y="37084"/>
                  </a:lnTo>
                  <a:lnTo>
                    <a:pt x="92532" y="36004"/>
                  </a:lnTo>
                  <a:lnTo>
                    <a:pt x="95402" y="34201"/>
                  </a:lnTo>
                  <a:lnTo>
                    <a:pt x="98285" y="31318"/>
                  </a:lnTo>
                  <a:lnTo>
                    <a:pt x="100088" y="28079"/>
                  </a:lnTo>
                  <a:lnTo>
                    <a:pt x="101523" y="25565"/>
                  </a:lnTo>
                  <a:lnTo>
                    <a:pt x="102603" y="22682"/>
                  </a:lnTo>
                  <a:lnTo>
                    <a:pt x="102971" y="19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8807583" y="4321406"/>
            <a:ext cx="587335" cy="165068"/>
            <a:chOff x="7284605" y="3573369"/>
            <a:chExt cx="485775" cy="136525"/>
          </a:xfrm>
        </p:grpSpPr>
        <p:pic>
          <p:nvPicPr>
            <p:cNvPr id="82" name="object 8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4605" y="3581294"/>
              <a:ext cx="153708" cy="11626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61364" y="3573369"/>
              <a:ext cx="148310" cy="13608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46758" y="3573369"/>
              <a:ext cx="123126" cy="136080"/>
            </a:xfrm>
            <a:prstGeom prst="rect">
              <a:avLst/>
            </a:prstGeom>
          </p:spPr>
        </p:pic>
      </p:grpSp>
      <p:sp>
        <p:nvSpPr>
          <p:cNvPr id="85" name="object 85"/>
          <p:cNvSpPr/>
          <p:nvPr/>
        </p:nvSpPr>
        <p:spPr>
          <a:xfrm>
            <a:off x="9463956" y="4384085"/>
            <a:ext cx="113628" cy="39923"/>
          </a:xfrm>
          <a:custGeom>
            <a:avLst/>
            <a:gdLst/>
            <a:ahLst/>
            <a:cxnLst/>
            <a:rect l="l" t="t" r="r" b="b"/>
            <a:pathLst>
              <a:path w="93979" h="33020">
                <a:moveTo>
                  <a:pt x="93599" y="27000"/>
                </a:moveTo>
                <a:lnTo>
                  <a:pt x="0" y="27000"/>
                </a:lnTo>
                <a:lnTo>
                  <a:pt x="0" y="32397"/>
                </a:lnTo>
                <a:lnTo>
                  <a:pt x="93599" y="32397"/>
                </a:lnTo>
                <a:lnTo>
                  <a:pt x="93599" y="27000"/>
                </a:lnTo>
                <a:close/>
              </a:path>
              <a:path w="93979" h="33020">
                <a:moveTo>
                  <a:pt x="93599" y="0"/>
                </a:moveTo>
                <a:lnTo>
                  <a:pt x="0" y="0"/>
                </a:lnTo>
                <a:lnTo>
                  <a:pt x="0" y="4673"/>
                </a:lnTo>
                <a:lnTo>
                  <a:pt x="93599" y="4673"/>
                </a:lnTo>
                <a:lnTo>
                  <a:pt x="93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86" name="object 86"/>
          <p:cNvGrpSpPr/>
          <p:nvPr/>
        </p:nvGrpSpPr>
        <p:grpSpPr>
          <a:xfrm>
            <a:off x="9647634" y="4188645"/>
            <a:ext cx="917471" cy="474475"/>
            <a:chOff x="7979397" y="3463565"/>
            <a:chExt cx="758825" cy="392430"/>
          </a:xfrm>
        </p:grpSpPr>
        <p:sp>
          <p:nvSpPr>
            <p:cNvPr id="87" name="object 87"/>
            <p:cNvSpPr/>
            <p:nvPr/>
          </p:nvSpPr>
          <p:spPr>
            <a:xfrm>
              <a:off x="7979397" y="3463565"/>
              <a:ext cx="260985" cy="180975"/>
            </a:xfrm>
            <a:custGeom>
              <a:avLst/>
              <a:gdLst/>
              <a:ahLst/>
              <a:cxnLst/>
              <a:rect l="l" t="t" r="r" b="b"/>
              <a:pathLst>
                <a:path w="260984" h="180975">
                  <a:moveTo>
                    <a:pt x="85318" y="174967"/>
                  </a:moveTo>
                  <a:lnTo>
                    <a:pt x="0" y="174967"/>
                  </a:lnTo>
                  <a:lnTo>
                    <a:pt x="0" y="180721"/>
                  </a:lnTo>
                  <a:lnTo>
                    <a:pt x="79921" y="180721"/>
                  </a:lnTo>
                  <a:lnTo>
                    <a:pt x="85318" y="180721"/>
                  </a:lnTo>
                  <a:lnTo>
                    <a:pt x="85318" y="174967"/>
                  </a:lnTo>
                  <a:close/>
                </a:path>
                <a:path w="260984" h="180975">
                  <a:moveTo>
                    <a:pt x="260515" y="11518"/>
                  </a:moveTo>
                  <a:lnTo>
                    <a:pt x="260464" y="5765"/>
                  </a:lnTo>
                  <a:lnTo>
                    <a:pt x="260362" y="5397"/>
                  </a:lnTo>
                  <a:lnTo>
                    <a:pt x="260286" y="5041"/>
                  </a:lnTo>
                  <a:lnTo>
                    <a:pt x="259562" y="3962"/>
                  </a:lnTo>
                  <a:lnTo>
                    <a:pt x="258838" y="2527"/>
                  </a:lnTo>
                  <a:lnTo>
                    <a:pt x="258127" y="1447"/>
                  </a:lnTo>
                  <a:lnTo>
                    <a:pt x="255968" y="368"/>
                  </a:lnTo>
                  <a:lnTo>
                    <a:pt x="255244" y="368"/>
                  </a:lnTo>
                  <a:lnTo>
                    <a:pt x="254520" y="0"/>
                  </a:lnTo>
                  <a:lnTo>
                    <a:pt x="244081" y="0"/>
                  </a:lnTo>
                  <a:lnTo>
                    <a:pt x="241198" y="723"/>
                  </a:lnTo>
                  <a:lnTo>
                    <a:pt x="238683" y="1447"/>
                  </a:lnTo>
                  <a:lnTo>
                    <a:pt x="236524" y="2882"/>
                  </a:lnTo>
                  <a:lnTo>
                    <a:pt x="232918" y="5041"/>
                  </a:lnTo>
                  <a:lnTo>
                    <a:pt x="231482" y="6477"/>
                  </a:lnTo>
                  <a:lnTo>
                    <a:pt x="231482" y="5765"/>
                  </a:lnTo>
                  <a:lnTo>
                    <a:pt x="231292" y="5397"/>
                  </a:lnTo>
                  <a:lnTo>
                    <a:pt x="231127" y="5041"/>
                  </a:lnTo>
                  <a:lnTo>
                    <a:pt x="230759" y="3962"/>
                  </a:lnTo>
                  <a:lnTo>
                    <a:pt x="228600" y="1803"/>
                  </a:lnTo>
                  <a:lnTo>
                    <a:pt x="227520" y="1079"/>
                  </a:lnTo>
                  <a:lnTo>
                    <a:pt x="226085" y="368"/>
                  </a:lnTo>
                  <a:lnTo>
                    <a:pt x="225005" y="0"/>
                  </a:lnTo>
                  <a:lnTo>
                    <a:pt x="214566" y="0"/>
                  </a:lnTo>
                  <a:lnTo>
                    <a:pt x="212039" y="723"/>
                  </a:lnTo>
                  <a:lnTo>
                    <a:pt x="209880" y="1447"/>
                  </a:lnTo>
                  <a:lnTo>
                    <a:pt x="207721" y="2882"/>
                  </a:lnTo>
                  <a:lnTo>
                    <a:pt x="206286" y="3606"/>
                  </a:lnTo>
                  <a:lnTo>
                    <a:pt x="204482" y="5041"/>
                  </a:lnTo>
                  <a:lnTo>
                    <a:pt x="203047" y="6121"/>
                  </a:lnTo>
                  <a:lnTo>
                    <a:pt x="204838" y="0"/>
                  </a:lnTo>
                  <a:lnTo>
                    <a:pt x="196926" y="0"/>
                  </a:lnTo>
                  <a:lnTo>
                    <a:pt x="187566" y="42125"/>
                  </a:lnTo>
                  <a:lnTo>
                    <a:pt x="196202" y="42125"/>
                  </a:lnTo>
                  <a:lnTo>
                    <a:pt x="199796" y="22326"/>
                  </a:lnTo>
                  <a:lnTo>
                    <a:pt x="200520" y="19088"/>
                  </a:lnTo>
                  <a:lnTo>
                    <a:pt x="201968" y="15481"/>
                  </a:lnTo>
                  <a:lnTo>
                    <a:pt x="203758" y="12598"/>
                  </a:lnTo>
                  <a:lnTo>
                    <a:pt x="204482" y="11518"/>
                  </a:lnTo>
                  <a:lnTo>
                    <a:pt x="204838" y="10439"/>
                  </a:lnTo>
                  <a:lnTo>
                    <a:pt x="205562" y="9728"/>
                  </a:lnTo>
                  <a:lnTo>
                    <a:pt x="206286" y="8648"/>
                  </a:lnTo>
                  <a:lnTo>
                    <a:pt x="207365" y="7569"/>
                  </a:lnTo>
                  <a:lnTo>
                    <a:pt x="210248" y="6121"/>
                  </a:lnTo>
                  <a:lnTo>
                    <a:pt x="212039" y="5397"/>
                  </a:lnTo>
                  <a:lnTo>
                    <a:pt x="219608" y="5397"/>
                  </a:lnTo>
                  <a:lnTo>
                    <a:pt x="222478" y="6477"/>
                  </a:lnTo>
                  <a:lnTo>
                    <a:pt x="222478" y="14046"/>
                  </a:lnTo>
                  <a:lnTo>
                    <a:pt x="216357" y="42125"/>
                  </a:lnTo>
                  <a:lnTo>
                    <a:pt x="225005" y="42125"/>
                  </a:lnTo>
                  <a:lnTo>
                    <a:pt x="229323" y="22326"/>
                  </a:lnTo>
                  <a:lnTo>
                    <a:pt x="230047" y="18719"/>
                  </a:lnTo>
                  <a:lnTo>
                    <a:pt x="231127" y="15125"/>
                  </a:lnTo>
                  <a:lnTo>
                    <a:pt x="233286" y="11518"/>
                  </a:lnTo>
                  <a:lnTo>
                    <a:pt x="233641" y="11163"/>
                  </a:lnTo>
                  <a:lnTo>
                    <a:pt x="234365" y="9728"/>
                  </a:lnTo>
                  <a:lnTo>
                    <a:pt x="240842" y="5397"/>
                  </a:lnTo>
                  <a:lnTo>
                    <a:pt x="248399" y="5397"/>
                  </a:lnTo>
                  <a:lnTo>
                    <a:pt x="251637" y="6477"/>
                  </a:lnTo>
                  <a:lnTo>
                    <a:pt x="251637" y="14046"/>
                  </a:lnTo>
                  <a:lnTo>
                    <a:pt x="245160" y="42125"/>
                  </a:lnTo>
                  <a:lnTo>
                    <a:pt x="253796" y="42125"/>
                  </a:lnTo>
                  <a:lnTo>
                    <a:pt x="260286" y="14046"/>
                  </a:lnTo>
                  <a:lnTo>
                    <a:pt x="260286" y="12242"/>
                  </a:lnTo>
                  <a:lnTo>
                    <a:pt x="260515" y="11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8" name="object 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07921" y="3546369"/>
              <a:ext cx="186118" cy="18935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25561" y="3772455"/>
              <a:ext cx="151917" cy="6515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407438" y="3463565"/>
              <a:ext cx="43815" cy="42545"/>
            </a:xfrm>
            <a:custGeom>
              <a:avLst/>
              <a:gdLst/>
              <a:ahLst/>
              <a:cxnLst/>
              <a:rect l="l" t="t" r="r" b="b"/>
              <a:pathLst>
                <a:path w="43815" h="42545">
                  <a:moveTo>
                    <a:pt x="16560" y="0"/>
                  </a:moveTo>
                  <a:lnTo>
                    <a:pt x="9004" y="0"/>
                  </a:lnTo>
                  <a:lnTo>
                    <a:pt x="0" y="42125"/>
                  </a:lnTo>
                  <a:lnTo>
                    <a:pt x="7924" y="42125"/>
                  </a:lnTo>
                  <a:lnTo>
                    <a:pt x="12242" y="22326"/>
                  </a:lnTo>
                  <a:lnTo>
                    <a:pt x="12598" y="19088"/>
                  </a:lnTo>
                  <a:lnTo>
                    <a:pt x="13677" y="15481"/>
                  </a:lnTo>
                  <a:lnTo>
                    <a:pt x="15481" y="12598"/>
                  </a:lnTo>
                  <a:lnTo>
                    <a:pt x="15836" y="11518"/>
                  </a:lnTo>
                  <a:lnTo>
                    <a:pt x="16560" y="10439"/>
                  </a:lnTo>
                  <a:lnTo>
                    <a:pt x="18364" y="8648"/>
                  </a:lnTo>
                  <a:lnTo>
                    <a:pt x="19088" y="7569"/>
                  </a:lnTo>
                  <a:lnTo>
                    <a:pt x="20523" y="7200"/>
                  </a:lnTo>
                  <a:lnTo>
                    <a:pt x="21958" y="6121"/>
                  </a:lnTo>
                  <a:lnTo>
                    <a:pt x="15481" y="6121"/>
                  </a:lnTo>
                  <a:lnTo>
                    <a:pt x="16560" y="0"/>
                  </a:lnTo>
                  <a:close/>
                </a:path>
                <a:path w="43815" h="42545">
                  <a:moveTo>
                    <a:pt x="43293" y="5397"/>
                  </a:moveTo>
                  <a:lnTo>
                    <a:pt x="31318" y="5397"/>
                  </a:lnTo>
                  <a:lnTo>
                    <a:pt x="34925" y="6477"/>
                  </a:lnTo>
                  <a:lnTo>
                    <a:pt x="34925" y="14046"/>
                  </a:lnTo>
                  <a:lnTo>
                    <a:pt x="28803" y="42125"/>
                  </a:lnTo>
                  <a:lnTo>
                    <a:pt x="37083" y="42125"/>
                  </a:lnTo>
                  <a:lnTo>
                    <a:pt x="42837" y="14046"/>
                  </a:lnTo>
                  <a:lnTo>
                    <a:pt x="43560" y="12598"/>
                  </a:lnTo>
                  <a:lnTo>
                    <a:pt x="43472" y="6121"/>
                  </a:lnTo>
                  <a:lnTo>
                    <a:pt x="43293" y="5397"/>
                  </a:lnTo>
                  <a:close/>
                </a:path>
                <a:path w="43815" h="42545">
                  <a:moveTo>
                    <a:pt x="37083" y="0"/>
                  </a:moveTo>
                  <a:lnTo>
                    <a:pt x="26644" y="0"/>
                  </a:lnTo>
                  <a:lnTo>
                    <a:pt x="22326" y="1447"/>
                  </a:lnTo>
                  <a:lnTo>
                    <a:pt x="16916" y="4686"/>
                  </a:lnTo>
                  <a:lnTo>
                    <a:pt x="15481" y="6121"/>
                  </a:lnTo>
                  <a:lnTo>
                    <a:pt x="21958" y="6121"/>
                  </a:lnTo>
                  <a:lnTo>
                    <a:pt x="24117" y="5397"/>
                  </a:lnTo>
                  <a:lnTo>
                    <a:pt x="43293" y="5397"/>
                  </a:lnTo>
                  <a:lnTo>
                    <a:pt x="43205" y="5041"/>
                  </a:lnTo>
                  <a:lnTo>
                    <a:pt x="42481" y="3962"/>
                  </a:lnTo>
                  <a:lnTo>
                    <a:pt x="42125" y="2527"/>
                  </a:lnTo>
                  <a:lnTo>
                    <a:pt x="41046" y="1803"/>
                  </a:lnTo>
                  <a:lnTo>
                    <a:pt x="39598" y="1079"/>
                  </a:lnTo>
                  <a:lnTo>
                    <a:pt x="38887" y="368"/>
                  </a:lnTo>
                  <a:lnTo>
                    <a:pt x="38163" y="368"/>
                  </a:lnTo>
                  <a:lnTo>
                    <a:pt x="370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1" name="object 9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33282" y="3546369"/>
              <a:ext cx="186118" cy="18935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331835" y="3772455"/>
              <a:ext cx="172085" cy="8315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551075" y="3533403"/>
              <a:ext cx="186842" cy="201244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10625235" y="4273084"/>
            <a:ext cx="561230" cy="243379"/>
            <a:chOff x="8787955" y="3533402"/>
            <a:chExt cx="464184" cy="201295"/>
          </a:xfrm>
        </p:grpSpPr>
        <p:pic>
          <p:nvPicPr>
            <p:cNvPr id="95" name="object 9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787955" y="3533402"/>
              <a:ext cx="405726" cy="20124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9216720" y="3573369"/>
              <a:ext cx="35560" cy="136525"/>
            </a:xfrm>
            <a:custGeom>
              <a:avLst/>
              <a:gdLst/>
              <a:ahLst/>
              <a:cxnLst/>
              <a:rect l="l" t="t" r="r" b="b"/>
              <a:pathLst>
                <a:path w="35559" h="136525">
                  <a:moveTo>
                    <a:pt x="8280" y="0"/>
                  </a:moveTo>
                  <a:lnTo>
                    <a:pt x="0" y="0"/>
                  </a:lnTo>
                  <a:lnTo>
                    <a:pt x="6558" y="7436"/>
                  </a:lnTo>
                  <a:lnTo>
                    <a:pt x="14671" y="20070"/>
                  </a:lnTo>
                  <a:lnTo>
                    <a:pt x="21570" y="39588"/>
                  </a:lnTo>
                  <a:lnTo>
                    <a:pt x="24485" y="67678"/>
                  </a:lnTo>
                  <a:lnTo>
                    <a:pt x="24398" y="70561"/>
                  </a:lnTo>
                  <a:lnTo>
                    <a:pt x="14757" y="115912"/>
                  </a:lnTo>
                  <a:lnTo>
                    <a:pt x="12242" y="119875"/>
                  </a:lnTo>
                  <a:lnTo>
                    <a:pt x="9004" y="125641"/>
                  </a:lnTo>
                  <a:lnTo>
                    <a:pt x="4673" y="131038"/>
                  </a:lnTo>
                  <a:lnTo>
                    <a:pt x="0" y="136080"/>
                  </a:lnTo>
                  <a:lnTo>
                    <a:pt x="8280" y="136080"/>
                  </a:lnTo>
                  <a:lnTo>
                    <a:pt x="31644" y="97761"/>
                  </a:lnTo>
                  <a:lnTo>
                    <a:pt x="35280" y="70561"/>
                  </a:lnTo>
                  <a:lnTo>
                    <a:pt x="35280" y="67678"/>
                  </a:lnTo>
                  <a:lnTo>
                    <a:pt x="32024" y="39487"/>
                  </a:lnTo>
                  <a:lnTo>
                    <a:pt x="24347" y="19799"/>
                  </a:lnTo>
                  <a:lnTo>
                    <a:pt x="15387" y="7131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5929166" y="5205434"/>
            <a:ext cx="1059506" cy="598084"/>
            <a:chOff x="4903914" y="4304534"/>
            <a:chExt cx="876300" cy="494665"/>
          </a:xfrm>
        </p:grpSpPr>
        <p:sp>
          <p:nvSpPr>
            <p:cNvPr id="98" name="object 98"/>
            <p:cNvSpPr/>
            <p:nvPr/>
          </p:nvSpPr>
          <p:spPr>
            <a:xfrm>
              <a:off x="5583237" y="4451765"/>
              <a:ext cx="85725" cy="5715"/>
            </a:xfrm>
            <a:custGeom>
              <a:avLst/>
              <a:gdLst/>
              <a:ahLst/>
              <a:cxnLst/>
              <a:rect l="l" t="t" r="r" b="b"/>
              <a:pathLst>
                <a:path w="85725" h="5714">
                  <a:moveTo>
                    <a:pt x="85318" y="0"/>
                  </a:moveTo>
                  <a:lnTo>
                    <a:pt x="0" y="0"/>
                  </a:lnTo>
                  <a:lnTo>
                    <a:pt x="0" y="5397"/>
                  </a:lnTo>
                  <a:lnTo>
                    <a:pt x="80276" y="5397"/>
                  </a:lnTo>
                  <a:lnTo>
                    <a:pt x="85318" y="5397"/>
                  </a:lnTo>
                  <a:lnTo>
                    <a:pt x="853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9" name="object 9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715355" y="4427647"/>
              <a:ext cx="64808" cy="9036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03914" y="4304534"/>
              <a:ext cx="835926" cy="494639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156181" y="5200198"/>
            <a:ext cx="190203" cy="117958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7137033" y="5383447"/>
            <a:ext cx="226489" cy="161997"/>
            <a:chOff x="5902921" y="4451765"/>
            <a:chExt cx="187325" cy="133985"/>
          </a:xfrm>
        </p:grpSpPr>
        <p:sp>
          <p:nvSpPr>
            <p:cNvPr id="103" name="object 103"/>
            <p:cNvSpPr/>
            <p:nvPr/>
          </p:nvSpPr>
          <p:spPr>
            <a:xfrm>
              <a:off x="5902922" y="4451765"/>
              <a:ext cx="187325" cy="133350"/>
            </a:xfrm>
            <a:custGeom>
              <a:avLst/>
              <a:gdLst/>
              <a:ahLst/>
              <a:cxnLst/>
              <a:rect l="l" t="t" r="r" b="b"/>
              <a:pathLst>
                <a:path w="187325" h="133350">
                  <a:moveTo>
                    <a:pt x="63360" y="36360"/>
                  </a:moveTo>
                  <a:lnTo>
                    <a:pt x="60833" y="36360"/>
                  </a:lnTo>
                  <a:lnTo>
                    <a:pt x="55803" y="34925"/>
                  </a:lnTo>
                  <a:lnTo>
                    <a:pt x="52197" y="33845"/>
                  </a:lnTo>
                  <a:lnTo>
                    <a:pt x="48602" y="33121"/>
                  </a:lnTo>
                  <a:lnTo>
                    <a:pt x="40322" y="33121"/>
                  </a:lnTo>
                  <a:lnTo>
                    <a:pt x="37795" y="33489"/>
                  </a:lnTo>
                  <a:lnTo>
                    <a:pt x="35991" y="34925"/>
                  </a:lnTo>
                  <a:lnTo>
                    <a:pt x="33832" y="36004"/>
                  </a:lnTo>
                  <a:lnTo>
                    <a:pt x="28803" y="47523"/>
                  </a:lnTo>
                  <a:lnTo>
                    <a:pt x="29883" y="55803"/>
                  </a:lnTo>
                  <a:lnTo>
                    <a:pt x="32397" y="63728"/>
                  </a:lnTo>
                  <a:lnTo>
                    <a:pt x="36715" y="70929"/>
                  </a:lnTo>
                  <a:lnTo>
                    <a:pt x="37084" y="71285"/>
                  </a:lnTo>
                  <a:lnTo>
                    <a:pt x="37084" y="71640"/>
                  </a:lnTo>
                  <a:lnTo>
                    <a:pt x="7912" y="96481"/>
                  </a:lnTo>
                  <a:lnTo>
                    <a:pt x="5753" y="109448"/>
                  </a:lnTo>
                  <a:lnTo>
                    <a:pt x="5753" y="114477"/>
                  </a:lnTo>
                  <a:lnTo>
                    <a:pt x="6832" y="118440"/>
                  </a:lnTo>
                  <a:lnTo>
                    <a:pt x="9004" y="122047"/>
                  </a:lnTo>
                  <a:lnTo>
                    <a:pt x="10795" y="125285"/>
                  </a:lnTo>
                  <a:lnTo>
                    <a:pt x="13677" y="128168"/>
                  </a:lnTo>
                  <a:lnTo>
                    <a:pt x="16916" y="129959"/>
                  </a:lnTo>
                  <a:lnTo>
                    <a:pt x="20523" y="132118"/>
                  </a:lnTo>
                  <a:lnTo>
                    <a:pt x="24117" y="132842"/>
                  </a:lnTo>
                  <a:lnTo>
                    <a:pt x="28435" y="132842"/>
                  </a:lnTo>
                  <a:lnTo>
                    <a:pt x="37160" y="129959"/>
                  </a:lnTo>
                  <a:lnTo>
                    <a:pt x="39547" y="129184"/>
                  </a:lnTo>
                  <a:lnTo>
                    <a:pt x="48196" y="119710"/>
                  </a:lnTo>
                  <a:lnTo>
                    <a:pt x="53797" y="106718"/>
                  </a:lnTo>
                  <a:lnTo>
                    <a:pt x="55765" y="92760"/>
                  </a:lnTo>
                  <a:lnTo>
                    <a:pt x="55651" y="89649"/>
                  </a:lnTo>
                  <a:lnTo>
                    <a:pt x="55435" y="85318"/>
                  </a:lnTo>
                  <a:lnTo>
                    <a:pt x="53632" y="78486"/>
                  </a:lnTo>
                  <a:lnTo>
                    <a:pt x="51231" y="74168"/>
                  </a:lnTo>
                  <a:lnTo>
                    <a:pt x="50038" y="72009"/>
                  </a:lnTo>
                  <a:lnTo>
                    <a:pt x="48958" y="70205"/>
                  </a:lnTo>
                  <a:lnTo>
                    <a:pt x="47523" y="68046"/>
                  </a:lnTo>
                  <a:lnTo>
                    <a:pt x="46799" y="67144"/>
                  </a:lnTo>
                  <a:lnTo>
                    <a:pt x="46799" y="97561"/>
                  </a:lnTo>
                  <a:lnTo>
                    <a:pt x="45694" y="106730"/>
                  </a:lnTo>
                  <a:lnTo>
                    <a:pt x="42341" y="117411"/>
                  </a:lnTo>
                  <a:lnTo>
                    <a:pt x="36614" y="126276"/>
                  </a:lnTo>
                  <a:lnTo>
                    <a:pt x="28435" y="129959"/>
                  </a:lnTo>
                  <a:lnTo>
                    <a:pt x="20523" y="129959"/>
                  </a:lnTo>
                  <a:lnTo>
                    <a:pt x="14757" y="124206"/>
                  </a:lnTo>
                  <a:lnTo>
                    <a:pt x="14757" y="113766"/>
                  </a:lnTo>
                  <a:lnTo>
                    <a:pt x="15938" y="104800"/>
                  </a:lnTo>
                  <a:lnTo>
                    <a:pt x="19977" y="92760"/>
                  </a:lnTo>
                  <a:lnTo>
                    <a:pt x="27508" y="81318"/>
                  </a:lnTo>
                  <a:lnTo>
                    <a:pt x="39243" y="74168"/>
                  </a:lnTo>
                  <a:lnTo>
                    <a:pt x="39243" y="74523"/>
                  </a:lnTo>
                  <a:lnTo>
                    <a:pt x="39598" y="74879"/>
                  </a:lnTo>
                  <a:lnTo>
                    <a:pt x="43561" y="82080"/>
                  </a:lnTo>
                  <a:lnTo>
                    <a:pt x="46075" y="89649"/>
                  </a:lnTo>
                  <a:lnTo>
                    <a:pt x="46799" y="97561"/>
                  </a:lnTo>
                  <a:lnTo>
                    <a:pt x="46799" y="67144"/>
                  </a:lnTo>
                  <a:lnTo>
                    <a:pt x="46075" y="66243"/>
                  </a:lnTo>
                  <a:lnTo>
                    <a:pt x="41859" y="61302"/>
                  </a:lnTo>
                  <a:lnTo>
                    <a:pt x="37515" y="55537"/>
                  </a:lnTo>
                  <a:lnTo>
                    <a:pt x="34124" y="49644"/>
                  </a:lnTo>
                  <a:lnTo>
                    <a:pt x="32842" y="44640"/>
                  </a:lnTo>
                  <a:lnTo>
                    <a:pt x="32753" y="43205"/>
                  </a:lnTo>
                  <a:lnTo>
                    <a:pt x="33121" y="42125"/>
                  </a:lnTo>
                  <a:lnTo>
                    <a:pt x="33832" y="41402"/>
                  </a:lnTo>
                  <a:lnTo>
                    <a:pt x="34201" y="40322"/>
                  </a:lnTo>
                  <a:lnTo>
                    <a:pt x="35280" y="39598"/>
                  </a:lnTo>
                  <a:lnTo>
                    <a:pt x="35991" y="38887"/>
                  </a:lnTo>
                  <a:lnTo>
                    <a:pt x="37084" y="38163"/>
                  </a:lnTo>
                  <a:lnTo>
                    <a:pt x="38163" y="37807"/>
                  </a:lnTo>
                  <a:lnTo>
                    <a:pt x="39598" y="37807"/>
                  </a:lnTo>
                  <a:lnTo>
                    <a:pt x="39954" y="38163"/>
                  </a:lnTo>
                  <a:lnTo>
                    <a:pt x="42837" y="38163"/>
                  </a:lnTo>
                  <a:lnTo>
                    <a:pt x="45364" y="38519"/>
                  </a:lnTo>
                  <a:lnTo>
                    <a:pt x="48602" y="40678"/>
                  </a:lnTo>
                  <a:lnTo>
                    <a:pt x="49314" y="41046"/>
                  </a:lnTo>
                  <a:lnTo>
                    <a:pt x="52552" y="43205"/>
                  </a:lnTo>
                  <a:lnTo>
                    <a:pt x="55079" y="44284"/>
                  </a:lnTo>
                  <a:lnTo>
                    <a:pt x="57594" y="45008"/>
                  </a:lnTo>
                  <a:lnTo>
                    <a:pt x="58674" y="45008"/>
                  </a:lnTo>
                  <a:lnTo>
                    <a:pt x="59753" y="44640"/>
                  </a:lnTo>
                  <a:lnTo>
                    <a:pt x="60477" y="44284"/>
                  </a:lnTo>
                  <a:lnTo>
                    <a:pt x="61556" y="43929"/>
                  </a:lnTo>
                  <a:lnTo>
                    <a:pt x="62280" y="43205"/>
                  </a:lnTo>
                  <a:lnTo>
                    <a:pt x="62636" y="42125"/>
                  </a:lnTo>
                  <a:lnTo>
                    <a:pt x="62992" y="41402"/>
                  </a:lnTo>
                  <a:lnTo>
                    <a:pt x="63233" y="40678"/>
                  </a:lnTo>
                  <a:lnTo>
                    <a:pt x="63360" y="37807"/>
                  </a:lnTo>
                  <a:lnTo>
                    <a:pt x="63360" y="36360"/>
                  </a:lnTo>
                  <a:close/>
                </a:path>
                <a:path w="187325" h="133350">
                  <a:moveTo>
                    <a:pt x="186842" y="0"/>
                  </a:moveTo>
                  <a:lnTo>
                    <a:pt x="0" y="0"/>
                  </a:lnTo>
                  <a:lnTo>
                    <a:pt x="0" y="5397"/>
                  </a:lnTo>
                  <a:lnTo>
                    <a:pt x="186842" y="5397"/>
                  </a:lnTo>
                  <a:lnTo>
                    <a:pt x="1868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4" name="object 10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87160" y="4484162"/>
              <a:ext cx="95758" cy="101523"/>
            </a:xfrm>
            <a:prstGeom prst="rect">
              <a:avLst/>
            </a:prstGeom>
          </p:spPr>
        </p:pic>
      </p:grpSp>
      <p:sp>
        <p:nvSpPr>
          <p:cNvPr id="105" name="object 105"/>
          <p:cNvSpPr/>
          <p:nvPr/>
        </p:nvSpPr>
        <p:spPr>
          <a:xfrm>
            <a:off x="8706593" y="4816303"/>
            <a:ext cx="81382" cy="19194"/>
          </a:xfrm>
          <a:custGeom>
            <a:avLst/>
            <a:gdLst/>
            <a:ahLst/>
            <a:cxnLst/>
            <a:rect l="l" t="t" r="r" b="b"/>
            <a:pathLst>
              <a:path w="67309" h="15875">
                <a:moveTo>
                  <a:pt x="15125" y="6121"/>
                </a:moveTo>
                <a:lnTo>
                  <a:pt x="9004" y="0"/>
                </a:lnTo>
                <a:lnTo>
                  <a:pt x="6121" y="0"/>
                </a:lnTo>
                <a:lnTo>
                  <a:pt x="5041" y="355"/>
                </a:lnTo>
                <a:lnTo>
                  <a:pt x="3962" y="1079"/>
                </a:lnTo>
                <a:lnTo>
                  <a:pt x="2527" y="1803"/>
                </a:lnTo>
                <a:lnTo>
                  <a:pt x="1803" y="2514"/>
                </a:lnTo>
                <a:lnTo>
                  <a:pt x="1079" y="3962"/>
                </a:lnTo>
                <a:lnTo>
                  <a:pt x="368" y="5041"/>
                </a:lnTo>
                <a:lnTo>
                  <a:pt x="0" y="6121"/>
                </a:lnTo>
                <a:lnTo>
                  <a:pt x="0" y="7912"/>
                </a:lnTo>
                <a:lnTo>
                  <a:pt x="0" y="9715"/>
                </a:lnTo>
                <a:lnTo>
                  <a:pt x="368" y="11163"/>
                </a:lnTo>
                <a:lnTo>
                  <a:pt x="2527" y="14401"/>
                </a:lnTo>
                <a:lnTo>
                  <a:pt x="3606" y="14757"/>
                </a:lnTo>
                <a:lnTo>
                  <a:pt x="4686" y="15481"/>
                </a:lnTo>
                <a:lnTo>
                  <a:pt x="6121" y="15836"/>
                </a:lnTo>
                <a:lnTo>
                  <a:pt x="9004" y="15836"/>
                </a:lnTo>
                <a:lnTo>
                  <a:pt x="10083" y="15481"/>
                </a:lnTo>
                <a:lnTo>
                  <a:pt x="11163" y="14757"/>
                </a:lnTo>
                <a:lnTo>
                  <a:pt x="12598" y="14401"/>
                </a:lnTo>
                <a:lnTo>
                  <a:pt x="14757" y="11163"/>
                </a:lnTo>
                <a:lnTo>
                  <a:pt x="15125" y="9715"/>
                </a:lnTo>
                <a:lnTo>
                  <a:pt x="15125" y="6121"/>
                </a:lnTo>
                <a:close/>
              </a:path>
              <a:path w="67309" h="15875">
                <a:moveTo>
                  <a:pt x="41046" y="6121"/>
                </a:moveTo>
                <a:lnTo>
                  <a:pt x="40678" y="4673"/>
                </a:lnTo>
                <a:lnTo>
                  <a:pt x="39966" y="3594"/>
                </a:lnTo>
                <a:lnTo>
                  <a:pt x="39598" y="2514"/>
                </a:lnTo>
                <a:lnTo>
                  <a:pt x="36360" y="355"/>
                </a:lnTo>
                <a:lnTo>
                  <a:pt x="34925" y="0"/>
                </a:lnTo>
                <a:lnTo>
                  <a:pt x="32397" y="0"/>
                </a:lnTo>
                <a:lnTo>
                  <a:pt x="30962" y="355"/>
                </a:lnTo>
                <a:lnTo>
                  <a:pt x="27724" y="2514"/>
                </a:lnTo>
                <a:lnTo>
                  <a:pt x="27000" y="3962"/>
                </a:lnTo>
                <a:lnTo>
                  <a:pt x="26276" y="5041"/>
                </a:lnTo>
                <a:lnTo>
                  <a:pt x="25920" y="6121"/>
                </a:lnTo>
                <a:lnTo>
                  <a:pt x="25920" y="7912"/>
                </a:lnTo>
                <a:lnTo>
                  <a:pt x="25920" y="9715"/>
                </a:lnTo>
                <a:lnTo>
                  <a:pt x="26276" y="11163"/>
                </a:lnTo>
                <a:lnTo>
                  <a:pt x="27724" y="13322"/>
                </a:lnTo>
                <a:lnTo>
                  <a:pt x="28803" y="14401"/>
                </a:lnTo>
                <a:lnTo>
                  <a:pt x="29883" y="14757"/>
                </a:lnTo>
                <a:lnTo>
                  <a:pt x="30962" y="15481"/>
                </a:lnTo>
                <a:lnTo>
                  <a:pt x="32042" y="15836"/>
                </a:lnTo>
                <a:lnTo>
                  <a:pt x="34925" y="15836"/>
                </a:lnTo>
                <a:lnTo>
                  <a:pt x="36360" y="15481"/>
                </a:lnTo>
                <a:lnTo>
                  <a:pt x="37439" y="14757"/>
                </a:lnTo>
                <a:lnTo>
                  <a:pt x="38519" y="14401"/>
                </a:lnTo>
                <a:lnTo>
                  <a:pt x="40678" y="11163"/>
                </a:lnTo>
                <a:lnTo>
                  <a:pt x="41046" y="9715"/>
                </a:lnTo>
                <a:lnTo>
                  <a:pt x="41046" y="6121"/>
                </a:lnTo>
                <a:close/>
              </a:path>
              <a:path w="67309" h="15875">
                <a:moveTo>
                  <a:pt x="66967" y="6121"/>
                </a:moveTo>
                <a:lnTo>
                  <a:pt x="61201" y="0"/>
                </a:lnTo>
                <a:lnTo>
                  <a:pt x="58318" y="0"/>
                </a:lnTo>
                <a:lnTo>
                  <a:pt x="56883" y="355"/>
                </a:lnTo>
                <a:lnTo>
                  <a:pt x="53644" y="2514"/>
                </a:lnTo>
                <a:lnTo>
                  <a:pt x="52920" y="3962"/>
                </a:lnTo>
                <a:lnTo>
                  <a:pt x="52197" y="6121"/>
                </a:lnTo>
                <a:lnTo>
                  <a:pt x="52197" y="7912"/>
                </a:lnTo>
                <a:lnTo>
                  <a:pt x="52197" y="9715"/>
                </a:lnTo>
                <a:lnTo>
                  <a:pt x="55803" y="14757"/>
                </a:lnTo>
                <a:lnTo>
                  <a:pt x="56883" y="15481"/>
                </a:lnTo>
                <a:lnTo>
                  <a:pt x="57962" y="15836"/>
                </a:lnTo>
                <a:lnTo>
                  <a:pt x="60845" y="15836"/>
                </a:lnTo>
                <a:lnTo>
                  <a:pt x="62280" y="15481"/>
                </a:lnTo>
                <a:lnTo>
                  <a:pt x="63360" y="14757"/>
                </a:lnTo>
                <a:lnTo>
                  <a:pt x="64439" y="14401"/>
                </a:lnTo>
                <a:lnTo>
                  <a:pt x="65519" y="13322"/>
                </a:lnTo>
                <a:lnTo>
                  <a:pt x="66243" y="12242"/>
                </a:lnTo>
                <a:lnTo>
                  <a:pt x="66598" y="11163"/>
                </a:lnTo>
                <a:lnTo>
                  <a:pt x="66967" y="9715"/>
                </a:lnTo>
                <a:lnTo>
                  <a:pt x="66967" y="61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6" name="object 106"/>
          <p:cNvSpPr/>
          <p:nvPr/>
        </p:nvSpPr>
        <p:spPr>
          <a:xfrm>
            <a:off x="6025796" y="6017200"/>
            <a:ext cx="81382" cy="19194"/>
          </a:xfrm>
          <a:custGeom>
            <a:avLst/>
            <a:gdLst/>
            <a:ahLst/>
            <a:cxnLst/>
            <a:rect l="l" t="t" r="r" b="b"/>
            <a:pathLst>
              <a:path w="67310" h="15875">
                <a:moveTo>
                  <a:pt x="15125" y="6121"/>
                </a:moveTo>
                <a:lnTo>
                  <a:pt x="9004" y="0"/>
                </a:lnTo>
                <a:lnTo>
                  <a:pt x="6121" y="0"/>
                </a:lnTo>
                <a:lnTo>
                  <a:pt x="0" y="6121"/>
                </a:lnTo>
                <a:lnTo>
                  <a:pt x="0" y="7912"/>
                </a:lnTo>
                <a:lnTo>
                  <a:pt x="0" y="9715"/>
                </a:lnTo>
                <a:lnTo>
                  <a:pt x="6121" y="15836"/>
                </a:lnTo>
                <a:lnTo>
                  <a:pt x="9004" y="15836"/>
                </a:lnTo>
                <a:lnTo>
                  <a:pt x="10083" y="15481"/>
                </a:lnTo>
                <a:lnTo>
                  <a:pt x="13322" y="13322"/>
                </a:lnTo>
                <a:lnTo>
                  <a:pt x="14770" y="11150"/>
                </a:lnTo>
                <a:lnTo>
                  <a:pt x="15125" y="9715"/>
                </a:lnTo>
                <a:lnTo>
                  <a:pt x="15125" y="6121"/>
                </a:lnTo>
                <a:close/>
              </a:path>
              <a:path w="67310" h="15875">
                <a:moveTo>
                  <a:pt x="41046" y="6121"/>
                </a:moveTo>
                <a:lnTo>
                  <a:pt x="40678" y="4673"/>
                </a:lnTo>
                <a:lnTo>
                  <a:pt x="39966" y="3594"/>
                </a:lnTo>
                <a:lnTo>
                  <a:pt x="39598" y="2514"/>
                </a:lnTo>
                <a:lnTo>
                  <a:pt x="36360" y="355"/>
                </a:lnTo>
                <a:lnTo>
                  <a:pt x="34925" y="0"/>
                </a:lnTo>
                <a:lnTo>
                  <a:pt x="32410" y="0"/>
                </a:lnTo>
                <a:lnTo>
                  <a:pt x="25920" y="6121"/>
                </a:lnTo>
                <a:lnTo>
                  <a:pt x="25920" y="7912"/>
                </a:lnTo>
                <a:lnTo>
                  <a:pt x="25920" y="9715"/>
                </a:lnTo>
                <a:lnTo>
                  <a:pt x="26289" y="11150"/>
                </a:lnTo>
                <a:lnTo>
                  <a:pt x="27724" y="13322"/>
                </a:lnTo>
                <a:lnTo>
                  <a:pt x="28448" y="14033"/>
                </a:lnTo>
                <a:lnTo>
                  <a:pt x="29883" y="14757"/>
                </a:lnTo>
                <a:lnTo>
                  <a:pt x="30962" y="15481"/>
                </a:lnTo>
                <a:lnTo>
                  <a:pt x="32042" y="15836"/>
                </a:lnTo>
                <a:lnTo>
                  <a:pt x="34925" y="15836"/>
                </a:lnTo>
                <a:lnTo>
                  <a:pt x="41046" y="9715"/>
                </a:lnTo>
                <a:lnTo>
                  <a:pt x="41046" y="6121"/>
                </a:lnTo>
                <a:close/>
              </a:path>
              <a:path w="67310" h="15875">
                <a:moveTo>
                  <a:pt x="66967" y="6121"/>
                </a:moveTo>
                <a:lnTo>
                  <a:pt x="60845" y="0"/>
                </a:lnTo>
                <a:lnTo>
                  <a:pt x="58318" y="0"/>
                </a:lnTo>
                <a:lnTo>
                  <a:pt x="56883" y="355"/>
                </a:lnTo>
                <a:lnTo>
                  <a:pt x="53644" y="2514"/>
                </a:lnTo>
                <a:lnTo>
                  <a:pt x="52920" y="3594"/>
                </a:lnTo>
                <a:lnTo>
                  <a:pt x="52565" y="5041"/>
                </a:lnTo>
                <a:lnTo>
                  <a:pt x="52209" y="6121"/>
                </a:lnTo>
                <a:lnTo>
                  <a:pt x="52209" y="7912"/>
                </a:lnTo>
                <a:lnTo>
                  <a:pt x="52209" y="9715"/>
                </a:lnTo>
                <a:lnTo>
                  <a:pt x="52565" y="11150"/>
                </a:lnTo>
                <a:lnTo>
                  <a:pt x="52920" y="12242"/>
                </a:lnTo>
                <a:lnTo>
                  <a:pt x="53644" y="13322"/>
                </a:lnTo>
                <a:lnTo>
                  <a:pt x="56883" y="15481"/>
                </a:lnTo>
                <a:lnTo>
                  <a:pt x="57962" y="15836"/>
                </a:lnTo>
                <a:lnTo>
                  <a:pt x="60845" y="15836"/>
                </a:lnTo>
                <a:lnTo>
                  <a:pt x="62280" y="15481"/>
                </a:lnTo>
                <a:lnTo>
                  <a:pt x="65519" y="13322"/>
                </a:lnTo>
                <a:lnTo>
                  <a:pt x="65887" y="12242"/>
                </a:lnTo>
                <a:lnTo>
                  <a:pt x="66598" y="11150"/>
                </a:lnTo>
                <a:lnTo>
                  <a:pt x="66967" y="9715"/>
                </a:lnTo>
                <a:lnTo>
                  <a:pt x="66967" y="61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07" name="object 10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815139" y="4236969"/>
            <a:ext cx="1688821" cy="42220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803547" y="1469983"/>
            <a:ext cx="847451" cy="131885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7605382" y="3626524"/>
            <a:ext cx="1089449" cy="936665"/>
            <a:chOff x="6290284" y="2998644"/>
            <a:chExt cx="901065" cy="774700"/>
          </a:xfrm>
        </p:grpSpPr>
        <p:sp>
          <p:nvSpPr>
            <p:cNvPr id="110" name="object 110"/>
            <p:cNvSpPr/>
            <p:nvPr/>
          </p:nvSpPr>
          <p:spPr>
            <a:xfrm>
              <a:off x="6408356" y="3008168"/>
              <a:ext cx="773430" cy="728980"/>
            </a:xfrm>
            <a:custGeom>
              <a:avLst/>
              <a:gdLst/>
              <a:ahLst/>
              <a:cxnLst/>
              <a:rect l="l" t="t" r="r" b="b"/>
              <a:pathLst>
                <a:path w="773429" h="728979">
                  <a:moveTo>
                    <a:pt x="772922" y="0"/>
                  </a:moveTo>
                  <a:lnTo>
                    <a:pt x="763043" y="44985"/>
                  </a:lnTo>
                  <a:lnTo>
                    <a:pt x="751225" y="89424"/>
                  </a:lnTo>
                  <a:lnTo>
                    <a:pt x="737468" y="133220"/>
                  </a:lnTo>
                  <a:lnTo>
                    <a:pt x="721771" y="176272"/>
                  </a:lnTo>
                  <a:lnTo>
                    <a:pt x="704134" y="218481"/>
                  </a:lnTo>
                  <a:lnTo>
                    <a:pt x="684556" y="259749"/>
                  </a:lnTo>
                  <a:lnTo>
                    <a:pt x="663038" y="299977"/>
                  </a:lnTo>
                  <a:lnTo>
                    <a:pt x="639579" y="339065"/>
                  </a:lnTo>
                  <a:lnTo>
                    <a:pt x="614178" y="376914"/>
                  </a:lnTo>
                  <a:lnTo>
                    <a:pt x="586836" y="413425"/>
                  </a:lnTo>
                  <a:lnTo>
                    <a:pt x="557552" y="448499"/>
                  </a:lnTo>
                  <a:lnTo>
                    <a:pt x="526326" y="482038"/>
                  </a:lnTo>
                  <a:lnTo>
                    <a:pt x="493157" y="513941"/>
                  </a:lnTo>
                  <a:lnTo>
                    <a:pt x="458045" y="544110"/>
                  </a:lnTo>
                  <a:lnTo>
                    <a:pt x="420990" y="572447"/>
                  </a:lnTo>
                  <a:lnTo>
                    <a:pt x="381991" y="598851"/>
                  </a:lnTo>
                  <a:lnTo>
                    <a:pt x="341049" y="623223"/>
                  </a:lnTo>
                  <a:lnTo>
                    <a:pt x="298162" y="645466"/>
                  </a:lnTo>
                  <a:lnTo>
                    <a:pt x="253331" y="665479"/>
                  </a:lnTo>
                  <a:lnTo>
                    <a:pt x="206556" y="683164"/>
                  </a:lnTo>
                  <a:lnTo>
                    <a:pt x="157835" y="698421"/>
                  </a:lnTo>
                  <a:lnTo>
                    <a:pt x="107169" y="711151"/>
                  </a:lnTo>
                  <a:lnTo>
                    <a:pt x="54557" y="721256"/>
                  </a:lnTo>
                  <a:lnTo>
                    <a:pt x="0" y="728637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90284" y="3695772"/>
              <a:ext cx="146685" cy="77470"/>
            </a:xfrm>
            <a:custGeom>
              <a:avLst/>
              <a:gdLst/>
              <a:ahLst/>
              <a:cxnLst/>
              <a:rect l="l" t="t" r="r" b="b"/>
              <a:pathLst>
                <a:path w="146685" h="77470">
                  <a:moveTo>
                    <a:pt x="141833" y="0"/>
                  </a:moveTo>
                  <a:lnTo>
                    <a:pt x="0" y="47155"/>
                  </a:lnTo>
                  <a:lnTo>
                    <a:pt x="146519" y="77393"/>
                  </a:lnTo>
                  <a:lnTo>
                    <a:pt x="1418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7593866" y="2230203"/>
            <a:ext cx="1062577" cy="791559"/>
            <a:chOff x="6280760" y="1843770"/>
            <a:chExt cx="878840" cy="654685"/>
          </a:xfrm>
        </p:grpSpPr>
        <p:sp>
          <p:nvSpPr>
            <p:cNvPr id="113" name="object 113"/>
            <p:cNvSpPr/>
            <p:nvPr/>
          </p:nvSpPr>
          <p:spPr>
            <a:xfrm>
              <a:off x="6290284" y="1853294"/>
              <a:ext cx="829944" cy="534035"/>
            </a:xfrm>
            <a:custGeom>
              <a:avLst/>
              <a:gdLst/>
              <a:ahLst/>
              <a:cxnLst/>
              <a:rect l="l" t="t" r="r" b="b"/>
              <a:pathLst>
                <a:path w="829945" h="534035">
                  <a:moveTo>
                    <a:pt x="0" y="0"/>
                  </a:moveTo>
                  <a:lnTo>
                    <a:pt x="57147" y="1423"/>
                  </a:lnTo>
                  <a:lnTo>
                    <a:pt x="112442" y="5634"/>
                  </a:lnTo>
                  <a:lnTo>
                    <a:pt x="165886" y="12540"/>
                  </a:lnTo>
                  <a:lnTo>
                    <a:pt x="217479" y="22049"/>
                  </a:lnTo>
                  <a:lnTo>
                    <a:pt x="267221" y="34070"/>
                  </a:lnTo>
                  <a:lnTo>
                    <a:pt x="315112" y="48511"/>
                  </a:lnTo>
                  <a:lnTo>
                    <a:pt x="361152" y="65280"/>
                  </a:lnTo>
                  <a:lnTo>
                    <a:pt x="405342" y="84286"/>
                  </a:lnTo>
                  <a:lnTo>
                    <a:pt x="447681" y="105436"/>
                  </a:lnTo>
                  <a:lnTo>
                    <a:pt x="488171" y="128640"/>
                  </a:lnTo>
                  <a:lnTo>
                    <a:pt x="526810" y="153806"/>
                  </a:lnTo>
                  <a:lnTo>
                    <a:pt x="563599" y="180842"/>
                  </a:lnTo>
                  <a:lnTo>
                    <a:pt x="598539" y="209655"/>
                  </a:lnTo>
                  <a:lnTo>
                    <a:pt x="631629" y="240155"/>
                  </a:lnTo>
                  <a:lnTo>
                    <a:pt x="662870" y="272250"/>
                  </a:lnTo>
                  <a:lnTo>
                    <a:pt x="692262" y="305849"/>
                  </a:lnTo>
                  <a:lnTo>
                    <a:pt x="719805" y="340858"/>
                  </a:lnTo>
                  <a:lnTo>
                    <a:pt x="745499" y="377188"/>
                  </a:lnTo>
                  <a:lnTo>
                    <a:pt x="769345" y="414745"/>
                  </a:lnTo>
                  <a:lnTo>
                    <a:pt x="791342" y="453439"/>
                  </a:lnTo>
                  <a:lnTo>
                    <a:pt x="811491" y="493178"/>
                  </a:lnTo>
                  <a:lnTo>
                    <a:pt x="829792" y="533869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073646" y="2349369"/>
              <a:ext cx="85725" cy="149225"/>
            </a:xfrm>
            <a:custGeom>
              <a:avLst/>
              <a:gdLst/>
              <a:ahLst/>
              <a:cxnLst/>
              <a:rect l="l" t="t" r="r" b="b"/>
              <a:pathLst>
                <a:path w="85725" h="149225">
                  <a:moveTo>
                    <a:pt x="72720" y="0"/>
                  </a:moveTo>
                  <a:lnTo>
                    <a:pt x="0" y="26276"/>
                  </a:lnTo>
                  <a:lnTo>
                    <a:pt x="85674" y="149034"/>
                  </a:lnTo>
                  <a:lnTo>
                    <a:pt x="72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9768955" y="5119138"/>
            <a:ext cx="985802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393" dirty="0">
                <a:latin typeface="Trebuchet MS"/>
                <a:cs typeface="Trebuchet MS"/>
              </a:rPr>
              <a:t>T</a:t>
            </a:r>
            <a:r>
              <a:rPr sz="1935" spc="-79" dirty="0">
                <a:latin typeface="Trebuchet MS"/>
                <a:cs typeface="Trebuchet MS"/>
              </a:rPr>
              <a:t>o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d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63" dirty="0">
                <a:latin typeface="Trebuchet MS"/>
                <a:cs typeface="Trebuchet MS"/>
              </a:rPr>
              <a:t>fi</a:t>
            </a:r>
            <a:r>
              <a:rPr sz="1935" spc="-85" dirty="0">
                <a:latin typeface="Trebuchet MS"/>
                <a:cs typeface="Trebuchet MS"/>
              </a:rPr>
              <a:t>n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320" dirty="0">
                <a:latin typeface="Trebuchet MS"/>
                <a:cs typeface="Trebuchet MS"/>
              </a:rPr>
              <a:t>: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0027059" y="5372022"/>
            <a:ext cx="1114017" cy="932679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6142">
              <a:lnSpc>
                <a:spcPct val="83700"/>
              </a:lnSpc>
              <a:spcBef>
                <a:spcPts val="453"/>
              </a:spcBef>
            </a:pPr>
            <a:r>
              <a:rPr sz="1693" spc="-97" dirty="0">
                <a:latin typeface="Trebuchet MS"/>
                <a:cs typeface="Trebuchet MS"/>
              </a:rPr>
              <a:t>O</a:t>
            </a:r>
            <a:r>
              <a:rPr sz="1693" spc="-67" dirty="0">
                <a:latin typeface="Trebuchet MS"/>
                <a:cs typeface="Trebuchet MS"/>
              </a:rPr>
              <a:t>p</a:t>
            </a:r>
            <a:r>
              <a:rPr sz="1693" spc="-157" dirty="0">
                <a:latin typeface="Trebuchet MS"/>
                <a:cs typeface="Trebuchet MS"/>
              </a:rPr>
              <a:t>t</a:t>
            </a:r>
            <a:r>
              <a:rPr sz="1693" spc="-115" dirty="0">
                <a:latin typeface="Trebuchet MS"/>
                <a:cs typeface="Trebuchet MS"/>
              </a:rPr>
              <a:t>i</a:t>
            </a:r>
            <a:r>
              <a:rPr sz="1693" spc="-109" dirty="0">
                <a:latin typeface="Trebuchet MS"/>
                <a:cs typeface="Trebuchet MS"/>
              </a:rPr>
              <a:t>mi</a:t>
            </a:r>
            <a:r>
              <a:rPr sz="1693" spc="-138" dirty="0">
                <a:latin typeface="Trebuchet MS"/>
                <a:cs typeface="Trebuchet MS"/>
              </a:rPr>
              <a:t>za</a:t>
            </a:r>
            <a:r>
              <a:rPr sz="1693" spc="-157" dirty="0">
                <a:latin typeface="Trebuchet MS"/>
                <a:cs typeface="Trebuchet MS"/>
              </a:rPr>
              <a:t>t</a:t>
            </a:r>
            <a:r>
              <a:rPr sz="1693" spc="-115" dirty="0">
                <a:latin typeface="Trebuchet MS"/>
                <a:cs typeface="Trebuchet MS"/>
              </a:rPr>
              <a:t>i</a:t>
            </a:r>
            <a:r>
              <a:rPr sz="1693" spc="-54" dirty="0">
                <a:latin typeface="Trebuchet MS"/>
                <a:cs typeface="Trebuchet MS"/>
              </a:rPr>
              <a:t>on  </a:t>
            </a:r>
            <a:r>
              <a:rPr sz="1693" spc="-109" dirty="0">
                <a:latin typeface="Trebuchet MS"/>
                <a:cs typeface="Trebuchet MS"/>
              </a:rPr>
              <a:t>Activation </a:t>
            </a:r>
            <a:r>
              <a:rPr sz="1693" spc="-103" dirty="0">
                <a:latin typeface="Trebuchet MS"/>
                <a:cs typeface="Trebuchet MS"/>
              </a:rPr>
              <a:t> </a:t>
            </a:r>
            <a:r>
              <a:rPr sz="1693" spc="-91" dirty="0">
                <a:latin typeface="Trebuchet MS"/>
                <a:cs typeface="Trebuchet MS"/>
              </a:rPr>
              <a:t>Loss</a:t>
            </a:r>
            <a:endParaRPr sz="1693">
              <a:latin typeface="Trebuchet MS"/>
              <a:cs typeface="Trebuchet MS"/>
            </a:endParaRPr>
          </a:p>
          <a:p>
            <a:pPr marL="15356">
              <a:lnSpc>
                <a:spcPts val="1705"/>
              </a:lnSpc>
            </a:pPr>
            <a:r>
              <a:rPr sz="1693" spc="-109" dirty="0">
                <a:latin typeface="Trebuchet MS"/>
                <a:cs typeface="Trebuchet MS"/>
              </a:rPr>
              <a:t>Metrics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9967558" y="5485297"/>
            <a:ext cx="0" cy="958162"/>
          </a:xfrm>
          <a:custGeom>
            <a:avLst/>
            <a:gdLst/>
            <a:ahLst/>
            <a:cxnLst/>
            <a:rect l="l" t="t" r="r" b="b"/>
            <a:pathLst>
              <a:path h="792479">
                <a:moveTo>
                  <a:pt x="0" y="0"/>
                </a:moveTo>
                <a:lnTo>
                  <a:pt x="0" y="792010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8" name="object 118"/>
          <p:cNvSpPr/>
          <p:nvPr/>
        </p:nvSpPr>
        <p:spPr>
          <a:xfrm>
            <a:off x="0" y="970"/>
            <a:ext cx="3743589" cy="532056"/>
          </a:xfrm>
          <a:custGeom>
            <a:avLst/>
            <a:gdLst/>
            <a:ahLst/>
            <a:cxnLst/>
            <a:rect l="l" t="t" r="r" b="b"/>
            <a:pathLst>
              <a:path w="3096260" h="440055">
                <a:moveTo>
                  <a:pt x="3096006" y="0"/>
                </a:moveTo>
                <a:lnTo>
                  <a:pt x="0" y="0"/>
                </a:lnTo>
                <a:lnTo>
                  <a:pt x="0" y="439915"/>
                </a:lnTo>
                <a:lnTo>
                  <a:pt x="3096006" y="439915"/>
                </a:lnTo>
                <a:lnTo>
                  <a:pt x="309600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9" name="object 119"/>
          <p:cNvSpPr txBox="1">
            <a:spLocks noGrp="1"/>
          </p:cNvSpPr>
          <p:nvPr>
            <p:ph type="title"/>
          </p:nvPr>
        </p:nvSpPr>
        <p:spPr>
          <a:xfrm>
            <a:off x="90410" y="6179"/>
            <a:ext cx="3473338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36" dirty="0">
                <a:solidFill>
                  <a:srgbClr val="FFFFFF"/>
                </a:solidFill>
              </a:rPr>
              <a:t>D</a:t>
            </a:r>
            <a:r>
              <a:rPr sz="3144" spc="-272" dirty="0">
                <a:solidFill>
                  <a:srgbClr val="FFFFFF"/>
                </a:solidFill>
              </a:rPr>
              <a:t>ee</a:t>
            </a:r>
            <a:r>
              <a:rPr sz="3144" spc="-127" dirty="0">
                <a:solidFill>
                  <a:srgbClr val="FFFFFF"/>
                </a:solidFill>
              </a:rPr>
              <a:t>p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00" dirty="0">
                <a:solidFill>
                  <a:srgbClr val="FFFFFF"/>
                </a:solidFill>
              </a:rPr>
              <a:t>Ne</a:t>
            </a:r>
            <a:r>
              <a:rPr sz="3144" spc="-127" dirty="0">
                <a:solidFill>
                  <a:srgbClr val="FFFFFF"/>
                </a:solidFill>
              </a:rPr>
              <a:t>u</a:t>
            </a:r>
            <a:r>
              <a:rPr sz="3144" spc="-284" dirty="0">
                <a:solidFill>
                  <a:srgbClr val="FFFFFF"/>
                </a:solidFill>
              </a:rPr>
              <a:t>r</a:t>
            </a:r>
            <a:r>
              <a:rPr sz="3144" spc="-254" dirty="0">
                <a:solidFill>
                  <a:srgbClr val="FFFFFF"/>
                </a:solidFill>
              </a:rPr>
              <a:t>a</a:t>
            </a:r>
            <a:r>
              <a:rPr sz="3144" spc="-230" dirty="0">
                <a:solidFill>
                  <a:srgbClr val="FFFFFF"/>
                </a:solidFill>
              </a:rPr>
              <a:t>l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00" dirty="0">
                <a:solidFill>
                  <a:srgbClr val="FFFFFF"/>
                </a:solidFill>
              </a:rPr>
              <a:t>Ne</a:t>
            </a:r>
            <a:r>
              <a:rPr sz="3144" spc="-254" dirty="0">
                <a:solidFill>
                  <a:srgbClr val="FFFFFF"/>
                </a:solidFill>
              </a:rPr>
              <a:t>t</a:t>
            </a:r>
            <a:r>
              <a:rPr sz="3144" spc="-218" dirty="0">
                <a:solidFill>
                  <a:srgbClr val="FFFFFF"/>
                </a:solidFill>
              </a:rPr>
              <a:t>w</a:t>
            </a:r>
            <a:r>
              <a:rPr sz="3144" spc="-133" dirty="0">
                <a:solidFill>
                  <a:srgbClr val="FFFFFF"/>
                </a:solidFill>
              </a:rPr>
              <a:t>o</a:t>
            </a:r>
            <a:r>
              <a:rPr sz="3144" spc="-212" dirty="0">
                <a:solidFill>
                  <a:srgbClr val="FFFFFF"/>
                </a:solidFill>
              </a:rPr>
              <a:t>rks</a:t>
            </a:r>
            <a:endParaRPr sz="3144"/>
          </a:p>
        </p:txBody>
      </p:sp>
      <p:sp>
        <p:nvSpPr>
          <p:cNvPr id="120" name="object 120"/>
          <p:cNvSpPr txBox="1"/>
          <p:nvPr/>
        </p:nvSpPr>
        <p:spPr>
          <a:xfrm>
            <a:off x="1429719" y="6248470"/>
            <a:ext cx="152323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2072"/>
              </a:lnSpc>
            </a:pPr>
            <a:r>
              <a:rPr sz="1814" spc="-175" dirty="0">
                <a:solidFill>
                  <a:srgbClr val="FF6600"/>
                </a:solidFill>
                <a:latin typeface="Trebuchet MS"/>
                <a:cs typeface="Trebuchet MS"/>
              </a:rPr>
              <a:t>L</a:t>
            </a:r>
            <a:r>
              <a:rPr sz="1814" spc="-151" dirty="0">
                <a:solidFill>
                  <a:srgbClr val="FF6600"/>
                </a:solidFill>
                <a:latin typeface="Trebuchet MS"/>
                <a:cs typeface="Trebuchet MS"/>
              </a:rPr>
              <a:t>ear</a:t>
            </a:r>
            <a:r>
              <a:rPr sz="1814" spc="-67" dirty="0">
                <a:solidFill>
                  <a:srgbClr val="FF6600"/>
                </a:solidFill>
                <a:latin typeface="Trebuchet MS"/>
                <a:cs typeface="Trebuchet MS"/>
              </a:rPr>
              <a:t>n</a:t>
            </a:r>
            <a:r>
              <a:rPr sz="1814" spc="-133" dirty="0">
                <a:solidFill>
                  <a:srgbClr val="FF6600"/>
                </a:solidFill>
                <a:latin typeface="Trebuchet MS"/>
                <a:cs typeface="Trebuchet MS"/>
              </a:rPr>
              <a:t>i</a:t>
            </a:r>
            <a:r>
              <a:rPr sz="1814" spc="-67" dirty="0">
                <a:solidFill>
                  <a:srgbClr val="FF6600"/>
                </a:solidFill>
                <a:latin typeface="Trebuchet MS"/>
                <a:cs typeface="Trebuchet MS"/>
              </a:rPr>
              <a:t>n</a:t>
            </a:r>
            <a:r>
              <a:rPr sz="1814" spc="12" dirty="0">
                <a:solidFill>
                  <a:srgbClr val="FF6600"/>
                </a:solidFill>
                <a:latin typeface="Trebuchet MS"/>
                <a:cs typeface="Trebuchet MS"/>
              </a:rPr>
              <a:t>g</a:t>
            </a:r>
            <a:r>
              <a:rPr sz="1814" spc="-187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814" spc="-73" dirty="0">
                <a:solidFill>
                  <a:srgbClr val="FF6600"/>
                </a:solidFill>
                <a:latin typeface="Trebuchet MS"/>
                <a:cs typeface="Trebuchet MS"/>
              </a:rPr>
              <a:t>p</a:t>
            </a:r>
            <a:r>
              <a:rPr sz="1814" spc="-175" dirty="0">
                <a:solidFill>
                  <a:srgbClr val="FF6600"/>
                </a:solidFill>
                <a:latin typeface="Trebuchet MS"/>
                <a:cs typeface="Trebuchet MS"/>
              </a:rPr>
              <a:t>r</a:t>
            </a:r>
            <a:r>
              <a:rPr sz="1814" spc="-127" dirty="0">
                <a:solidFill>
                  <a:srgbClr val="FF6600"/>
                </a:solidFill>
                <a:latin typeface="Trebuchet MS"/>
                <a:cs typeface="Trebuchet MS"/>
              </a:rPr>
              <a:t>o</a:t>
            </a:r>
            <a:r>
              <a:rPr sz="1814" spc="-138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814" spc="-151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814" spc="-79" dirty="0">
                <a:solidFill>
                  <a:srgbClr val="FF6600"/>
                </a:solidFill>
                <a:latin typeface="Trebuchet MS"/>
                <a:cs typeface="Trebuchet MS"/>
              </a:rPr>
              <a:t>ss</a:t>
            </a:r>
            <a:endParaRPr sz="1814"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027059" y="6263119"/>
            <a:ext cx="1635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941"/>
              </a:lnSpc>
            </a:pPr>
            <a:r>
              <a:rPr sz="1693" spc="-277" dirty="0">
                <a:latin typeface="Trebuchet MS"/>
                <a:cs typeface="Trebuchet MS"/>
              </a:rPr>
              <a:t>...</a:t>
            </a:r>
            <a:endParaRPr sz="169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391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78740-6BF7-4DF9-8C4C-42DED5B8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flou&#10;&#10;Description générée automatiquement">
            <a:extLst>
              <a:ext uri="{FF2B5EF4-FFF2-40B4-BE49-F238E27FC236}">
                <a16:creationId xmlns:a16="http://schemas.microsoft.com/office/drawing/2014/main" id="{5A1D27EE-CC65-4281-BFE9-D3C4D1F81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2767806"/>
            <a:ext cx="6572250" cy="2466975"/>
          </a:xfrm>
        </p:spPr>
      </p:pic>
    </p:spTree>
    <p:extLst>
      <p:ext uri="{BB962C8B-B14F-4D97-AF65-F5344CB8AC3E}">
        <p14:creationId xmlns:p14="http://schemas.microsoft.com/office/powerpoint/2010/main" val="22810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B3B92-ED9E-418E-AF63-851C34DF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07B201-ED9D-4B6D-9F8D-A68528FC4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153118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BEDFE6-DCE9-4A61-8939-97C7F274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820C907-FAD5-4AEE-B515-1C6F2FD1E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935440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7E560-9456-4BA7-9322-7E51F8F8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16160EB-90FA-4AC5-AFBA-7B9BEC7EC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99430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20589A-2177-4BD5-8BE6-8822AB21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History</a:t>
            </a:r>
            <a:r>
              <a:rPr lang="fr-FR" dirty="0"/>
              <a:t> and basic concepts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E14CBC-1367-42AE-8BDB-F83E9EF08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962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82BB8-2909-40B7-A8AE-7F9B1239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26BBBF-A28B-4C79-8215-DC73E75B4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127612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A4527046-F10C-4093-968D-E95F46A7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047" y="3240418"/>
            <a:ext cx="5688980" cy="24701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482256-1CA2-43A2-B5D3-06501BA52F79}"/>
              </a:ext>
            </a:extLst>
          </p:cNvPr>
          <p:cNvSpPr txBox="1"/>
          <p:nvPr/>
        </p:nvSpPr>
        <p:spPr>
          <a:xfrm>
            <a:off x="3367668" y="561278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4400" dirty="0">
              <a:latin typeface="Calibri Light"/>
              <a:cs typeface="Calibri Light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2843F6F-AD03-449B-91B1-7BD42FED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dirty="0">
                <a:cs typeface="Calibri Light"/>
              </a:rPr>
              <a:t>Fonctions d’activation </a:t>
            </a:r>
            <a:endParaRPr lang="fr-FR" dirty="0">
              <a:ea typeface="+mj-lt"/>
              <a:cs typeface="+mj-lt"/>
            </a:endParaRPr>
          </a:p>
          <a:p>
            <a:endParaRPr lang="fr-FR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8910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71450"/>
            <a:ext cx="115443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30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135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605" y="2045816"/>
            <a:ext cx="11444971" cy="3864895"/>
            <a:chOff x="320581" y="1691267"/>
            <a:chExt cx="9465945" cy="3196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81" y="1691267"/>
              <a:ext cx="9465589" cy="28281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70242" y="4228562"/>
              <a:ext cx="732790" cy="655320"/>
            </a:xfrm>
            <a:custGeom>
              <a:avLst/>
              <a:gdLst/>
              <a:ahLst/>
              <a:cxnLst/>
              <a:rect l="l" t="t" r="r" b="b"/>
              <a:pathLst>
                <a:path w="732790" h="655320">
                  <a:moveTo>
                    <a:pt x="0" y="200888"/>
                  </a:moveTo>
                  <a:lnTo>
                    <a:pt x="0" y="200888"/>
                  </a:lnTo>
                  <a:lnTo>
                    <a:pt x="0" y="655205"/>
                  </a:lnTo>
                  <a:lnTo>
                    <a:pt x="121678" y="655205"/>
                  </a:lnTo>
                  <a:lnTo>
                    <a:pt x="732231" y="655205"/>
                  </a:lnTo>
                  <a:lnTo>
                    <a:pt x="732231" y="579602"/>
                  </a:lnTo>
                  <a:lnTo>
                    <a:pt x="732231" y="200888"/>
                  </a:lnTo>
                  <a:lnTo>
                    <a:pt x="610196" y="200888"/>
                  </a:lnTo>
                  <a:lnTo>
                    <a:pt x="519112" y="200888"/>
                  </a:lnTo>
                  <a:lnTo>
                    <a:pt x="428040" y="200888"/>
                  </a:lnTo>
                  <a:lnTo>
                    <a:pt x="303834" y="200888"/>
                  </a:lnTo>
                  <a:lnTo>
                    <a:pt x="235432" y="0"/>
                  </a:lnTo>
                  <a:lnTo>
                    <a:pt x="121678" y="200888"/>
                  </a:lnTo>
                  <a:lnTo>
                    <a:pt x="0" y="200888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837" y="5793906"/>
            <a:ext cx="87477" cy="874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837" y="5958006"/>
            <a:ext cx="87477" cy="874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93360" y="536591"/>
            <a:ext cx="8395436" cy="350340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46067">
              <a:lnSpc>
                <a:spcPct val="100000"/>
              </a:lnSpc>
              <a:spcBef>
                <a:spcPts val="121"/>
              </a:spcBef>
            </a:pPr>
            <a:r>
              <a:rPr sz="2176" spc="-133" dirty="0">
                <a:solidFill>
                  <a:srgbClr val="000000"/>
                </a:solidFill>
              </a:rPr>
              <a:t>Evolution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the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69" dirty="0">
                <a:solidFill>
                  <a:srgbClr val="000000"/>
                </a:solidFill>
              </a:rPr>
              <a:t>academic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influence</a:t>
            </a:r>
            <a:r>
              <a:rPr sz="2176" spc="-236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connexionist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15" dirty="0">
                <a:solidFill>
                  <a:srgbClr val="000000"/>
                </a:solidFill>
              </a:rPr>
              <a:t>and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symbolic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27" dirty="0">
                <a:solidFill>
                  <a:srgbClr val="000000"/>
                </a:solidFill>
              </a:rPr>
              <a:t>approaches</a:t>
            </a:r>
            <a:r>
              <a:rPr sz="1904" spc="-190" baseline="31746" dirty="0">
                <a:solidFill>
                  <a:srgbClr val="000000"/>
                </a:solidFill>
              </a:rPr>
              <a:t>1</a:t>
            </a:r>
            <a:endParaRPr sz="1904" baseline="31746"/>
          </a:p>
        </p:txBody>
      </p:sp>
      <p:sp>
        <p:nvSpPr>
          <p:cNvPr id="8" name="object 8"/>
          <p:cNvSpPr txBox="1"/>
          <p:nvPr/>
        </p:nvSpPr>
        <p:spPr>
          <a:xfrm>
            <a:off x="8403974" y="5345902"/>
            <a:ext cx="688679" cy="493386"/>
          </a:xfrm>
          <a:prstGeom prst="rect">
            <a:avLst/>
          </a:prstGeom>
        </p:spPr>
        <p:txBody>
          <a:bodyPr vert="horz" wrap="square" lIns="0" tIns="56814" rIns="0" bIns="0" rtlCol="0">
            <a:spAutoFit/>
          </a:bodyPr>
          <a:lstStyle/>
          <a:p>
            <a:pPr marL="15356" marR="6142">
              <a:lnSpc>
                <a:spcPts val="1705"/>
              </a:lnSpc>
              <a:spcBef>
                <a:spcPts val="447"/>
              </a:spcBef>
            </a:pPr>
            <a:r>
              <a:rPr sz="1693" spc="-127" dirty="0">
                <a:solidFill>
                  <a:srgbClr val="3364A3"/>
                </a:solidFill>
                <a:latin typeface="Trebuchet MS"/>
                <a:cs typeface="Trebuchet MS"/>
              </a:rPr>
              <a:t>Expert </a:t>
            </a:r>
            <a:r>
              <a:rPr sz="1693" spc="-121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67" dirty="0">
                <a:solidFill>
                  <a:srgbClr val="3364A3"/>
                </a:solidFill>
                <a:latin typeface="Trebuchet MS"/>
                <a:cs typeface="Trebuchet MS"/>
              </a:rPr>
              <a:t>s</a:t>
            </a:r>
            <a:r>
              <a:rPr sz="1693" spc="-115" dirty="0">
                <a:solidFill>
                  <a:srgbClr val="3364A3"/>
                </a:solidFill>
                <a:latin typeface="Trebuchet MS"/>
                <a:cs typeface="Trebuchet MS"/>
              </a:rPr>
              <a:t>ys</a:t>
            </a:r>
            <a:r>
              <a:rPr sz="1693" spc="-127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145" dirty="0">
                <a:solidFill>
                  <a:srgbClr val="3364A3"/>
                </a:solidFill>
                <a:latin typeface="Trebuchet MS"/>
                <a:cs typeface="Trebuchet MS"/>
              </a:rPr>
              <a:t>e</a:t>
            </a:r>
            <a:r>
              <a:rPr sz="1693" spc="-91" dirty="0">
                <a:solidFill>
                  <a:srgbClr val="3364A3"/>
                </a:solidFill>
                <a:latin typeface="Trebuchet MS"/>
                <a:cs typeface="Trebuchet MS"/>
              </a:rPr>
              <a:t>ms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53570" y="2249105"/>
            <a:ext cx="1128605" cy="1269104"/>
          </a:xfrm>
          <a:custGeom>
            <a:avLst/>
            <a:gdLst/>
            <a:ahLst/>
            <a:cxnLst/>
            <a:rect l="l" t="t" r="r" b="b"/>
            <a:pathLst>
              <a:path w="933450" h="1049655">
                <a:moveTo>
                  <a:pt x="0" y="0"/>
                </a:moveTo>
                <a:lnTo>
                  <a:pt x="0" y="0"/>
                </a:lnTo>
                <a:lnTo>
                  <a:pt x="0" y="632891"/>
                </a:lnTo>
                <a:lnTo>
                  <a:pt x="154800" y="632891"/>
                </a:lnTo>
                <a:lnTo>
                  <a:pt x="271081" y="632891"/>
                </a:lnTo>
                <a:lnTo>
                  <a:pt x="387362" y="632891"/>
                </a:lnTo>
                <a:lnTo>
                  <a:pt x="545401" y="632891"/>
                </a:lnTo>
                <a:lnTo>
                  <a:pt x="750239" y="1049401"/>
                </a:lnTo>
                <a:lnTo>
                  <a:pt x="777963" y="632891"/>
                </a:lnTo>
                <a:lnTo>
                  <a:pt x="933119" y="632891"/>
                </a:lnTo>
                <a:lnTo>
                  <a:pt x="933119" y="527405"/>
                </a:lnTo>
                <a:lnTo>
                  <a:pt x="933119" y="0"/>
                </a:lnTo>
                <a:lnTo>
                  <a:pt x="777963" y="0"/>
                </a:lnTo>
                <a:lnTo>
                  <a:pt x="0" y="0"/>
                </a:lnTo>
                <a:close/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" name="object 10"/>
          <p:cNvSpPr txBox="1"/>
          <p:nvPr/>
        </p:nvSpPr>
        <p:spPr>
          <a:xfrm>
            <a:off x="7250509" y="2239844"/>
            <a:ext cx="933594" cy="714671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6142" algn="just">
              <a:lnSpc>
                <a:spcPct val="83600"/>
              </a:lnSpc>
              <a:spcBef>
                <a:spcPts val="453"/>
              </a:spcBef>
            </a:pPr>
            <a:r>
              <a:rPr sz="1693" spc="-12" dirty="0">
                <a:solidFill>
                  <a:srgbClr val="FF6600"/>
                </a:solidFill>
                <a:latin typeface="Trebuchet MS"/>
                <a:cs typeface="Trebuchet MS"/>
              </a:rPr>
              <a:t>B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a</a:t>
            </a:r>
            <a:r>
              <a:rPr sz="1693" spc="-145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6" dirty="0">
                <a:solidFill>
                  <a:srgbClr val="FF6600"/>
                </a:solidFill>
                <a:latin typeface="Trebuchet MS"/>
                <a:cs typeface="Trebuchet MS"/>
              </a:rPr>
              <a:t>k</a:t>
            </a:r>
            <a:r>
              <a:rPr sz="1693" spc="-18" dirty="0">
                <a:solidFill>
                  <a:srgbClr val="FF6600"/>
                </a:solidFill>
                <a:latin typeface="Trebuchet MS"/>
                <a:cs typeface="Trebuchet MS"/>
              </a:rPr>
              <a:t>p</a:t>
            </a:r>
            <a:r>
              <a:rPr sz="1693" spc="-60" dirty="0">
                <a:solidFill>
                  <a:srgbClr val="FF6600"/>
                </a:solidFill>
                <a:latin typeface="Trebuchet MS"/>
                <a:cs typeface="Trebuchet MS"/>
              </a:rPr>
              <a:t>r</a:t>
            </a:r>
            <a:r>
              <a:rPr sz="1693" spc="-24" dirty="0">
                <a:solidFill>
                  <a:srgbClr val="FF6600"/>
                </a:solidFill>
                <a:latin typeface="Trebuchet MS"/>
                <a:cs typeface="Trebuchet MS"/>
              </a:rPr>
              <a:t>o</a:t>
            </a:r>
            <a:r>
              <a:rPr sz="1693" spc="-67" dirty="0">
                <a:solidFill>
                  <a:srgbClr val="FF6600"/>
                </a:solidFill>
                <a:latin typeface="Trebuchet MS"/>
                <a:cs typeface="Trebuchet MS"/>
              </a:rPr>
              <a:t>p</a:t>
            </a:r>
            <a:r>
              <a:rPr sz="1693" spc="-175" dirty="0">
                <a:solidFill>
                  <a:srgbClr val="FF6600"/>
                </a:solidFill>
                <a:latin typeface="Trebuchet MS"/>
                <a:cs typeface="Trebuchet MS"/>
              </a:rPr>
              <a:t>.  </a:t>
            </a:r>
            <a:r>
              <a:rPr sz="1693" spc="-121" dirty="0">
                <a:solidFill>
                  <a:srgbClr val="FF6600"/>
                </a:solidFill>
                <a:latin typeface="Trebuchet MS"/>
                <a:cs typeface="Trebuchet MS"/>
              </a:rPr>
              <a:t>Rumelhart </a:t>
            </a:r>
            <a:r>
              <a:rPr sz="1693" spc="-495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1986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78955" y="2263907"/>
            <a:ext cx="1207684" cy="1210753"/>
          </a:xfrm>
          <a:custGeom>
            <a:avLst/>
            <a:gdLst/>
            <a:ahLst/>
            <a:cxnLst/>
            <a:rect l="l" t="t" r="r" b="b"/>
            <a:pathLst>
              <a:path w="998854" h="1001394">
                <a:moveTo>
                  <a:pt x="0" y="0"/>
                </a:moveTo>
                <a:lnTo>
                  <a:pt x="0" y="0"/>
                </a:lnTo>
                <a:lnTo>
                  <a:pt x="0" y="632879"/>
                </a:lnTo>
                <a:lnTo>
                  <a:pt x="165963" y="632879"/>
                </a:lnTo>
                <a:lnTo>
                  <a:pt x="245160" y="1000798"/>
                </a:lnTo>
                <a:lnTo>
                  <a:pt x="414362" y="632879"/>
                </a:lnTo>
                <a:lnTo>
                  <a:pt x="583920" y="632879"/>
                </a:lnTo>
                <a:lnTo>
                  <a:pt x="708126" y="632879"/>
                </a:lnTo>
                <a:lnTo>
                  <a:pt x="832319" y="632879"/>
                </a:lnTo>
                <a:lnTo>
                  <a:pt x="998639" y="632879"/>
                </a:lnTo>
                <a:lnTo>
                  <a:pt x="998639" y="527405"/>
                </a:lnTo>
                <a:lnTo>
                  <a:pt x="998639" y="0"/>
                </a:lnTo>
                <a:lnTo>
                  <a:pt x="832319" y="0"/>
                </a:lnTo>
                <a:lnTo>
                  <a:pt x="0" y="0"/>
                </a:lnTo>
                <a:close/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2" name="object 12"/>
          <p:cNvSpPr txBox="1"/>
          <p:nvPr/>
        </p:nvSpPr>
        <p:spPr>
          <a:xfrm>
            <a:off x="8976767" y="2253343"/>
            <a:ext cx="1011905" cy="72082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1868"/>
              </a:lnSpc>
              <a:spcBef>
                <a:spcPts val="121"/>
              </a:spcBef>
            </a:pPr>
            <a:r>
              <a:rPr sz="1693" spc="-133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24" dirty="0">
                <a:solidFill>
                  <a:srgbClr val="FF6600"/>
                </a:solidFill>
                <a:latin typeface="Trebuchet MS"/>
                <a:cs typeface="Trebuchet MS"/>
              </a:rPr>
              <a:t>onvo</a:t>
            </a:r>
            <a:r>
              <a:rPr sz="1693" spc="-79" dirty="0">
                <a:solidFill>
                  <a:srgbClr val="FF6600"/>
                </a:solidFill>
                <a:latin typeface="Trebuchet MS"/>
                <a:cs typeface="Trebuchet MS"/>
              </a:rPr>
              <a:t>l</a:t>
            </a:r>
            <a:r>
              <a:rPr sz="1693" spc="-200" dirty="0">
                <a:solidFill>
                  <a:srgbClr val="FF6600"/>
                </a:solidFill>
                <a:latin typeface="Trebuchet MS"/>
                <a:cs typeface="Trebuchet MS"/>
              </a:rPr>
              <a:t>. </a:t>
            </a:r>
            <a:r>
              <a:rPr sz="1693" dirty="0">
                <a:solidFill>
                  <a:srgbClr val="FF6600"/>
                </a:solidFill>
                <a:latin typeface="Trebuchet MS"/>
                <a:cs typeface="Trebuchet MS"/>
              </a:rPr>
              <a:t>N</a:t>
            </a:r>
            <a:r>
              <a:rPr sz="1693" spc="-6" dirty="0">
                <a:solidFill>
                  <a:srgbClr val="FF6600"/>
                </a:solidFill>
                <a:latin typeface="Trebuchet MS"/>
                <a:cs typeface="Trebuchet MS"/>
              </a:rPr>
              <a:t>N</a:t>
            </a:r>
            <a:endParaRPr sz="1693">
              <a:latin typeface="Trebuchet MS"/>
              <a:cs typeface="Trebuchet MS"/>
            </a:endParaRPr>
          </a:p>
          <a:p>
            <a:pPr marL="15356" marR="469880">
              <a:lnSpc>
                <a:spcPts val="1705"/>
              </a:lnSpc>
              <a:spcBef>
                <a:spcPts val="163"/>
              </a:spcBef>
            </a:pPr>
            <a:r>
              <a:rPr sz="1693" spc="-163" dirty="0">
                <a:solidFill>
                  <a:srgbClr val="FF6600"/>
                </a:solidFill>
                <a:latin typeface="Trebuchet MS"/>
                <a:cs typeface="Trebuchet MS"/>
              </a:rPr>
              <a:t>L</a:t>
            </a:r>
            <a:r>
              <a:rPr sz="1693" spc="-145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693" spc="-163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73" dirty="0">
                <a:solidFill>
                  <a:srgbClr val="FF6600"/>
                </a:solidFill>
                <a:latin typeface="Trebuchet MS"/>
                <a:cs typeface="Trebuchet MS"/>
              </a:rPr>
              <a:t>u</a:t>
            </a:r>
            <a:r>
              <a:rPr sz="1693" spc="-48" dirty="0">
                <a:solidFill>
                  <a:srgbClr val="FF6600"/>
                </a:solidFill>
                <a:latin typeface="Trebuchet MS"/>
                <a:cs typeface="Trebuchet MS"/>
              </a:rPr>
              <a:t>n  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1989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96485" y="4919029"/>
            <a:ext cx="1350487" cy="765455"/>
          </a:xfrm>
          <a:custGeom>
            <a:avLst/>
            <a:gdLst/>
            <a:ahLst/>
            <a:cxnLst/>
            <a:rect l="l" t="t" r="r" b="b"/>
            <a:pathLst>
              <a:path w="1116965" h="633095">
                <a:moveTo>
                  <a:pt x="171005" y="0"/>
                </a:moveTo>
                <a:lnTo>
                  <a:pt x="171005" y="105117"/>
                </a:lnTo>
                <a:lnTo>
                  <a:pt x="0" y="100431"/>
                </a:lnTo>
                <a:lnTo>
                  <a:pt x="171005" y="262801"/>
                </a:lnTo>
                <a:lnTo>
                  <a:pt x="171005" y="369709"/>
                </a:lnTo>
                <a:lnTo>
                  <a:pt x="171005" y="448551"/>
                </a:lnTo>
                <a:lnTo>
                  <a:pt x="171005" y="527392"/>
                </a:lnTo>
                <a:lnTo>
                  <a:pt x="171005" y="632879"/>
                </a:lnTo>
                <a:lnTo>
                  <a:pt x="327964" y="632879"/>
                </a:lnTo>
                <a:lnTo>
                  <a:pt x="1116368" y="632879"/>
                </a:lnTo>
                <a:lnTo>
                  <a:pt x="1116368" y="527392"/>
                </a:lnTo>
                <a:lnTo>
                  <a:pt x="1116368" y="0"/>
                </a:lnTo>
                <a:lnTo>
                  <a:pt x="959040" y="0"/>
                </a:lnTo>
                <a:lnTo>
                  <a:pt x="171005" y="0"/>
                </a:lnTo>
                <a:close/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4" name="object 14"/>
          <p:cNvSpPr txBox="1"/>
          <p:nvPr/>
        </p:nvSpPr>
        <p:spPr>
          <a:xfrm>
            <a:off x="9699750" y="4909770"/>
            <a:ext cx="948181" cy="714671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6142">
              <a:lnSpc>
                <a:spcPct val="83700"/>
              </a:lnSpc>
              <a:spcBef>
                <a:spcPts val="453"/>
              </a:spcBef>
            </a:pPr>
            <a:r>
              <a:rPr sz="1693" spc="-73" dirty="0">
                <a:solidFill>
                  <a:srgbClr val="3364A3"/>
                </a:solidFill>
                <a:latin typeface="Trebuchet MS"/>
                <a:cs typeface="Trebuchet MS"/>
              </a:rPr>
              <a:t>E</a:t>
            </a:r>
            <a:r>
              <a:rPr sz="1693" spc="-12" dirty="0">
                <a:solidFill>
                  <a:srgbClr val="3364A3"/>
                </a:solidFill>
                <a:latin typeface="Trebuchet MS"/>
                <a:cs typeface="Trebuchet MS"/>
              </a:rPr>
              <a:t>x</a:t>
            </a:r>
            <a:r>
              <a:rPr sz="1693" spc="-73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60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dirty="0">
                <a:solidFill>
                  <a:srgbClr val="3364A3"/>
                </a:solidFill>
                <a:latin typeface="Trebuchet MS"/>
                <a:cs typeface="Trebuchet MS"/>
              </a:rPr>
              <a:t>n</a:t>
            </a:r>
            <a:r>
              <a:rPr sz="1693" spc="-121" dirty="0">
                <a:solidFill>
                  <a:srgbClr val="3364A3"/>
                </a:solidFill>
                <a:latin typeface="Trebuchet MS"/>
                <a:cs typeface="Trebuchet MS"/>
              </a:rPr>
              <a:t>c</a:t>
            </a:r>
            <a:r>
              <a:rPr sz="1693" spc="-73" dirty="0">
                <a:solidFill>
                  <a:srgbClr val="3364A3"/>
                </a:solidFill>
                <a:latin typeface="Trebuchet MS"/>
                <a:cs typeface="Trebuchet MS"/>
              </a:rPr>
              <a:t>t</a:t>
            </a:r>
            <a:r>
              <a:rPr sz="1693" spc="-60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24" dirty="0">
                <a:solidFill>
                  <a:srgbClr val="3364A3"/>
                </a:solidFill>
                <a:latin typeface="Trebuchet MS"/>
                <a:cs typeface="Trebuchet MS"/>
              </a:rPr>
              <a:t>o</a:t>
            </a:r>
            <a:r>
              <a:rPr sz="1693" dirty="0">
                <a:solidFill>
                  <a:srgbClr val="3364A3"/>
                </a:solidFill>
                <a:latin typeface="Trebuchet MS"/>
                <a:cs typeface="Trebuchet MS"/>
              </a:rPr>
              <a:t>n  </a:t>
            </a:r>
            <a:r>
              <a:rPr sz="1693" spc="-115" dirty="0">
                <a:solidFill>
                  <a:srgbClr val="3364A3"/>
                </a:solidFill>
                <a:latin typeface="Trebuchet MS"/>
                <a:cs typeface="Trebuchet MS"/>
              </a:rPr>
              <a:t>of</a:t>
            </a:r>
            <a:r>
              <a:rPr sz="1693" spc="-181" dirty="0">
                <a:solidFill>
                  <a:srgbClr val="3364A3"/>
                </a:solidFill>
                <a:latin typeface="Trebuchet MS"/>
                <a:cs typeface="Trebuchet MS"/>
              </a:rPr>
              <a:t> </a:t>
            </a:r>
            <a:r>
              <a:rPr sz="1693" spc="-127" dirty="0">
                <a:solidFill>
                  <a:srgbClr val="3364A3"/>
                </a:solidFill>
                <a:latin typeface="Trebuchet MS"/>
                <a:cs typeface="Trebuchet MS"/>
              </a:rPr>
              <a:t>L</a:t>
            </a:r>
            <a:r>
              <a:rPr sz="1693" spc="-79" dirty="0">
                <a:solidFill>
                  <a:srgbClr val="3364A3"/>
                </a:solidFill>
                <a:latin typeface="Trebuchet MS"/>
                <a:cs typeface="Trebuchet MS"/>
              </a:rPr>
              <a:t>I</a:t>
            </a:r>
            <a:r>
              <a:rPr sz="1693" spc="-54" dirty="0">
                <a:solidFill>
                  <a:srgbClr val="3364A3"/>
                </a:solidFill>
                <a:latin typeface="Trebuchet MS"/>
                <a:cs typeface="Trebuchet MS"/>
              </a:rPr>
              <a:t>S</a:t>
            </a:r>
            <a:r>
              <a:rPr sz="1693" spc="-79" dirty="0">
                <a:solidFill>
                  <a:srgbClr val="3364A3"/>
                </a:solidFill>
                <a:latin typeface="Trebuchet MS"/>
                <a:cs typeface="Trebuchet MS"/>
              </a:rPr>
              <a:t>P  </a:t>
            </a:r>
            <a:r>
              <a:rPr sz="1693" spc="-109" dirty="0">
                <a:solidFill>
                  <a:srgbClr val="3364A3"/>
                </a:solidFill>
                <a:latin typeface="Trebuchet MS"/>
                <a:cs typeface="Trebuchet MS"/>
              </a:rPr>
              <a:t>machines</a:t>
            </a:r>
            <a:endParaRPr sz="1693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7066"/>
            <a:ext cx="8796973" cy="2376212"/>
            <a:chOff x="0" y="5050"/>
            <a:chExt cx="7275830" cy="1965325"/>
          </a:xfrm>
        </p:grpSpPr>
        <p:sp>
          <p:nvSpPr>
            <p:cNvPr id="16" name="object 16"/>
            <p:cNvSpPr/>
            <p:nvPr/>
          </p:nvSpPr>
          <p:spPr>
            <a:xfrm>
              <a:off x="6454800" y="1237687"/>
              <a:ext cx="817880" cy="729615"/>
            </a:xfrm>
            <a:custGeom>
              <a:avLst/>
              <a:gdLst/>
              <a:ahLst/>
              <a:cxnLst/>
              <a:rect l="l" t="t" r="r" b="b"/>
              <a:pathLst>
                <a:path w="817879" h="729614">
                  <a:moveTo>
                    <a:pt x="0" y="0"/>
                  </a:moveTo>
                  <a:lnTo>
                    <a:pt x="0" y="0"/>
                  </a:lnTo>
                  <a:lnTo>
                    <a:pt x="0" y="490321"/>
                  </a:lnTo>
                  <a:lnTo>
                    <a:pt x="135724" y="490321"/>
                  </a:lnTo>
                  <a:lnTo>
                    <a:pt x="237604" y="490321"/>
                  </a:lnTo>
                  <a:lnTo>
                    <a:pt x="339483" y="490321"/>
                  </a:lnTo>
                  <a:lnTo>
                    <a:pt x="477723" y="490321"/>
                  </a:lnTo>
                  <a:lnTo>
                    <a:pt x="576719" y="729360"/>
                  </a:lnTo>
                  <a:lnTo>
                    <a:pt x="681482" y="490321"/>
                  </a:lnTo>
                  <a:lnTo>
                    <a:pt x="817562" y="490321"/>
                  </a:lnTo>
                  <a:lnTo>
                    <a:pt x="817562" y="408597"/>
                  </a:lnTo>
                  <a:lnTo>
                    <a:pt x="817562" y="0"/>
                  </a:lnTo>
                  <a:lnTo>
                    <a:pt x="681482" y="0"/>
                  </a:lnTo>
                  <a:lnTo>
                    <a:pt x="0" y="0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2076" y="1327692"/>
              <a:ext cx="596163" cy="3077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5050"/>
              <a:ext cx="1185545" cy="1185545"/>
            </a:xfrm>
            <a:custGeom>
              <a:avLst/>
              <a:gdLst/>
              <a:ahLst/>
              <a:cxnLst/>
              <a:rect l="l" t="t" r="r" b="b"/>
              <a:pathLst>
                <a:path w="1185545" h="1185545">
                  <a:moveTo>
                    <a:pt x="1185481" y="0"/>
                  </a:moveTo>
                  <a:lnTo>
                    <a:pt x="0" y="0"/>
                  </a:lnTo>
                  <a:lnTo>
                    <a:pt x="0" y="1185481"/>
                  </a:lnTo>
                  <a:lnTo>
                    <a:pt x="118548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9" name="object 19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3470" y="5760681"/>
            <a:ext cx="1160083" cy="323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65</a:t>
            </a:r>
            <a:r>
              <a:rPr sz="967" spc="-9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522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  <a:p>
            <a:pPr marL="15356">
              <a:spcBef>
                <a:spcPts val="151"/>
              </a:spcBef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106</a:t>
            </a:r>
            <a:r>
              <a:rPr sz="967" spc="-10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278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992" y="6573101"/>
            <a:ext cx="33443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681"/>
              </a:lnSpc>
            </a:pPr>
            <a:r>
              <a:rPr sz="1179" spc="-27" baseline="34188" dirty="0">
                <a:latin typeface="Trebuchet MS"/>
                <a:cs typeface="Trebuchet MS"/>
              </a:rPr>
              <a:t>1</a:t>
            </a:r>
            <a:r>
              <a:rPr sz="1179" spc="99" baseline="34188" dirty="0">
                <a:latin typeface="Trebuchet MS"/>
                <a:cs typeface="Trebuchet MS"/>
              </a:rPr>
              <a:t> </a:t>
            </a:r>
            <a:r>
              <a:rPr sz="1451" spc="-24" dirty="0">
                <a:latin typeface="Trebuchet MS"/>
                <a:cs typeface="Trebuchet MS"/>
              </a:rPr>
              <a:t>D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21" dirty="0">
                <a:latin typeface="Trebuchet MS"/>
                <a:cs typeface="Trebuchet MS"/>
              </a:rPr>
              <a:t>Cardon,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-151" dirty="0">
                <a:latin typeface="Trebuchet MS"/>
                <a:cs typeface="Trebuchet MS"/>
              </a:rPr>
              <a:t>JP </a:t>
            </a:r>
            <a:r>
              <a:rPr sz="1451" spc="-127" dirty="0">
                <a:latin typeface="Trebuchet MS"/>
                <a:cs typeface="Trebuchet MS"/>
              </a:rPr>
              <a:t>Cointet,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48" dirty="0">
                <a:latin typeface="Trebuchet MS"/>
                <a:cs typeface="Trebuchet MS"/>
              </a:rPr>
              <a:t>A</a:t>
            </a:r>
            <a:r>
              <a:rPr sz="1451" spc="-145" dirty="0">
                <a:latin typeface="Trebuchet MS"/>
                <a:cs typeface="Trebuchet MS"/>
              </a:rPr>
              <a:t> </a:t>
            </a:r>
            <a:r>
              <a:rPr sz="1451" spc="-115" dirty="0">
                <a:latin typeface="Trebuchet MS"/>
                <a:cs typeface="Trebuchet MS"/>
              </a:rPr>
              <a:t>Mazieres,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73" dirty="0">
                <a:latin typeface="Trebuchet MS"/>
                <a:cs typeface="Trebuchet MS"/>
              </a:rPr>
              <a:t>2018</a:t>
            </a:r>
            <a:r>
              <a:rPr sz="1451" spc="-138" dirty="0">
                <a:latin typeface="Trebuchet MS"/>
                <a:cs typeface="Trebuchet MS"/>
              </a:rPr>
              <a:t> </a:t>
            </a:r>
            <a:r>
              <a:rPr sz="1451" spc="-97" dirty="0">
                <a:latin typeface="Trebuchet MS"/>
                <a:cs typeface="Trebuchet MS"/>
              </a:rPr>
              <a:t>[LRDN]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9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605" y="1366089"/>
            <a:ext cx="11444971" cy="4099829"/>
            <a:chOff x="320581" y="1129076"/>
            <a:chExt cx="9465945" cy="3390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81" y="1691267"/>
              <a:ext cx="9465589" cy="28281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16000" y="1132569"/>
              <a:ext cx="1305560" cy="1157605"/>
            </a:xfrm>
            <a:custGeom>
              <a:avLst/>
              <a:gdLst/>
              <a:ahLst/>
              <a:cxnLst/>
              <a:rect l="l" t="t" r="r" b="b"/>
              <a:pathLst>
                <a:path w="1305559" h="1157605">
                  <a:moveTo>
                    <a:pt x="0" y="0"/>
                  </a:moveTo>
                  <a:lnTo>
                    <a:pt x="0" y="0"/>
                  </a:lnTo>
                  <a:lnTo>
                    <a:pt x="0" y="811441"/>
                  </a:lnTo>
                  <a:lnTo>
                    <a:pt x="216725" y="811441"/>
                  </a:lnTo>
                  <a:lnTo>
                    <a:pt x="379082" y="811441"/>
                  </a:lnTo>
                  <a:lnTo>
                    <a:pt x="541794" y="811441"/>
                  </a:lnTo>
                  <a:lnTo>
                    <a:pt x="762838" y="811441"/>
                  </a:lnTo>
                  <a:lnTo>
                    <a:pt x="1061999" y="1157033"/>
                  </a:lnTo>
                  <a:lnTo>
                    <a:pt x="1087920" y="811441"/>
                  </a:lnTo>
                  <a:lnTo>
                    <a:pt x="1305001" y="811441"/>
                  </a:lnTo>
                  <a:lnTo>
                    <a:pt x="1305001" y="676440"/>
                  </a:lnTo>
                  <a:lnTo>
                    <a:pt x="1305001" y="0"/>
                  </a:lnTo>
                  <a:lnTo>
                    <a:pt x="1087920" y="0"/>
                  </a:lnTo>
                  <a:lnTo>
                    <a:pt x="0" y="0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837" y="5793906"/>
            <a:ext cx="87477" cy="874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837" y="5958006"/>
            <a:ext cx="87477" cy="874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93360" y="536591"/>
            <a:ext cx="8395436" cy="350340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46067">
              <a:lnSpc>
                <a:spcPct val="100000"/>
              </a:lnSpc>
              <a:spcBef>
                <a:spcPts val="121"/>
              </a:spcBef>
            </a:pPr>
            <a:r>
              <a:rPr sz="2176" spc="-133" dirty="0">
                <a:solidFill>
                  <a:srgbClr val="000000"/>
                </a:solidFill>
              </a:rPr>
              <a:t>Evolution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the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69" dirty="0">
                <a:solidFill>
                  <a:srgbClr val="000000"/>
                </a:solidFill>
              </a:rPr>
              <a:t>academic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influence</a:t>
            </a:r>
            <a:r>
              <a:rPr sz="2176" spc="-236" dirty="0">
                <a:solidFill>
                  <a:srgbClr val="000000"/>
                </a:solidFill>
              </a:rPr>
              <a:t> </a:t>
            </a:r>
            <a:r>
              <a:rPr sz="2176" spc="-151" dirty="0">
                <a:solidFill>
                  <a:srgbClr val="000000"/>
                </a:solidFill>
              </a:rPr>
              <a:t>of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connexionist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15" dirty="0">
                <a:solidFill>
                  <a:srgbClr val="000000"/>
                </a:solidFill>
              </a:rPr>
              <a:t>and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33" dirty="0">
                <a:solidFill>
                  <a:srgbClr val="000000"/>
                </a:solidFill>
              </a:rPr>
              <a:t>symbolic</a:t>
            </a:r>
            <a:r>
              <a:rPr sz="2176" spc="-224" dirty="0">
                <a:solidFill>
                  <a:srgbClr val="000000"/>
                </a:solidFill>
              </a:rPr>
              <a:t> </a:t>
            </a:r>
            <a:r>
              <a:rPr sz="2176" spc="-127" dirty="0">
                <a:solidFill>
                  <a:srgbClr val="000000"/>
                </a:solidFill>
              </a:rPr>
              <a:t>approaches</a:t>
            </a:r>
            <a:r>
              <a:rPr sz="1904" spc="-190" baseline="31746" dirty="0">
                <a:solidFill>
                  <a:srgbClr val="000000"/>
                </a:solidFill>
              </a:rPr>
              <a:t>1</a:t>
            </a:r>
            <a:endParaRPr sz="1904" baseline="31746"/>
          </a:p>
        </p:txBody>
      </p:sp>
      <p:sp>
        <p:nvSpPr>
          <p:cNvPr id="8" name="object 8"/>
          <p:cNvSpPr txBox="1"/>
          <p:nvPr/>
        </p:nvSpPr>
        <p:spPr>
          <a:xfrm>
            <a:off x="9064259" y="1359748"/>
            <a:ext cx="1381965" cy="931904"/>
          </a:xfrm>
          <a:prstGeom prst="rect">
            <a:avLst/>
          </a:prstGeom>
        </p:spPr>
        <p:txBody>
          <a:bodyPr vert="horz" wrap="square" lIns="0" tIns="56814" rIns="0" bIns="0" rtlCol="0">
            <a:spAutoFit/>
          </a:bodyPr>
          <a:lstStyle/>
          <a:p>
            <a:pPr marL="15356" marR="6142" algn="just">
              <a:lnSpc>
                <a:spcPct val="83900"/>
              </a:lnSpc>
              <a:spcBef>
                <a:spcPts val="447"/>
              </a:spcBef>
            </a:pPr>
            <a:r>
              <a:rPr sz="1693" spc="36" dirty="0">
                <a:solidFill>
                  <a:srgbClr val="FF6600"/>
                </a:solidFill>
                <a:latin typeface="Trebuchet MS"/>
                <a:cs typeface="Trebuchet MS"/>
              </a:rPr>
              <a:t>S</a:t>
            </a:r>
            <a:r>
              <a:rPr sz="1693" spc="-12" dirty="0">
                <a:solidFill>
                  <a:srgbClr val="FF6600"/>
                </a:solidFill>
                <a:latin typeface="Trebuchet MS"/>
                <a:cs typeface="Trebuchet MS"/>
              </a:rPr>
              <a:t>u</a:t>
            </a:r>
            <a:r>
              <a:rPr sz="1693" spc="-6" dirty="0">
                <a:solidFill>
                  <a:srgbClr val="FF6600"/>
                </a:solidFill>
                <a:latin typeface="Trebuchet MS"/>
                <a:cs typeface="Trebuchet MS"/>
              </a:rPr>
              <a:t>pp</a:t>
            </a:r>
            <a:r>
              <a:rPr sz="1693" spc="-12" dirty="0">
                <a:solidFill>
                  <a:srgbClr val="FF6600"/>
                </a:solidFill>
                <a:latin typeface="Trebuchet MS"/>
                <a:cs typeface="Trebuchet MS"/>
              </a:rPr>
              <a:t>o</a:t>
            </a:r>
            <a:r>
              <a:rPr sz="1693" spc="-24" dirty="0">
                <a:solidFill>
                  <a:srgbClr val="FF6600"/>
                </a:solidFill>
                <a:latin typeface="Trebuchet MS"/>
                <a:cs typeface="Trebuchet MS"/>
              </a:rPr>
              <a:t>r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t</a:t>
            </a:r>
            <a:r>
              <a:rPr sz="1693" spc="-236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spc="-79" dirty="0">
                <a:solidFill>
                  <a:srgbClr val="FF6600"/>
                </a:solidFill>
                <a:latin typeface="Trebuchet MS"/>
                <a:cs typeface="Trebuchet MS"/>
              </a:rPr>
              <a:t>V</a:t>
            </a: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693" spc="-121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spc="-97" dirty="0">
                <a:solidFill>
                  <a:srgbClr val="FF6600"/>
                </a:solidFill>
                <a:latin typeface="Trebuchet MS"/>
                <a:cs typeface="Trebuchet MS"/>
              </a:rPr>
              <a:t>t</a:t>
            </a:r>
            <a:r>
              <a:rPr sz="1693" spc="-24" dirty="0">
                <a:solidFill>
                  <a:srgbClr val="FF6600"/>
                </a:solidFill>
                <a:latin typeface="Trebuchet MS"/>
                <a:cs typeface="Trebuchet MS"/>
              </a:rPr>
              <a:t>o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r  </a:t>
            </a:r>
            <a:r>
              <a:rPr sz="1693" spc="121" dirty="0">
                <a:solidFill>
                  <a:srgbClr val="FF6600"/>
                </a:solidFill>
                <a:latin typeface="Trebuchet MS"/>
                <a:cs typeface="Trebuchet MS"/>
              </a:rPr>
              <a:t>M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a</a:t>
            </a:r>
            <a:r>
              <a:rPr sz="1693" spc="-157" dirty="0">
                <a:solidFill>
                  <a:srgbClr val="FF6600"/>
                </a:solidFill>
                <a:latin typeface="Trebuchet MS"/>
                <a:cs typeface="Trebuchet MS"/>
              </a:rPr>
              <a:t>c</a:t>
            </a:r>
            <a:r>
              <a:rPr sz="1693" dirty="0">
                <a:solidFill>
                  <a:srgbClr val="FF6600"/>
                </a:solidFill>
                <a:latin typeface="Trebuchet MS"/>
                <a:cs typeface="Trebuchet MS"/>
              </a:rPr>
              <a:t>h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i</a:t>
            </a:r>
            <a:r>
              <a:rPr sz="1693" dirty="0">
                <a:solidFill>
                  <a:srgbClr val="FF6600"/>
                </a:solidFill>
                <a:latin typeface="Trebuchet MS"/>
                <a:cs typeface="Trebuchet MS"/>
              </a:rPr>
              <a:t>n</a:t>
            </a:r>
            <a:r>
              <a:rPr sz="1693" spc="-91" dirty="0">
                <a:solidFill>
                  <a:srgbClr val="FF6600"/>
                </a:solidFill>
                <a:latin typeface="Trebuchet MS"/>
                <a:cs typeface="Trebuchet MS"/>
              </a:rPr>
              <a:t>e</a:t>
            </a:r>
            <a:r>
              <a:rPr sz="1693" spc="-175" dirty="0">
                <a:solidFill>
                  <a:srgbClr val="FF6600"/>
                </a:solidFill>
                <a:latin typeface="Trebuchet MS"/>
                <a:cs typeface="Trebuchet MS"/>
              </a:rPr>
              <a:t> </a:t>
            </a:r>
            <a:r>
              <a:rPr sz="1693" spc="-157" dirty="0">
                <a:solidFill>
                  <a:srgbClr val="FF6600"/>
                </a:solidFill>
                <a:latin typeface="Trebuchet MS"/>
                <a:cs typeface="Trebuchet MS"/>
              </a:rPr>
              <a:t>(</a:t>
            </a:r>
            <a:r>
              <a:rPr sz="1693" spc="-54" dirty="0">
                <a:solidFill>
                  <a:srgbClr val="FF6600"/>
                </a:solidFill>
                <a:latin typeface="Trebuchet MS"/>
                <a:cs typeface="Trebuchet MS"/>
              </a:rPr>
              <a:t>S</a:t>
            </a:r>
            <a:r>
              <a:rPr sz="1693" spc="-127" dirty="0">
                <a:solidFill>
                  <a:srgbClr val="FF6600"/>
                </a:solidFill>
                <a:latin typeface="Trebuchet MS"/>
                <a:cs typeface="Trebuchet MS"/>
              </a:rPr>
              <a:t>V</a:t>
            </a:r>
            <a:r>
              <a:rPr sz="1693" spc="60" dirty="0">
                <a:solidFill>
                  <a:srgbClr val="FF6600"/>
                </a:solidFill>
                <a:latin typeface="Trebuchet MS"/>
                <a:cs typeface="Trebuchet MS"/>
              </a:rPr>
              <a:t>M</a:t>
            </a:r>
            <a:r>
              <a:rPr sz="1693" spc="-138" dirty="0">
                <a:solidFill>
                  <a:srgbClr val="FF6600"/>
                </a:solidFill>
                <a:latin typeface="Trebuchet MS"/>
                <a:cs typeface="Trebuchet MS"/>
              </a:rPr>
              <a:t>)  </a:t>
            </a:r>
            <a:r>
              <a:rPr sz="1693" spc="-115" dirty="0">
                <a:solidFill>
                  <a:srgbClr val="FF6600"/>
                </a:solidFill>
                <a:latin typeface="Trebuchet MS"/>
                <a:cs typeface="Trebuchet MS"/>
              </a:rPr>
              <a:t>Vapnik</a:t>
            </a:r>
            <a:endParaRPr sz="1693">
              <a:latin typeface="Trebuchet MS"/>
              <a:cs typeface="Trebuchet MS"/>
            </a:endParaRPr>
          </a:p>
          <a:p>
            <a:pPr marL="15356">
              <a:lnSpc>
                <a:spcPts val="1693"/>
              </a:lnSpc>
            </a:pPr>
            <a:r>
              <a:rPr sz="1693" spc="-85" dirty="0">
                <a:solidFill>
                  <a:srgbClr val="FF6600"/>
                </a:solidFill>
                <a:latin typeface="Trebuchet MS"/>
                <a:cs typeface="Trebuchet MS"/>
              </a:rPr>
              <a:t>1995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47752" y="3801265"/>
            <a:ext cx="1484844" cy="1393481"/>
          </a:xfrm>
          <a:custGeom>
            <a:avLst/>
            <a:gdLst/>
            <a:ahLst/>
            <a:cxnLst/>
            <a:rect l="l" t="t" r="r" b="b"/>
            <a:pathLst>
              <a:path w="1228090" h="1152525">
                <a:moveTo>
                  <a:pt x="0" y="247319"/>
                </a:moveTo>
                <a:lnTo>
                  <a:pt x="0" y="247319"/>
                </a:lnTo>
                <a:lnTo>
                  <a:pt x="0" y="1152004"/>
                </a:lnTo>
                <a:lnTo>
                  <a:pt x="203758" y="1152004"/>
                </a:lnTo>
                <a:lnTo>
                  <a:pt x="1227962" y="1152004"/>
                </a:lnTo>
                <a:lnTo>
                  <a:pt x="1227962" y="1001522"/>
                </a:lnTo>
                <a:lnTo>
                  <a:pt x="1227962" y="247319"/>
                </a:lnTo>
                <a:lnTo>
                  <a:pt x="1023848" y="247319"/>
                </a:lnTo>
                <a:lnTo>
                  <a:pt x="870838" y="247319"/>
                </a:lnTo>
                <a:lnTo>
                  <a:pt x="717842" y="247319"/>
                </a:lnTo>
                <a:lnTo>
                  <a:pt x="509765" y="247319"/>
                </a:lnTo>
                <a:lnTo>
                  <a:pt x="305282" y="0"/>
                </a:lnTo>
                <a:lnTo>
                  <a:pt x="203758" y="247319"/>
                </a:lnTo>
                <a:lnTo>
                  <a:pt x="0" y="247319"/>
                </a:lnTo>
                <a:close/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" name="object 10"/>
          <p:cNvSpPr txBox="1"/>
          <p:nvPr/>
        </p:nvSpPr>
        <p:spPr>
          <a:xfrm>
            <a:off x="10453626" y="4658175"/>
            <a:ext cx="872173" cy="452099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138200" marR="6142" indent="-123612">
              <a:lnSpc>
                <a:spcPct val="103499"/>
              </a:lnSpc>
              <a:spcBef>
                <a:spcPts val="54"/>
              </a:spcBef>
            </a:pPr>
            <a:r>
              <a:rPr sz="1451" spc="-6" dirty="0">
                <a:latin typeface="Trebuchet MS"/>
                <a:cs typeface="Trebuchet MS"/>
              </a:rPr>
              <a:t>2n</a:t>
            </a:r>
            <a:r>
              <a:rPr sz="1451" spc="-12" dirty="0">
                <a:latin typeface="Trebuchet MS"/>
                <a:cs typeface="Trebuchet MS"/>
              </a:rPr>
              <a:t>d</a:t>
            </a:r>
            <a:r>
              <a:rPr sz="1451" spc="-200" dirty="0">
                <a:latin typeface="Trebuchet MS"/>
                <a:cs typeface="Trebuchet MS"/>
              </a:rPr>
              <a:t> </a:t>
            </a:r>
            <a:r>
              <a:rPr sz="1451" spc="-91" dirty="0">
                <a:latin typeface="Trebuchet MS"/>
                <a:cs typeface="Trebuchet MS"/>
              </a:rPr>
              <a:t>W</a:t>
            </a:r>
            <a:r>
              <a:rPr sz="1451" spc="-36" dirty="0">
                <a:latin typeface="Trebuchet MS"/>
                <a:cs typeface="Trebuchet MS"/>
              </a:rPr>
              <a:t>i</a:t>
            </a:r>
            <a:r>
              <a:rPr sz="1451" spc="-12" dirty="0">
                <a:latin typeface="Trebuchet MS"/>
                <a:cs typeface="Trebuchet MS"/>
              </a:rPr>
              <a:t>n</a:t>
            </a:r>
            <a:r>
              <a:rPr sz="1451" spc="-103" dirty="0">
                <a:latin typeface="Trebuchet MS"/>
                <a:cs typeface="Trebuchet MS"/>
              </a:rPr>
              <a:t>t</a:t>
            </a:r>
            <a:r>
              <a:rPr sz="1451" spc="-79" dirty="0">
                <a:latin typeface="Trebuchet MS"/>
                <a:cs typeface="Trebuchet MS"/>
              </a:rPr>
              <a:t>e</a:t>
            </a:r>
            <a:r>
              <a:rPr sz="1451" spc="-48" dirty="0">
                <a:latin typeface="Trebuchet MS"/>
                <a:cs typeface="Trebuchet MS"/>
              </a:rPr>
              <a:t>r  </a:t>
            </a:r>
            <a:r>
              <a:rPr sz="1451" spc="-103" dirty="0">
                <a:latin typeface="Trebuchet MS"/>
                <a:cs typeface="Trebuchet MS"/>
              </a:rPr>
              <a:t>(F</a:t>
            </a:r>
            <a:r>
              <a:rPr sz="1451" spc="-30" dirty="0">
                <a:latin typeface="Trebuchet MS"/>
                <a:cs typeface="Trebuchet MS"/>
              </a:rPr>
              <a:t>or</a:t>
            </a:r>
            <a:r>
              <a:rPr sz="1451" spc="-169" dirty="0">
                <a:latin typeface="Trebuchet MS"/>
                <a:cs typeface="Trebuchet MS"/>
              </a:rPr>
              <a:t> </a:t>
            </a:r>
            <a:r>
              <a:rPr sz="1451" spc="24" dirty="0">
                <a:latin typeface="Trebuchet MS"/>
                <a:cs typeface="Trebuchet MS"/>
              </a:rPr>
              <a:t>D</a:t>
            </a:r>
            <a:r>
              <a:rPr sz="1451" spc="-54" dirty="0">
                <a:latin typeface="Trebuchet MS"/>
                <a:cs typeface="Trebuchet MS"/>
              </a:rPr>
              <a:t>L</a:t>
            </a:r>
            <a:r>
              <a:rPr sz="1451" spc="-103" dirty="0">
                <a:latin typeface="Trebuchet MS"/>
                <a:cs typeface="Trebuchet MS"/>
              </a:rPr>
              <a:t>)</a:t>
            </a:r>
            <a:endParaRPr sz="1451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" y="7066"/>
            <a:ext cx="11070305" cy="4613459"/>
            <a:chOff x="0" y="5050"/>
            <a:chExt cx="9156065" cy="3815715"/>
          </a:xfrm>
        </p:grpSpPr>
        <p:sp>
          <p:nvSpPr>
            <p:cNvPr id="12" name="object 12"/>
            <p:cNvSpPr/>
            <p:nvPr/>
          </p:nvSpPr>
          <p:spPr>
            <a:xfrm>
              <a:off x="8857805" y="3516130"/>
              <a:ext cx="297815" cy="304800"/>
            </a:xfrm>
            <a:custGeom>
              <a:avLst/>
              <a:gdLst/>
              <a:ahLst/>
              <a:cxnLst/>
              <a:rect l="l" t="t" r="r" b="b"/>
              <a:pathLst>
                <a:path w="297815" h="304800">
                  <a:moveTo>
                    <a:pt x="163080" y="267474"/>
                  </a:moveTo>
                  <a:lnTo>
                    <a:pt x="134632" y="267474"/>
                  </a:lnTo>
                  <a:lnTo>
                    <a:pt x="134632" y="299872"/>
                  </a:lnTo>
                  <a:lnTo>
                    <a:pt x="138950" y="304203"/>
                  </a:lnTo>
                  <a:lnTo>
                    <a:pt x="158750" y="304203"/>
                  </a:lnTo>
                  <a:lnTo>
                    <a:pt x="163080" y="299872"/>
                  </a:lnTo>
                  <a:lnTo>
                    <a:pt x="163080" y="267474"/>
                  </a:lnTo>
                  <a:close/>
                </a:path>
                <a:path w="297815" h="304800">
                  <a:moveTo>
                    <a:pt x="172440" y="182880"/>
                  </a:moveTo>
                  <a:lnTo>
                    <a:pt x="125272" y="182880"/>
                  </a:lnTo>
                  <a:lnTo>
                    <a:pt x="128155" y="185038"/>
                  </a:lnTo>
                  <a:lnTo>
                    <a:pt x="131394" y="186474"/>
                  </a:lnTo>
                  <a:lnTo>
                    <a:pt x="134632" y="187553"/>
                  </a:lnTo>
                  <a:lnTo>
                    <a:pt x="134632" y="227152"/>
                  </a:lnTo>
                  <a:lnTo>
                    <a:pt x="89268" y="272516"/>
                  </a:lnTo>
                  <a:lnTo>
                    <a:pt x="85318" y="276123"/>
                  </a:lnTo>
                  <a:lnTo>
                    <a:pt x="85318" y="282232"/>
                  </a:lnTo>
                  <a:lnTo>
                    <a:pt x="89268" y="285838"/>
                  </a:lnTo>
                  <a:lnTo>
                    <a:pt x="95757" y="292684"/>
                  </a:lnTo>
                  <a:lnTo>
                    <a:pt x="99720" y="296278"/>
                  </a:lnTo>
                  <a:lnTo>
                    <a:pt x="105473" y="296278"/>
                  </a:lnTo>
                  <a:lnTo>
                    <a:pt x="109435" y="292684"/>
                  </a:lnTo>
                  <a:lnTo>
                    <a:pt x="134632" y="267474"/>
                  </a:lnTo>
                  <a:lnTo>
                    <a:pt x="203391" y="267474"/>
                  </a:lnTo>
                  <a:lnTo>
                    <a:pt x="163080" y="227152"/>
                  </a:lnTo>
                  <a:lnTo>
                    <a:pt x="163080" y="187553"/>
                  </a:lnTo>
                  <a:lnTo>
                    <a:pt x="166319" y="186474"/>
                  </a:lnTo>
                  <a:lnTo>
                    <a:pt x="169557" y="185038"/>
                  </a:lnTo>
                  <a:lnTo>
                    <a:pt x="172440" y="182880"/>
                  </a:lnTo>
                  <a:close/>
                </a:path>
                <a:path w="297815" h="304800">
                  <a:moveTo>
                    <a:pt x="203391" y="267474"/>
                  </a:moveTo>
                  <a:lnTo>
                    <a:pt x="163080" y="267474"/>
                  </a:lnTo>
                  <a:lnTo>
                    <a:pt x="188277" y="292684"/>
                  </a:lnTo>
                  <a:lnTo>
                    <a:pt x="192239" y="296278"/>
                  </a:lnTo>
                  <a:lnTo>
                    <a:pt x="197992" y="296278"/>
                  </a:lnTo>
                  <a:lnTo>
                    <a:pt x="201955" y="292684"/>
                  </a:lnTo>
                  <a:lnTo>
                    <a:pt x="208432" y="285838"/>
                  </a:lnTo>
                  <a:lnTo>
                    <a:pt x="212394" y="282232"/>
                  </a:lnTo>
                  <a:lnTo>
                    <a:pt x="212394" y="276123"/>
                  </a:lnTo>
                  <a:lnTo>
                    <a:pt x="208432" y="272516"/>
                  </a:lnTo>
                  <a:lnTo>
                    <a:pt x="203391" y="267474"/>
                  </a:lnTo>
                  <a:close/>
                </a:path>
                <a:path w="297815" h="304800">
                  <a:moveTo>
                    <a:pt x="87025" y="224281"/>
                  </a:moveTo>
                  <a:lnTo>
                    <a:pt x="57950" y="224281"/>
                  </a:lnTo>
                  <a:lnTo>
                    <a:pt x="49314" y="258838"/>
                  </a:lnTo>
                  <a:lnTo>
                    <a:pt x="48234" y="263880"/>
                  </a:lnTo>
                  <a:lnTo>
                    <a:pt x="51117" y="268922"/>
                  </a:lnTo>
                  <a:lnTo>
                    <a:pt x="56159" y="270357"/>
                  </a:lnTo>
                  <a:lnTo>
                    <a:pt x="65519" y="272516"/>
                  </a:lnTo>
                  <a:lnTo>
                    <a:pt x="70548" y="273951"/>
                  </a:lnTo>
                  <a:lnTo>
                    <a:pt x="75958" y="270713"/>
                  </a:lnTo>
                  <a:lnTo>
                    <a:pt x="77038" y="265684"/>
                  </a:lnTo>
                  <a:lnTo>
                    <a:pt x="87025" y="224281"/>
                  </a:lnTo>
                  <a:close/>
                </a:path>
                <a:path w="297815" h="304800">
                  <a:moveTo>
                    <a:pt x="297139" y="182880"/>
                  </a:moveTo>
                  <a:lnTo>
                    <a:pt x="172440" y="182880"/>
                  </a:lnTo>
                  <a:lnTo>
                    <a:pt x="205549" y="203034"/>
                  </a:lnTo>
                  <a:lnTo>
                    <a:pt x="220675" y="265684"/>
                  </a:lnTo>
                  <a:lnTo>
                    <a:pt x="222110" y="270713"/>
                  </a:lnTo>
                  <a:lnTo>
                    <a:pt x="227152" y="273951"/>
                  </a:lnTo>
                  <a:lnTo>
                    <a:pt x="232194" y="272516"/>
                  </a:lnTo>
                  <a:lnTo>
                    <a:pt x="241553" y="270357"/>
                  </a:lnTo>
                  <a:lnTo>
                    <a:pt x="246595" y="268922"/>
                  </a:lnTo>
                  <a:lnTo>
                    <a:pt x="249478" y="263880"/>
                  </a:lnTo>
                  <a:lnTo>
                    <a:pt x="248399" y="258838"/>
                  </a:lnTo>
                  <a:lnTo>
                    <a:pt x="239750" y="224281"/>
                  </a:lnTo>
                  <a:lnTo>
                    <a:pt x="282923" y="224281"/>
                  </a:lnTo>
                  <a:lnTo>
                    <a:pt x="284035" y="222478"/>
                  </a:lnTo>
                  <a:lnTo>
                    <a:pt x="282600" y="216712"/>
                  </a:lnTo>
                  <a:lnTo>
                    <a:pt x="278269" y="213842"/>
                  </a:lnTo>
                  <a:lnTo>
                    <a:pt x="254876" y="199796"/>
                  </a:lnTo>
                  <a:lnTo>
                    <a:pt x="289432" y="191160"/>
                  </a:lnTo>
                  <a:lnTo>
                    <a:pt x="294474" y="190080"/>
                  </a:lnTo>
                  <a:lnTo>
                    <a:pt x="297713" y="185038"/>
                  </a:lnTo>
                  <a:lnTo>
                    <a:pt x="297139" y="182880"/>
                  </a:lnTo>
                  <a:close/>
                </a:path>
                <a:path w="297815" h="304800">
                  <a:moveTo>
                    <a:pt x="10071" y="162356"/>
                  </a:moveTo>
                  <a:lnTo>
                    <a:pt x="4673" y="165595"/>
                  </a:lnTo>
                  <a:lnTo>
                    <a:pt x="3594" y="170637"/>
                  </a:lnTo>
                  <a:lnTo>
                    <a:pt x="1435" y="179641"/>
                  </a:lnTo>
                  <a:lnTo>
                    <a:pt x="0" y="185038"/>
                  </a:lnTo>
                  <a:lnTo>
                    <a:pt x="3238" y="190080"/>
                  </a:lnTo>
                  <a:lnTo>
                    <a:pt x="8280" y="191160"/>
                  </a:lnTo>
                  <a:lnTo>
                    <a:pt x="42837" y="199796"/>
                  </a:lnTo>
                  <a:lnTo>
                    <a:pt x="19430" y="213842"/>
                  </a:lnTo>
                  <a:lnTo>
                    <a:pt x="15112" y="216712"/>
                  </a:lnTo>
                  <a:lnTo>
                    <a:pt x="13677" y="222478"/>
                  </a:lnTo>
                  <a:lnTo>
                    <a:pt x="16560" y="227152"/>
                  </a:lnTo>
                  <a:lnTo>
                    <a:pt x="21234" y="235076"/>
                  </a:lnTo>
                  <a:lnTo>
                    <a:pt x="24117" y="239763"/>
                  </a:lnTo>
                  <a:lnTo>
                    <a:pt x="29870" y="241198"/>
                  </a:lnTo>
                  <a:lnTo>
                    <a:pt x="34556" y="238315"/>
                  </a:lnTo>
                  <a:lnTo>
                    <a:pt x="57950" y="224281"/>
                  </a:lnTo>
                  <a:lnTo>
                    <a:pt x="87025" y="224281"/>
                  </a:lnTo>
                  <a:lnTo>
                    <a:pt x="92151" y="203034"/>
                  </a:lnTo>
                  <a:lnTo>
                    <a:pt x="125272" y="182880"/>
                  </a:lnTo>
                  <a:lnTo>
                    <a:pt x="297139" y="182880"/>
                  </a:lnTo>
                  <a:lnTo>
                    <a:pt x="296278" y="179641"/>
                  </a:lnTo>
                  <a:lnTo>
                    <a:pt x="296104" y="178917"/>
                  </a:lnTo>
                  <a:lnTo>
                    <a:pt x="77393" y="178917"/>
                  </a:lnTo>
                  <a:lnTo>
                    <a:pt x="15112" y="163436"/>
                  </a:lnTo>
                  <a:lnTo>
                    <a:pt x="10071" y="162356"/>
                  </a:lnTo>
                  <a:close/>
                </a:path>
                <a:path w="297815" h="304800">
                  <a:moveTo>
                    <a:pt x="282923" y="224281"/>
                  </a:moveTo>
                  <a:lnTo>
                    <a:pt x="239750" y="224281"/>
                  </a:lnTo>
                  <a:lnTo>
                    <a:pt x="263156" y="238315"/>
                  </a:lnTo>
                  <a:lnTo>
                    <a:pt x="267830" y="241198"/>
                  </a:lnTo>
                  <a:lnTo>
                    <a:pt x="273596" y="239763"/>
                  </a:lnTo>
                  <a:lnTo>
                    <a:pt x="276478" y="235076"/>
                  </a:lnTo>
                  <a:lnTo>
                    <a:pt x="281152" y="227152"/>
                  </a:lnTo>
                  <a:lnTo>
                    <a:pt x="282923" y="224281"/>
                  </a:lnTo>
                  <a:close/>
                </a:path>
                <a:path w="297815" h="304800">
                  <a:moveTo>
                    <a:pt x="220319" y="125272"/>
                  </a:moveTo>
                  <a:lnTo>
                    <a:pt x="77393" y="125272"/>
                  </a:lnTo>
                  <a:lnTo>
                    <a:pt x="106552" y="142913"/>
                  </a:lnTo>
                  <a:lnTo>
                    <a:pt x="106197" y="144360"/>
                  </a:lnTo>
                  <a:lnTo>
                    <a:pt x="106197" y="151917"/>
                  </a:lnTo>
                  <a:lnTo>
                    <a:pt x="106908" y="155879"/>
                  </a:lnTo>
                  <a:lnTo>
                    <a:pt x="108356" y="160197"/>
                  </a:lnTo>
                  <a:lnTo>
                    <a:pt x="77393" y="178917"/>
                  </a:lnTo>
                  <a:lnTo>
                    <a:pt x="220319" y="178917"/>
                  </a:lnTo>
                  <a:lnTo>
                    <a:pt x="189356" y="160197"/>
                  </a:lnTo>
                  <a:lnTo>
                    <a:pt x="190792" y="155879"/>
                  </a:lnTo>
                  <a:lnTo>
                    <a:pt x="191515" y="151917"/>
                  </a:lnTo>
                  <a:lnTo>
                    <a:pt x="191515" y="144360"/>
                  </a:lnTo>
                  <a:lnTo>
                    <a:pt x="191160" y="142913"/>
                  </a:lnTo>
                  <a:lnTo>
                    <a:pt x="220319" y="125272"/>
                  </a:lnTo>
                  <a:close/>
                </a:path>
                <a:path w="297815" h="304800">
                  <a:moveTo>
                    <a:pt x="287629" y="162356"/>
                  </a:moveTo>
                  <a:lnTo>
                    <a:pt x="282600" y="163436"/>
                  </a:lnTo>
                  <a:lnTo>
                    <a:pt x="220319" y="178917"/>
                  </a:lnTo>
                  <a:lnTo>
                    <a:pt x="296104" y="178917"/>
                  </a:lnTo>
                  <a:lnTo>
                    <a:pt x="294119" y="170637"/>
                  </a:lnTo>
                  <a:lnTo>
                    <a:pt x="293039" y="165595"/>
                  </a:lnTo>
                  <a:lnTo>
                    <a:pt x="287629" y="162356"/>
                  </a:lnTo>
                  <a:close/>
                </a:path>
                <a:path w="297815" h="304800">
                  <a:moveTo>
                    <a:pt x="29870" y="62992"/>
                  </a:moveTo>
                  <a:lnTo>
                    <a:pt x="24117" y="64439"/>
                  </a:lnTo>
                  <a:lnTo>
                    <a:pt x="21234" y="69113"/>
                  </a:lnTo>
                  <a:lnTo>
                    <a:pt x="16560" y="77038"/>
                  </a:lnTo>
                  <a:lnTo>
                    <a:pt x="13677" y="81711"/>
                  </a:lnTo>
                  <a:lnTo>
                    <a:pt x="15112" y="87477"/>
                  </a:lnTo>
                  <a:lnTo>
                    <a:pt x="19430" y="90360"/>
                  </a:lnTo>
                  <a:lnTo>
                    <a:pt x="42837" y="104393"/>
                  </a:lnTo>
                  <a:lnTo>
                    <a:pt x="8280" y="113042"/>
                  </a:lnTo>
                  <a:lnTo>
                    <a:pt x="3238" y="114122"/>
                  </a:lnTo>
                  <a:lnTo>
                    <a:pt x="0" y="119164"/>
                  </a:lnTo>
                  <a:lnTo>
                    <a:pt x="1435" y="124561"/>
                  </a:lnTo>
                  <a:lnTo>
                    <a:pt x="3594" y="133553"/>
                  </a:lnTo>
                  <a:lnTo>
                    <a:pt x="4673" y="138595"/>
                  </a:lnTo>
                  <a:lnTo>
                    <a:pt x="10071" y="141833"/>
                  </a:lnTo>
                  <a:lnTo>
                    <a:pt x="15112" y="140754"/>
                  </a:lnTo>
                  <a:lnTo>
                    <a:pt x="77393" y="125272"/>
                  </a:lnTo>
                  <a:lnTo>
                    <a:pt x="296107" y="125272"/>
                  </a:lnTo>
                  <a:lnTo>
                    <a:pt x="296278" y="124561"/>
                  </a:lnTo>
                  <a:lnTo>
                    <a:pt x="297713" y="119164"/>
                  </a:lnTo>
                  <a:lnTo>
                    <a:pt x="296318" y="116992"/>
                  </a:lnTo>
                  <a:lnTo>
                    <a:pt x="118795" y="116992"/>
                  </a:lnTo>
                  <a:lnTo>
                    <a:pt x="92151" y="101155"/>
                  </a:lnTo>
                  <a:lnTo>
                    <a:pt x="87027" y="79921"/>
                  </a:lnTo>
                  <a:lnTo>
                    <a:pt x="57950" y="79921"/>
                  </a:lnTo>
                  <a:lnTo>
                    <a:pt x="34556" y="65874"/>
                  </a:lnTo>
                  <a:lnTo>
                    <a:pt x="29870" y="62992"/>
                  </a:lnTo>
                  <a:close/>
                </a:path>
                <a:path w="297815" h="304800">
                  <a:moveTo>
                    <a:pt x="296107" y="125272"/>
                  </a:moveTo>
                  <a:lnTo>
                    <a:pt x="220319" y="125272"/>
                  </a:lnTo>
                  <a:lnTo>
                    <a:pt x="282600" y="140754"/>
                  </a:lnTo>
                  <a:lnTo>
                    <a:pt x="287629" y="141833"/>
                  </a:lnTo>
                  <a:lnTo>
                    <a:pt x="293039" y="138595"/>
                  </a:lnTo>
                  <a:lnTo>
                    <a:pt x="294119" y="133553"/>
                  </a:lnTo>
                  <a:lnTo>
                    <a:pt x="296107" y="125272"/>
                  </a:lnTo>
                  <a:close/>
                </a:path>
                <a:path w="297815" h="304800">
                  <a:moveTo>
                    <a:pt x="105473" y="7912"/>
                  </a:moveTo>
                  <a:lnTo>
                    <a:pt x="99720" y="7912"/>
                  </a:lnTo>
                  <a:lnTo>
                    <a:pt x="95757" y="11518"/>
                  </a:lnTo>
                  <a:lnTo>
                    <a:pt x="89268" y="18364"/>
                  </a:lnTo>
                  <a:lnTo>
                    <a:pt x="85318" y="21958"/>
                  </a:lnTo>
                  <a:lnTo>
                    <a:pt x="85318" y="28079"/>
                  </a:lnTo>
                  <a:lnTo>
                    <a:pt x="89268" y="31673"/>
                  </a:lnTo>
                  <a:lnTo>
                    <a:pt x="134632" y="77038"/>
                  </a:lnTo>
                  <a:lnTo>
                    <a:pt x="134632" y="107276"/>
                  </a:lnTo>
                  <a:lnTo>
                    <a:pt x="128511" y="109435"/>
                  </a:lnTo>
                  <a:lnTo>
                    <a:pt x="123113" y="112674"/>
                  </a:lnTo>
                  <a:lnTo>
                    <a:pt x="118795" y="116992"/>
                  </a:lnTo>
                  <a:lnTo>
                    <a:pt x="178917" y="116992"/>
                  </a:lnTo>
                  <a:lnTo>
                    <a:pt x="174599" y="112674"/>
                  </a:lnTo>
                  <a:lnTo>
                    <a:pt x="169189" y="109435"/>
                  </a:lnTo>
                  <a:lnTo>
                    <a:pt x="163080" y="107276"/>
                  </a:lnTo>
                  <a:lnTo>
                    <a:pt x="163080" y="77038"/>
                  </a:lnTo>
                  <a:lnTo>
                    <a:pt x="203391" y="36715"/>
                  </a:lnTo>
                  <a:lnTo>
                    <a:pt x="134632" y="36715"/>
                  </a:lnTo>
                  <a:lnTo>
                    <a:pt x="109435" y="11518"/>
                  </a:lnTo>
                  <a:lnTo>
                    <a:pt x="105473" y="7912"/>
                  </a:lnTo>
                  <a:close/>
                </a:path>
                <a:path w="297815" h="304800">
                  <a:moveTo>
                    <a:pt x="227152" y="30238"/>
                  </a:moveTo>
                  <a:lnTo>
                    <a:pt x="222110" y="33477"/>
                  </a:lnTo>
                  <a:lnTo>
                    <a:pt x="220675" y="38519"/>
                  </a:lnTo>
                  <a:lnTo>
                    <a:pt x="205549" y="101155"/>
                  </a:lnTo>
                  <a:lnTo>
                    <a:pt x="178917" y="116992"/>
                  </a:lnTo>
                  <a:lnTo>
                    <a:pt x="296318" y="116992"/>
                  </a:lnTo>
                  <a:lnTo>
                    <a:pt x="294474" y="114122"/>
                  </a:lnTo>
                  <a:lnTo>
                    <a:pt x="289432" y="113042"/>
                  </a:lnTo>
                  <a:lnTo>
                    <a:pt x="254876" y="104393"/>
                  </a:lnTo>
                  <a:lnTo>
                    <a:pt x="278269" y="90360"/>
                  </a:lnTo>
                  <a:lnTo>
                    <a:pt x="282600" y="87477"/>
                  </a:lnTo>
                  <a:lnTo>
                    <a:pt x="284035" y="81711"/>
                  </a:lnTo>
                  <a:lnTo>
                    <a:pt x="282930" y="79921"/>
                  </a:lnTo>
                  <a:lnTo>
                    <a:pt x="239750" y="79921"/>
                  </a:lnTo>
                  <a:lnTo>
                    <a:pt x="248399" y="45351"/>
                  </a:lnTo>
                  <a:lnTo>
                    <a:pt x="249478" y="40322"/>
                  </a:lnTo>
                  <a:lnTo>
                    <a:pt x="246595" y="35280"/>
                  </a:lnTo>
                  <a:lnTo>
                    <a:pt x="241553" y="33832"/>
                  </a:lnTo>
                  <a:lnTo>
                    <a:pt x="232194" y="31673"/>
                  </a:lnTo>
                  <a:lnTo>
                    <a:pt x="227152" y="30238"/>
                  </a:lnTo>
                  <a:close/>
                </a:path>
                <a:path w="297815" h="304800">
                  <a:moveTo>
                    <a:pt x="70548" y="30238"/>
                  </a:moveTo>
                  <a:lnTo>
                    <a:pt x="65519" y="31673"/>
                  </a:lnTo>
                  <a:lnTo>
                    <a:pt x="56159" y="33832"/>
                  </a:lnTo>
                  <a:lnTo>
                    <a:pt x="51117" y="35280"/>
                  </a:lnTo>
                  <a:lnTo>
                    <a:pt x="48234" y="40322"/>
                  </a:lnTo>
                  <a:lnTo>
                    <a:pt x="49314" y="45351"/>
                  </a:lnTo>
                  <a:lnTo>
                    <a:pt x="57950" y="79921"/>
                  </a:lnTo>
                  <a:lnTo>
                    <a:pt x="87027" y="79921"/>
                  </a:lnTo>
                  <a:lnTo>
                    <a:pt x="77038" y="38519"/>
                  </a:lnTo>
                  <a:lnTo>
                    <a:pt x="75958" y="33477"/>
                  </a:lnTo>
                  <a:lnTo>
                    <a:pt x="70548" y="30238"/>
                  </a:lnTo>
                  <a:close/>
                </a:path>
                <a:path w="297815" h="304800">
                  <a:moveTo>
                    <a:pt x="267830" y="62992"/>
                  </a:moveTo>
                  <a:lnTo>
                    <a:pt x="263156" y="65874"/>
                  </a:lnTo>
                  <a:lnTo>
                    <a:pt x="239750" y="79921"/>
                  </a:lnTo>
                  <a:lnTo>
                    <a:pt x="282930" y="79921"/>
                  </a:lnTo>
                  <a:lnTo>
                    <a:pt x="281152" y="77038"/>
                  </a:lnTo>
                  <a:lnTo>
                    <a:pt x="276478" y="69113"/>
                  </a:lnTo>
                  <a:lnTo>
                    <a:pt x="273596" y="64439"/>
                  </a:lnTo>
                  <a:lnTo>
                    <a:pt x="267830" y="62992"/>
                  </a:lnTo>
                  <a:close/>
                </a:path>
                <a:path w="297815" h="304800">
                  <a:moveTo>
                    <a:pt x="158750" y="0"/>
                  </a:moveTo>
                  <a:lnTo>
                    <a:pt x="138950" y="0"/>
                  </a:lnTo>
                  <a:lnTo>
                    <a:pt x="134632" y="4318"/>
                  </a:lnTo>
                  <a:lnTo>
                    <a:pt x="134632" y="36715"/>
                  </a:lnTo>
                  <a:lnTo>
                    <a:pt x="163080" y="36715"/>
                  </a:lnTo>
                  <a:lnTo>
                    <a:pt x="163080" y="4318"/>
                  </a:lnTo>
                  <a:lnTo>
                    <a:pt x="158750" y="0"/>
                  </a:lnTo>
                  <a:close/>
                </a:path>
                <a:path w="297815" h="304800">
                  <a:moveTo>
                    <a:pt x="197992" y="7912"/>
                  </a:moveTo>
                  <a:lnTo>
                    <a:pt x="192239" y="7912"/>
                  </a:lnTo>
                  <a:lnTo>
                    <a:pt x="188277" y="11518"/>
                  </a:lnTo>
                  <a:lnTo>
                    <a:pt x="163080" y="36715"/>
                  </a:lnTo>
                  <a:lnTo>
                    <a:pt x="203391" y="36715"/>
                  </a:lnTo>
                  <a:lnTo>
                    <a:pt x="208432" y="31673"/>
                  </a:lnTo>
                  <a:lnTo>
                    <a:pt x="212394" y="28079"/>
                  </a:lnTo>
                  <a:lnTo>
                    <a:pt x="212394" y="21958"/>
                  </a:lnTo>
                  <a:lnTo>
                    <a:pt x="208432" y="18364"/>
                  </a:lnTo>
                  <a:lnTo>
                    <a:pt x="201955" y="11518"/>
                  </a:lnTo>
                  <a:lnTo>
                    <a:pt x="197992" y="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5050"/>
              <a:ext cx="1185545" cy="1185545"/>
            </a:xfrm>
            <a:custGeom>
              <a:avLst/>
              <a:gdLst/>
              <a:ahLst/>
              <a:cxnLst/>
              <a:rect l="l" t="t" r="r" b="b"/>
              <a:pathLst>
                <a:path w="1185545" h="1185545">
                  <a:moveTo>
                    <a:pt x="1185481" y="0"/>
                  </a:moveTo>
                  <a:lnTo>
                    <a:pt x="0" y="0"/>
                  </a:lnTo>
                  <a:lnTo>
                    <a:pt x="0" y="1185481"/>
                  </a:lnTo>
                  <a:lnTo>
                    <a:pt x="118548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4" name="object 14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470" y="5760681"/>
            <a:ext cx="1160083" cy="323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65</a:t>
            </a:r>
            <a:r>
              <a:rPr sz="967" spc="-9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522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  <a:p>
            <a:pPr marL="15356">
              <a:spcBef>
                <a:spcPts val="151"/>
              </a:spcBef>
              <a:tabLst>
                <a:tab pos="558943" algn="l"/>
              </a:tabLst>
            </a:pP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106</a:t>
            </a:r>
            <a:r>
              <a:rPr sz="967" spc="-10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67" spc="-48" dirty="0">
                <a:solidFill>
                  <a:srgbClr val="7F7F7F"/>
                </a:solidFill>
                <a:latin typeface="Trebuchet MS"/>
                <a:cs typeface="Trebuchet MS"/>
              </a:rPr>
              <a:t>278	</a:t>
            </a:r>
            <a:r>
              <a:rPr sz="967" spc="-60" dirty="0">
                <a:solidFill>
                  <a:srgbClr val="7F7F7F"/>
                </a:solidFill>
                <a:latin typeface="Trebuchet MS"/>
                <a:cs typeface="Trebuchet MS"/>
              </a:rPr>
              <a:t>publications</a:t>
            </a:r>
            <a:endParaRPr sz="967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992" y="6573101"/>
            <a:ext cx="33443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681"/>
              </a:lnSpc>
            </a:pPr>
            <a:r>
              <a:rPr sz="1179" spc="-27" baseline="34188" dirty="0">
                <a:latin typeface="Trebuchet MS"/>
                <a:cs typeface="Trebuchet MS"/>
              </a:rPr>
              <a:t>1</a:t>
            </a:r>
            <a:r>
              <a:rPr sz="1179" spc="99" baseline="34188" dirty="0">
                <a:latin typeface="Trebuchet MS"/>
                <a:cs typeface="Trebuchet MS"/>
              </a:rPr>
              <a:t> </a:t>
            </a:r>
            <a:r>
              <a:rPr sz="1451" spc="-24" dirty="0">
                <a:latin typeface="Trebuchet MS"/>
                <a:cs typeface="Trebuchet MS"/>
              </a:rPr>
              <a:t>D</a:t>
            </a:r>
            <a:r>
              <a:rPr sz="1451" spc="-151" dirty="0">
                <a:latin typeface="Trebuchet MS"/>
                <a:cs typeface="Trebuchet MS"/>
              </a:rPr>
              <a:t> </a:t>
            </a:r>
            <a:r>
              <a:rPr sz="1451" spc="-121" dirty="0">
                <a:latin typeface="Trebuchet MS"/>
                <a:cs typeface="Trebuchet MS"/>
              </a:rPr>
              <a:t>Cardon,</a:t>
            </a:r>
            <a:r>
              <a:rPr sz="1451" spc="-163" dirty="0">
                <a:latin typeface="Trebuchet MS"/>
                <a:cs typeface="Trebuchet MS"/>
              </a:rPr>
              <a:t> </a:t>
            </a:r>
            <a:r>
              <a:rPr sz="1451" spc="-151" dirty="0">
                <a:latin typeface="Trebuchet MS"/>
                <a:cs typeface="Trebuchet MS"/>
              </a:rPr>
              <a:t>JP </a:t>
            </a:r>
            <a:r>
              <a:rPr sz="1451" spc="-127" dirty="0">
                <a:latin typeface="Trebuchet MS"/>
                <a:cs typeface="Trebuchet MS"/>
              </a:rPr>
              <a:t>Cointet,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48" dirty="0">
                <a:latin typeface="Trebuchet MS"/>
                <a:cs typeface="Trebuchet MS"/>
              </a:rPr>
              <a:t>A</a:t>
            </a:r>
            <a:r>
              <a:rPr sz="1451" spc="-145" dirty="0">
                <a:latin typeface="Trebuchet MS"/>
                <a:cs typeface="Trebuchet MS"/>
              </a:rPr>
              <a:t> </a:t>
            </a:r>
            <a:r>
              <a:rPr sz="1451" spc="-115" dirty="0">
                <a:latin typeface="Trebuchet MS"/>
                <a:cs typeface="Trebuchet MS"/>
              </a:rPr>
              <a:t>Mazieres,</a:t>
            </a:r>
            <a:r>
              <a:rPr sz="1451" spc="-157" dirty="0">
                <a:latin typeface="Trebuchet MS"/>
                <a:cs typeface="Trebuchet MS"/>
              </a:rPr>
              <a:t> </a:t>
            </a:r>
            <a:r>
              <a:rPr sz="1451" spc="-73" dirty="0">
                <a:latin typeface="Trebuchet MS"/>
                <a:cs typeface="Trebuchet MS"/>
              </a:rPr>
              <a:t>2018</a:t>
            </a:r>
            <a:r>
              <a:rPr sz="1451" spc="-138" dirty="0">
                <a:latin typeface="Trebuchet MS"/>
                <a:cs typeface="Trebuchet MS"/>
              </a:rPr>
              <a:t> </a:t>
            </a:r>
            <a:r>
              <a:rPr sz="1451" spc="-97" dirty="0">
                <a:latin typeface="Trebuchet MS"/>
                <a:cs typeface="Trebuchet MS"/>
              </a:rPr>
              <a:t>[LRDN]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9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56748" y="1584456"/>
            <a:ext cx="2700206" cy="2181201"/>
            <a:chOff x="6994435" y="1309683"/>
            <a:chExt cx="2233295" cy="1804035"/>
          </a:xfrm>
        </p:grpSpPr>
        <p:sp>
          <p:nvSpPr>
            <p:cNvPr id="4" name="object 4"/>
            <p:cNvSpPr/>
            <p:nvPr/>
          </p:nvSpPr>
          <p:spPr>
            <a:xfrm>
              <a:off x="6994435" y="1309683"/>
              <a:ext cx="2233295" cy="1804035"/>
            </a:xfrm>
            <a:custGeom>
              <a:avLst/>
              <a:gdLst/>
              <a:ahLst/>
              <a:cxnLst/>
              <a:rect l="l" t="t" r="r" b="b"/>
              <a:pathLst>
                <a:path w="2233295" h="1804035">
                  <a:moveTo>
                    <a:pt x="1143368" y="1750326"/>
                  </a:moveTo>
                  <a:lnTo>
                    <a:pt x="54000" y="1750326"/>
                  </a:lnTo>
                  <a:lnTo>
                    <a:pt x="54000" y="368"/>
                  </a:lnTo>
                  <a:lnTo>
                    <a:pt x="2233079" y="368"/>
                  </a:lnTo>
                  <a:lnTo>
                    <a:pt x="2233079" y="1750326"/>
                  </a:lnTo>
                  <a:lnTo>
                    <a:pt x="1143368" y="1750326"/>
                  </a:lnTo>
                  <a:close/>
                </a:path>
                <a:path w="2233295" h="1804035">
                  <a:moveTo>
                    <a:pt x="54000" y="1749971"/>
                  </a:moveTo>
                  <a:lnTo>
                    <a:pt x="131762" y="1749971"/>
                  </a:lnTo>
                </a:path>
                <a:path w="2233295" h="1804035">
                  <a:moveTo>
                    <a:pt x="287286" y="1749971"/>
                  </a:moveTo>
                  <a:lnTo>
                    <a:pt x="443166" y="1749971"/>
                  </a:lnTo>
                </a:path>
                <a:path w="2233295" h="1804035">
                  <a:moveTo>
                    <a:pt x="598677" y="1749971"/>
                  </a:moveTo>
                  <a:lnTo>
                    <a:pt x="754202" y="1749971"/>
                  </a:lnTo>
                </a:path>
                <a:path w="2233295" h="1804035">
                  <a:moveTo>
                    <a:pt x="909726" y="1749971"/>
                  </a:moveTo>
                  <a:lnTo>
                    <a:pt x="1065237" y="1749971"/>
                  </a:lnTo>
                </a:path>
                <a:path w="2233295" h="1804035">
                  <a:moveTo>
                    <a:pt x="1221117" y="1749971"/>
                  </a:moveTo>
                  <a:lnTo>
                    <a:pt x="1376641" y="1749971"/>
                  </a:lnTo>
                </a:path>
                <a:path w="2233295" h="1804035">
                  <a:moveTo>
                    <a:pt x="1532521" y="1749971"/>
                  </a:moveTo>
                  <a:lnTo>
                    <a:pt x="1688045" y="1749971"/>
                  </a:lnTo>
                </a:path>
                <a:path w="2233295" h="1804035">
                  <a:moveTo>
                    <a:pt x="1843570" y="1749971"/>
                  </a:moveTo>
                  <a:lnTo>
                    <a:pt x="1999449" y="1749971"/>
                  </a:lnTo>
                </a:path>
                <a:path w="2233295" h="1804035">
                  <a:moveTo>
                    <a:pt x="2154961" y="1749971"/>
                  </a:moveTo>
                  <a:lnTo>
                    <a:pt x="2233079" y="1749971"/>
                  </a:lnTo>
                </a:path>
                <a:path w="2233295" h="1804035">
                  <a:moveTo>
                    <a:pt x="54000" y="1531086"/>
                  </a:moveTo>
                  <a:lnTo>
                    <a:pt x="131762" y="1531086"/>
                  </a:lnTo>
                </a:path>
                <a:path w="2233295" h="1804035">
                  <a:moveTo>
                    <a:pt x="287286" y="1531086"/>
                  </a:moveTo>
                  <a:lnTo>
                    <a:pt x="443166" y="1531086"/>
                  </a:lnTo>
                </a:path>
                <a:path w="2233295" h="1804035">
                  <a:moveTo>
                    <a:pt x="598677" y="1531086"/>
                  </a:moveTo>
                  <a:lnTo>
                    <a:pt x="754202" y="1531086"/>
                  </a:lnTo>
                </a:path>
                <a:path w="2233295" h="1804035">
                  <a:moveTo>
                    <a:pt x="909726" y="1531086"/>
                  </a:moveTo>
                  <a:lnTo>
                    <a:pt x="1065237" y="1531086"/>
                  </a:lnTo>
                </a:path>
                <a:path w="2233295" h="1804035">
                  <a:moveTo>
                    <a:pt x="1221117" y="1531086"/>
                  </a:moveTo>
                  <a:lnTo>
                    <a:pt x="1376641" y="1531086"/>
                  </a:lnTo>
                </a:path>
                <a:path w="2233295" h="1804035">
                  <a:moveTo>
                    <a:pt x="1532521" y="1531086"/>
                  </a:moveTo>
                  <a:lnTo>
                    <a:pt x="1688045" y="1531086"/>
                  </a:lnTo>
                </a:path>
                <a:path w="2233295" h="1804035">
                  <a:moveTo>
                    <a:pt x="1843570" y="1531086"/>
                  </a:moveTo>
                  <a:lnTo>
                    <a:pt x="1999449" y="1531086"/>
                  </a:lnTo>
                </a:path>
                <a:path w="2233295" h="1804035">
                  <a:moveTo>
                    <a:pt x="2154961" y="1531086"/>
                  </a:moveTo>
                  <a:lnTo>
                    <a:pt x="2233079" y="1531086"/>
                  </a:lnTo>
                </a:path>
                <a:path w="2233295" h="1804035">
                  <a:moveTo>
                    <a:pt x="54000" y="1312202"/>
                  </a:moveTo>
                  <a:lnTo>
                    <a:pt x="131762" y="1312202"/>
                  </a:lnTo>
                </a:path>
                <a:path w="2233295" h="1804035">
                  <a:moveTo>
                    <a:pt x="287286" y="1312202"/>
                  </a:moveTo>
                  <a:lnTo>
                    <a:pt x="443166" y="1312202"/>
                  </a:lnTo>
                </a:path>
                <a:path w="2233295" h="1804035">
                  <a:moveTo>
                    <a:pt x="598677" y="1312202"/>
                  </a:moveTo>
                  <a:lnTo>
                    <a:pt x="754202" y="1312202"/>
                  </a:lnTo>
                </a:path>
                <a:path w="2233295" h="1804035">
                  <a:moveTo>
                    <a:pt x="909726" y="1312202"/>
                  </a:moveTo>
                  <a:lnTo>
                    <a:pt x="1065237" y="1312202"/>
                  </a:lnTo>
                </a:path>
                <a:path w="2233295" h="1804035">
                  <a:moveTo>
                    <a:pt x="1221117" y="1312202"/>
                  </a:moveTo>
                  <a:lnTo>
                    <a:pt x="1376641" y="1312202"/>
                  </a:lnTo>
                </a:path>
                <a:path w="2233295" h="1804035">
                  <a:moveTo>
                    <a:pt x="1532521" y="1312202"/>
                  </a:moveTo>
                  <a:lnTo>
                    <a:pt x="1688045" y="1312202"/>
                  </a:lnTo>
                </a:path>
                <a:path w="2233295" h="1804035">
                  <a:moveTo>
                    <a:pt x="1843570" y="1312202"/>
                  </a:moveTo>
                  <a:lnTo>
                    <a:pt x="1999449" y="1312202"/>
                  </a:lnTo>
                </a:path>
                <a:path w="2233295" h="1804035">
                  <a:moveTo>
                    <a:pt x="2154961" y="1312202"/>
                  </a:moveTo>
                  <a:lnTo>
                    <a:pt x="2233079" y="1312202"/>
                  </a:lnTo>
                </a:path>
                <a:path w="2233295" h="1804035">
                  <a:moveTo>
                    <a:pt x="54000" y="1093685"/>
                  </a:moveTo>
                  <a:lnTo>
                    <a:pt x="131762" y="1093685"/>
                  </a:lnTo>
                </a:path>
                <a:path w="2233295" h="1804035">
                  <a:moveTo>
                    <a:pt x="287286" y="1093685"/>
                  </a:moveTo>
                  <a:lnTo>
                    <a:pt x="443166" y="1093685"/>
                  </a:lnTo>
                </a:path>
                <a:path w="2233295" h="1804035">
                  <a:moveTo>
                    <a:pt x="598677" y="1093685"/>
                  </a:moveTo>
                  <a:lnTo>
                    <a:pt x="754202" y="1093685"/>
                  </a:lnTo>
                </a:path>
                <a:path w="2233295" h="1804035">
                  <a:moveTo>
                    <a:pt x="909726" y="1093685"/>
                  </a:moveTo>
                  <a:lnTo>
                    <a:pt x="1065237" y="1093685"/>
                  </a:lnTo>
                </a:path>
                <a:path w="2233295" h="1804035">
                  <a:moveTo>
                    <a:pt x="1221117" y="1093685"/>
                  </a:moveTo>
                  <a:lnTo>
                    <a:pt x="1376641" y="1093685"/>
                  </a:lnTo>
                </a:path>
                <a:path w="2233295" h="1804035">
                  <a:moveTo>
                    <a:pt x="1532521" y="1093685"/>
                  </a:moveTo>
                  <a:lnTo>
                    <a:pt x="1688045" y="1093685"/>
                  </a:lnTo>
                </a:path>
                <a:path w="2233295" h="1804035">
                  <a:moveTo>
                    <a:pt x="1843570" y="1093685"/>
                  </a:moveTo>
                  <a:lnTo>
                    <a:pt x="1999449" y="1093685"/>
                  </a:lnTo>
                </a:path>
                <a:path w="2233295" h="1804035">
                  <a:moveTo>
                    <a:pt x="2154961" y="1093685"/>
                  </a:moveTo>
                  <a:lnTo>
                    <a:pt x="2233079" y="1093685"/>
                  </a:lnTo>
                </a:path>
                <a:path w="2233295" h="1804035">
                  <a:moveTo>
                    <a:pt x="54000" y="874801"/>
                  </a:moveTo>
                  <a:lnTo>
                    <a:pt x="443166" y="874801"/>
                  </a:lnTo>
                </a:path>
                <a:path w="2233295" h="1804035">
                  <a:moveTo>
                    <a:pt x="598677" y="874801"/>
                  </a:moveTo>
                  <a:lnTo>
                    <a:pt x="754202" y="874801"/>
                  </a:lnTo>
                </a:path>
                <a:path w="2233295" h="1804035">
                  <a:moveTo>
                    <a:pt x="909726" y="874801"/>
                  </a:moveTo>
                  <a:lnTo>
                    <a:pt x="1065237" y="874801"/>
                  </a:lnTo>
                </a:path>
                <a:path w="2233295" h="1804035">
                  <a:moveTo>
                    <a:pt x="1221117" y="874801"/>
                  </a:moveTo>
                  <a:lnTo>
                    <a:pt x="1376641" y="874801"/>
                  </a:lnTo>
                </a:path>
                <a:path w="2233295" h="1804035">
                  <a:moveTo>
                    <a:pt x="1532521" y="874801"/>
                  </a:moveTo>
                  <a:lnTo>
                    <a:pt x="1688045" y="874801"/>
                  </a:lnTo>
                </a:path>
                <a:path w="2233295" h="1804035">
                  <a:moveTo>
                    <a:pt x="1843570" y="874801"/>
                  </a:moveTo>
                  <a:lnTo>
                    <a:pt x="1999449" y="874801"/>
                  </a:lnTo>
                </a:path>
                <a:path w="2233295" h="1804035">
                  <a:moveTo>
                    <a:pt x="2154961" y="874801"/>
                  </a:moveTo>
                  <a:lnTo>
                    <a:pt x="2233079" y="874801"/>
                  </a:lnTo>
                </a:path>
                <a:path w="2233295" h="1804035">
                  <a:moveTo>
                    <a:pt x="54000" y="655929"/>
                  </a:moveTo>
                  <a:lnTo>
                    <a:pt x="443166" y="655929"/>
                  </a:lnTo>
                </a:path>
                <a:path w="2233295" h="1804035">
                  <a:moveTo>
                    <a:pt x="598677" y="655929"/>
                  </a:moveTo>
                  <a:lnTo>
                    <a:pt x="754202" y="655929"/>
                  </a:lnTo>
                </a:path>
                <a:path w="2233295" h="1804035">
                  <a:moveTo>
                    <a:pt x="909726" y="655929"/>
                  </a:moveTo>
                  <a:lnTo>
                    <a:pt x="1065237" y="655929"/>
                  </a:lnTo>
                </a:path>
                <a:path w="2233295" h="1804035">
                  <a:moveTo>
                    <a:pt x="1221117" y="655929"/>
                  </a:moveTo>
                  <a:lnTo>
                    <a:pt x="1376641" y="655929"/>
                  </a:lnTo>
                </a:path>
                <a:path w="2233295" h="1804035">
                  <a:moveTo>
                    <a:pt x="1532521" y="655929"/>
                  </a:moveTo>
                  <a:lnTo>
                    <a:pt x="1688045" y="655929"/>
                  </a:lnTo>
                </a:path>
                <a:path w="2233295" h="1804035">
                  <a:moveTo>
                    <a:pt x="1843570" y="655929"/>
                  </a:moveTo>
                  <a:lnTo>
                    <a:pt x="1999449" y="655929"/>
                  </a:lnTo>
                </a:path>
                <a:path w="2233295" h="1804035">
                  <a:moveTo>
                    <a:pt x="2154961" y="655929"/>
                  </a:moveTo>
                  <a:lnTo>
                    <a:pt x="2233079" y="655929"/>
                  </a:lnTo>
                </a:path>
                <a:path w="2233295" h="1804035">
                  <a:moveTo>
                    <a:pt x="54000" y="437400"/>
                  </a:moveTo>
                  <a:lnTo>
                    <a:pt x="1688045" y="437400"/>
                  </a:lnTo>
                </a:path>
                <a:path w="2233295" h="1804035">
                  <a:moveTo>
                    <a:pt x="1843570" y="437400"/>
                  </a:moveTo>
                  <a:lnTo>
                    <a:pt x="1999449" y="437400"/>
                  </a:lnTo>
                </a:path>
                <a:path w="2233295" h="1804035">
                  <a:moveTo>
                    <a:pt x="2154961" y="437400"/>
                  </a:moveTo>
                  <a:lnTo>
                    <a:pt x="2233079" y="437400"/>
                  </a:lnTo>
                </a:path>
                <a:path w="2233295" h="1804035">
                  <a:moveTo>
                    <a:pt x="2233079" y="218528"/>
                  </a:moveTo>
                  <a:lnTo>
                    <a:pt x="54000" y="218528"/>
                  </a:lnTo>
                </a:path>
                <a:path w="2233295" h="1804035">
                  <a:moveTo>
                    <a:pt x="2233079" y="0"/>
                  </a:moveTo>
                  <a:lnTo>
                    <a:pt x="54000" y="0"/>
                  </a:lnTo>
                </a:path>
                <a:path w="2233295" h="1804035">
                  <a:moveTo>
                    <a:pt x="54000" y="1803603"/>
                  </a:moveTo>
                  <a:lnTo>
                    <a:pt x="54000" y="1749971"/>
                  </a:lnTo>
                </a:path>
                <a:path w="2233295" h="1804035">
                  <a:moveTo>
                    <a:pt x="54000" y="1803603"/>
                  </a:moveTo>
                  <a:lnTo>
                    <a:pt x="54000" y="1749971"/>
                  </a:lnTo>
                </a:path>
                <a:path w="2233295" h="1804035">
                  <a:moveTo>
                    <a:pt x="365048" y="1803603"/>
                  </a:moveTo>
                  <a:lnTo>
                    <a:pt x="365048" y="1749971"/>
                  </a:lnTo>
                </a:path>
                <a:path w="2233295" h="1804035">
                  <a:moveTo>
                    <a:pt x="365048" y="1803603"/>
                  </a:moveTo>
                  <a:lnTo>
                    <a:pt x="365048" y="1749971"/>
                  </a:lnTo>
                </a:path>
                <a:path w="2233295" h="1804035">
                  <a:moveTo>
                    <a:pt x="676440" y="1803603"/>
                  </a:moveTo>
                  <a:lnTo>
                    <a:pt x="676440" y="1749971"/>
                  </a:lnTo>
                </a:path>
                <a:path w="2233295" h="1804035">
                  <a:moveTo>
                    <a:pt x="676440" y="1803603"/>
                  </a:moveTo>
                  <a:lnTo>
                    <a:pt x="676440" y="1749971"/>
                  </a:lnTo>
                </a:path>
                <a:path w="2233295" h="1804035">
                  <a:moveTo>
                    <a:pt x="987488" y="1803603"/>
                  </a:moveTo>
                  <a:lnTo>
                    <a:pt x="987488" y="1749971"/>
                  </a:lnTo>
                </a:path>
                <a:path w="2233295" h="1804035">
                  <a:moveTo>
                    <a:pt x="987488" y="1803603"/>
                  </a:moveTo>
                  <a:lnTo>
                    <a:pt x="987488" y="1749971"/>
                  </a:lnTo>
                </a:path>
                <a:path w="2233295" h="1804035">
                  <a:moveTo>
                    <a:pt x="1298879" y="1803603"/>
                  </a:moveTo>
                  <a:lnTo>
                    <a:pt x="1298879" y="1749971"/>
                  </a:lnTo>
                </a:path>
                <a:path w="2233295" h="1804035">
                  <a:moveTo>
                    <a:pt x="1298879" y="1803603"/>
                  </a:moveTo>
                  <a:lnTo>
                    <a:pt x="1298879" y="1749971"/>
                  </a:lnTo>
                </a:path>
                <a:path w="2233295" h="1804035">
                  <a:moveTo>
                    <a:pt x="1610283" y="1803603"/>
                  </a:moveTo>
                  <a:lnTo>
                    <a:pt x="1610283" y="1749971"/>
                  </a:lnTo>
                </a:path>
                <a:path w="2233295" h="1804035">
                  <a:moveTo>
                    <a:pt x="1610283" y="1803603"/>
                  </a:moveTo>
                  <a:lnTo>
                    <a:pt x="1610283" y="1749971"/>
                  </a:lnTo>
                </a:path>
                <a:path w="2233295" h="1804035">
                  <a:moveTo>
                    <a:pt x="1921687" y="1803603"/>
                  </a:moveTo>
                  <a:lnTo>
                    <a:pt x="1921687" y="1749971"/>
                  </a:lnTo>
                </a:path>
                <a:path w="2233295" h="1804035">
                  <a:moveTo>
                    <a:pt x="1921687" y="1803603"/>
                  </a:moveTo>
                  <a:lnTo>
                    <a:pt x="1921687" y="1749971"/>
                  </a:lnTo>
                </a:path>
                <a:path w="2233295" h="1804035">
                  <a:moveTo>
                    <a:pt x="2233079" y="1803603"/>
                  </a:moveTo>
                  <a:lnTo>
                    <a:pt x="2233079" y="1749971"/>
                  </a:lnTo>
                </a:path>
                <a:path w="2233295" h="1804035">
                  <a:moveTo>
                    <a:pt x="2233079" y="1803603"/>
                  </a:moveTo>
                  <a:lnTo>
                    <a:pt x="2233079" y="1749971"/>
                  </a:lnTo>
                </a:path>
                <a:path w="2233295" h="1804035">
                  <a:moveTo>
                    <a:pt x="54000" y="1749971"/>
                  </a:moveTo>
                  <a:lnTo>
                    <a:pt x="131762" y="1749971"/>
                  </a:lnTo>
                </a:path>
                <a:path w="2233295" h="1804035">
                  <a:moveTo>
                    <a:pt x="287286" y="1749971"/>
                  </a:moveTo>
                  <a:lnTo>
                    <a:pt x="443166" y="1749971"/>
                  </a:lnTo>
                </a:path>
                <a:path w="2233295" h="1804035">
                  <a:moveTo>
                    <a:pt x="598677" y="1749971"/>
                  </a:moveTo>
                  <a:lnTo>
                    <a:pt x="754202" y="1749971"/>
                  </a:lnTo>
                </a:path>
                <a:path w="2233295" h="1804035">
                  <a:moveTo>
                    <a:pt x="909726" y="1749971"/>
                  </a:moveTo>
                  <a:lnTo>
                    <a:pt x="1065237" y="1749971"/>
                  </a:lnTo>
                </a:path>
                <a:path w="2233295" h="1804035">
                  <a:moveTo>
                    <a:pt x="1221117" y="1749971"/>
                  </a:moveTo>
                  <a:lnTo>
                    <a:pt x="1376641" y="1749971"/>
                  </a:lnTo>
                </a:path>
                <a:path w="2233295" h="1804035">
                  <a:moveTo>
                    <a:pt x="1532521" y="1749971"/>
                  </a:moveTo>
                  <a:lnTo>
                    <a:pt x="1688045" y="1749971"/>
                  </a:lnTo>
                </a:path>
                <a:path w="2233295" h="1804035">
                  <a:moveTo>
                    <a:pt x="1843570" y="1749971"/>
                  </a:moveTo>
                  <a:lnTo>
                    <a:pt x="1999449" y="1749971"/>
                  </a:lnTo>
                </a:path>
                <a:path w="2233295" h="1804035">
                  <a:moveTo>
                    <a:pt x="2154961" y="1749971"/>
                  </a:moveTo>
                  <a:lnTo>
                    <a:pt x="2233079" y="1749971"/>
                  </a:lnTo>
                </a:path>
                <a:path w="2233295" h="1804035">
                  <a:moveTo>
                    <a:pt x="0" y="1749971"/>
                  </a:moveTo>
                  <a:lnTo>
                    <a:pt x="54000" y="1749971"/>
                  </a:lnTo>
                </a:path>
                <a:path w="2233295" h="1804035">
                  <a:moveTo>
                    <a:pt x="0" y="1749971"/>
                  </a:moveTo>
                  <a:lnTo>
                    <a:pt x="54000" y="1749971"/>
                  </a:lnTo>
                </a:path>
                <a:path w="2233295" h="1804035">
                  <a:moveTo>
                    <a:pt x="0" y="1531086"/>
                  </a:moveTo>
                  <a:lnTo>
                    <a:pt x="54000" y="1531086"/>
                  </a:lnTo>
                </a:path>
                <a:path w="2233295" h="1804035">
                  <a:moveTo>
                    <a:pt x="0" y="1531086"/>
                  </a:moveTo>
                  <a:lnTo>
                    <a:pt x="54000" y="1531086"/>
                  </a:lnTo>
                </a:path>
                <a:path w="2233295" h="1804035">
                  <a:moveTo>
                    <a:pt x="0" y="1312202"/>
                  </a:moveTo>
                  <a:lnTo>
                    <a:pt x="54000" y="1312202"/>
                  </a:lnTo>
                </a:path>
                <a:path w="2233295" h="1804035">
                  <a:moveTo>
                    <a:pt x="0" y="1312202"/>
                  </a:moveTo>
                  <a:lnTo>
                    <a:pt x="54000" y="1312202"/>
                  </a:lnTo>
                </a:path>
                <a:path w="2233295" h="1804035">
                  <a:moveTo>
                    <a:pt x="0" y="1093685"/>
                  </a:moveTo>
                  <a:lnTo>
                    <a:pt x="54000" y="1093685"/>
                  </a:lnTo>
                </a:path>
                <a:path w="2233295" h="1804035">
                  <a:moveTo>
                    <a:pt x="0" y="1093685"/>
                  </a:moveTo>
                  <a:lnTo>
                    <a:pt x="54000" y="1093685"/>
                  </a:lnTo>
                </a:path>
                <a:path w="2233295" h="1804035">
                  <a:moveTo>
                    <a:pt x="0" y="874801"/>
                  </a:moveTo>
                  <a:lnTo>
                    <a:pt x="54000" y="874801"/>
                  </a:lnTo>
                </a:path>
                <a:path w="2233295" h="1804035">
                  <a:moveTo>
                    <a:pt x="0" y="874801"/>
                  </a:moveTo>
                  <a:lnTo>
                    <a:pt x="54000" y="874801"/>
                  </a:lnTo>
                </a:path>
                <a:path w="2233295" h="1804035">
                  <a:moveTo>
                    <a:pt x="0" y="655929"/>
                  </a:moveTo>
                  <a:lnTo>
                    <a:pt x="54000" y="655929"/>
                  </a:lnTo>
                </a:path>
                <a:path w="2233295" h="1804035">
                  <a:moveTo>
                    <a:pt x="0" y="655929"/>
                  </a:moveTo>
                  <a:lnTo>
                    <a:pt x="54000" y="655929"/>
                  </a:lnTo>
                </a:path>
                <a:path w="2233295" h="1804035">
                  <a:moveTo>
                    <a:pt x="0" y="437400"/>
                  </a:moveTo>
                  <a:lnTo>
                    <a:pt x="54000" y="437400"/>
                  </a:lnTo>
                </a:path>
                <a:path w="2233295" h="1804035">
                  <a:moveTo>
                    <a:pt x="0" y="437400"/>
                  </a:moveTo>
                  <a:lnTo>
                    <a:pt x="54000" y="437400"/>
                  </a:lnTo>
                </a:path>
                <a:path w="2233295" h="1804035">
                  <a:moveTo>
                    <a:pt x="0" y="218528"/>
                  </a:moveTo>
                  <a:lnTo>
                    <a:pt x="54000" y="218528"/>
                  </a:lnTo>
                </a:path>
                <a:path w="2233295" h="1804035">
                  <a:moveTo>
                    <a:pt x="0" y="218528"/>
                  </a:moveTo>
                  <a:lnTo>
                    <a:pt x="54000" y="218528"/>
                  </a:lnTo>
                </a:path>
                <a:path w="2233295" h="1804035">
                  <a:moveTo>
                    <a:pt x="0" y="0"/>
                  </a:moveTo>
                  <a:lnTo>
                    <a:pt x="54000" y="0"/>
                  </a:lnTo>
                </a:path>
                <a:path w="2233295" h="1804035">
                  <a:moveTo>
                    <a:pt x="0" y="0"/>
                  </a:moveTo>
                  <a:lnTo>
                    <a:pt x="54000" y="0"/>
                  </a:lnTo>
                </a:path>
                <a:path w="2233295" h="1804035">
                  <a:moveTo>
                    <a:pt x="54000" y="1749971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437602" y="1551250"/>
              <a:ext cx="1711960" cy="1508760"/>
            </a:xfrm>
            <a:custGeom>
              <a:avLst/>
              <a:gdLst/>
              <a:ahLst/>
              <a:cxnLst/>
              <a:rect l="l" t="t" r="r" b="b"/>
              <a:pathLst>
                <a:path w="1711959" h="1508760">
                  <a:moveTo>
                    <a:pt x="155511" y="362877"/>
                  </a:moveTo>
                  <a:lnTo>
                    <a:pt x="0" y="362877"/>
                  </a:lnTo>
                  <a:lnTo>
                    <a:pt x="0" y="1508404"/>
                  </a:lnTo>
                  <a:lnTo>
                    <a:pt x="155511" y="1508404"/>
                  </a:lnTo>
                  <a:lnTo>
                    <a:pt x="155511" y="362877"/>
                  </a:lnTo>
                  <a:close/>
                </a:path>
                <a:path w="1711959" h="1508760">
                  <a:moveTo>
                    <a:pt x="466559" y="327596"/>
                  </a:moveTo>
                  <a:lnTo>
                    <a:pt x="311035" y="327596"/>
                  </a:lnTo>
                  <a:lnTo>
                    <a:pt x="311035" y="1508404"/>
                  </a:lnTo>
                  <a:lnTo>
                    <a:pt x="466559" y="1508404"/>
                  </a:lnTo>
                  <a:lnTo>
                    <a:pt x="466559" y="327596"/>
                  </a:lnTo>
                  <a:close/>
                </a:path>
                <a:path w="1711959" h="1508760">
                  <a:moveTo>
                    <a:pt x="777951" y="324002"/>
                  </a:moveTo>
                  <a:lnTo>
                    <a:pt x="622071" y="324002"/>
                  </a:lnTo>
                  <a:lnTo>
                    <a:pt x="622071" y="1508404"/>
                  </a:lnTo>
                  <a:lnTo>
                    <a:pt x="777951" y="1508404"/>
                  </a:lnTo>
                  <a:lnTo>
                    <a:pt x="777951" y="324002"/>
                  </a:lnTo>
                  <a:close/>
                </a:path>
                <a:path w="1711959" h="1508760">
                  <a:moveTo>
                    <a:pt x="1089355" y="213842"/>
                  </a:moveTo>
                  <a:lnTo>
                    <a:pt x="933475" y="213842"/>
                  </a:lnTo>
                  <a:lnTo>
                    <a:pt x="933475" y="1508404"/>
                  </a:lnTo>
                  <a:lnTo>
                    <a:pt x="1089355" y="1508404"/>
                  </a:lnTo>
                  <a:lnTo>
                    <a:pt x="1089355" y="213842"/>
                  </a:lnTo>
                  <a:close/>
                </a:path>
                <a:path w="1711959" h="1508760">
                  <a:moveTo>
                    <a:pt x="1400403" y="46075"/>
                  </a:moveTo>
                  <a:lnTo>
                    <a:pt x="1244879" y="46075"/>
                  </a:lnTo>
                  <a:lnTo>
                    <a:pt x="1244879" y="1508404"/>
                  </a:lnTo>
                  <a:lnTo>
                    <a:pt x="1400403" y="1508404"/>
                  </a:lnTo>
                  <a:lnTo>
                    <a:pt x="1400403" y="46075"/>
                  </a:lnTo>
                  <a:close/>
                </a:path>
                <a:path w="1711959" h="1508760">
                  <a:moveTo>
                    <a:pt x="1711794" y="0"/>
                  </a:moveTo>
                  <a:lnTo>
                    <a:pt x="1556283" y="0"/>
                  </a:lnTo>
                  <a:lnTo>
                    <a:pt x="1556283" y="1508404"/>
                  </a:lnTo>
                  <a:lnTo>
                    <a:pt x="1711794" y="1508404"/>
                  </a:lnTo>
                  <a:lnTo>
                    <a:pt x="171179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126198" y="2389323"/>
              <a:ext cx="155575" cy="670560"/>
            </a:xfrm>
            <a:custGeom>
              <a:avLst/>
              <a:gdLst/>
              <a:ahLst/>
              <a:cxnLst/>
              <a:rect l="l" t="t" r="r" b="b"/>
              <a:pathLst>
                <a:path w="155575" h="670560">
                  <a:moveTo>
                    <a:pt x="155524" y="0"/>
                  </a:moveTo>
                  <a:lnTo>
                    <a:pt x="0" y="0"/>
                  </a:lnTo>
                  <a:lnTo>
                    <a:pt x="0" y="670331"/>
                  </a:lnTo>
                  <a:lnTo>
                    <a:pt x="155524" y="670331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FF7F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 rot="18960000">
            <a:off x="8447452" y="3881728"/>
            <a:ext cx="31584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7"/>
              </a:lnSpc>
            </a:pPr>
            <a:r>
              <a:rPr sz="967" spc="-163" dirty="0">
                <a:latin typeface="+mj-lt"/>
                <a:cs typeface="Trebuchet MS"/>
              </a:rPr>
              <a:t>Al</a:t>
            </a:r>
            <a:r>
              <a:rPr sz="967" spc="-181" dirty="0">
                <a:latin typeface="+mj-lt"/>
                <a:cs typeface="Trebuchet MS"/>
              </a:rPr>
              <a:t>e</a:t>
            </a:r>
            <a:r>
              <a:rPr sz="967" spc="-224" dirty="0">
                <a:latin typeface="+mj-lt"/>
                <a:cs typeface="Trebuchet MS"/>
              </a:rPr>
              <a:t>x</a:t>
            </a:r>
            <a:r>
              <a:rPr sz="967" spc="-206" dirty="0">
                <a:latin typeface="+mj-lt"/>
                <a:cs typeface="Trebuchet MS"/>
              </a:rPr>
              <a:t>N</a:t>
            </a:r>
            <a:r>
              <a:rPr sz="967" spc="-181" dirty="0">
                <a:latin typeface="+mj-lt"/>
                <a:cs typeface="Trebuchet MS"/>
              </a:rPr>
              <a:t>e</a:t>
            </a:r>
            <a:r>
              <a:rPr sz="967" spc="-138" dirty="0">
                <a:latin typeface="+mj-lt"/>
                <a:cs typeface="Trebuchet MS"/>
              </a:rPr>
              <a:t>t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8965244" y="3820465"/>
            <a:ext cx="15827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7"/>
              </a:lnSpc>
            </a:pPr>
            <a:r>
              <a:rPr sz="967" spc="-85" dirty="0">
                <a:latin typeface="+mj-lt"/>
                <a:cs typeface="Trebuchet MS"/>
              </a:rPr>
              <a:t>I</a:t>
            </a:r>
            <a:r>
              <a:rPr sz="967" spc="-121" dirty="0">
                <a:latin typeface="+mj-lt"/>
                <a:cs typeface="Trebuchet MS"/>
              </a:rPr>
              <a:t>S</a:t>
            </a:r>
            <a:r>
              <a:rPr sz="967" spc="-79" dirty="0">
                <a:latin typeface="+mj-lt"/>
                <a:cs typeface="Trebuchet MS"/>
              </a:rPr>
              <a:t>I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18960000">
            <a:off x="9011169" y="3965518"/>
            <a:ext cx="529608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7"/>
              </a:lnSpc>
            </a:pPr>
            <a:r>
              <a:rPr sz="967" spc="-206" dirty="0">
                <a:latin typeface="+mj-lt"/>
                <a:cs typeface="Trebuchet MS"/>
              </a:rPr>
              <a:t>OXFOR</a:t>
            </a:r>
            <a:r>
              <a:rPr sz="1451" spc="-307" baseline="3472" dirty="0">
                <a:latin typeface="+mj-lt"/>
                <a:cs typeface="Trebuchet MS"/>
              </a:rPr>
              <a:t>D_VGG</a:t>
            </a:r>
            <a:endParaRPr sz="1451" baseline="3472">
              <a:latin typeface="+mj-lt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18960000">
            <a:off x="9456319" y="3936402"/>
            <a:ext cx="449363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7"/>
              </a:lnSpc>
            </a:pPr>
            <a:r>
              <a:rPr sz="967" spc="-181" dirty="0">
                <a:latin typeface="+mj-lt"/>
                <a:cs typeface="Trebuchet MS"/>
              </a:rPr>
              <a:t>XRCE/I</a:t>
            </a:r>
            <a:r>
              <a:rPr sz="1451" spc="-272" baseline="3472" dirty="0">
                <a:latin typeface="+mj-lt"/>
                <a:cs typeface="Trebuchet MS"/>
              </a:rPr>
              <a:t>NRIA</a:t>
            </a:r>
            <a:endParaRPr sz="1451" baseline="3472">
              <a:latin typeface="+mj-lt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18960000">
            <a:off x="9831870" y="3934484"/>
            <a:ext cx="45379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7"/>
              </a:lnSpc>
            </a:pPr>
            <a:r>
              <a:rPr sz="967" spc="-187" dirty="0">
                <a:latin typeface="+mj-lt"/>
                <a:cs typeface="Trebuchet MS"/>
              </a:rPr>
              <a:t>Amste</a:t>
            </a:r>
            <a:r>
              <a:rPr sz="1451" spc="-281" baseline="3472" dirty="0">
                <a:latin typeface="+mj-lt"/>
                <a:cs typeface="Trebuchet MS"/>
              </a:rPr>
              <a:t>r</a:t>
            </a:r>
            <a:r>
              <a:rPr sz="967" spc="-187" dirty="0">
                <a:latin typeface="+mj-lt"/>
                <a:cs typeface="Trebuchet MS"/>
              </a:rPr>
              <a:t>d</a:t>
            </a:r>
            <a:r>
              <a:rPr sz="1451" spc="-281" baseline="3472" dirty="0">
                <a:latin typeface="+mj-lt"/>
                <a:cs typeface="Trebuchet MS"/>
              </a:rPr>
              <a:t>am</a:t>
            </a:r>
            <a:endParaRPr sz="1451" baseline="3472">
              <a:latin typeface="+mj-lt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8960000">
            <a:off x="10208892" y="3936402"/>
            <a:ext cx="449363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7"/>
              </a:lnSpc>
            </a:pPr>
            <a:r>
              <a:rPr sz="967" spc="-181" dirty="0">
                <a:latin typeface="+mj-lt"/>
                <a:cs typeface="Trebuchet MS"/>
              </a:rPr>
              <a:t>XRCE/I</a:t>
            </a:r>
            <a:r>
              <a:rPr sz="1451" spc="-272" baseline="3472" dirty="0">
                <a:latin typeface="+mj-lt"/>
                <a:cs typeface="Trebuchet MS"/>
              </a:rPr>
              <a:t>NRIA</a:t>
            </a:r>
            <a:endParaRPr sz="1451" baseline="3472">
              <a:latin typeface="+mj-lt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18960000">
            <a:off x="10608340" y="3926201"/>
            <a:ext cx="4221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7"/>
              </a:lnSpc>
            </a:pPr>
            <a:r>
              <a:rPr sz="967" spc="-193" dirty="0">
                <a:latin typeface="+mj-lt"/>
                <a:cs typeface="Trebuchet MS"/>
              </a:rPr>
              <a:t>LEAR-X</a:t>
            </a:r>
            <a:r>
              <a:rPr sz="1451" spc="-290" baseline="3472" dirty="0">
                <a:latin typeface="+mj-lt"/>
                <a:cs typeface="Trebuchet MS"/>
              </a:rPr>
              <a:t>RCE</a:t>
            </a:r>
            <a:endParaRPr sz="1451" baseline="3472">
              <a:latin typeface="+mj-lt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51734" y="3594385"/>
            <a:ext cx="77544" cy="16432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967" spc="-145" dirty="0">
                <a:latin typeface="+mj-lt"/>
                <a:cs typeface="Trebuchet MS"/>
              </a:rPr>
              <a:t>0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32042" y="3330184"/>
            <a:ext cx="197314" cy="16432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967" spc="-145" dirty="0">
                <a:latin typeface="+mj-lt"/>
                <a:cs typeface="Trebuchet MS"/>
              </a:rPr>
              <a:t>0</a:t>
            </a:r>
            <a:r>
              <a:rPr sz="967" spc="-151" dirty="0">
                <a:latin typeface="+mj-lt"/>
                <a:cs typeface="Trebuchet MS"/>
              </a:rPr>
              <a:t>,</a:t>
            </a:r>
            <a:r>
              <a:rPr sz="967" spc="-145" dirty="0">
                <a:latin typeface="+mj-lt"/>
                <a:cs typeface="Trebuchet MS"/>
              </a:rPr>
              <a:t>05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78168" y="3064233"/>
            <a:ext cx="151248" cy="16432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967" spc="-145" dirty="0">
                <a:latin typeface="+mj-lt"/>
                <a:cs typeface="Trebuchet MS"/>
              </a:rPr>
              <a:t>0</a:t>
            </a:r>
            <a:r>
              <a:rPr sz="967" spc="-151" dirty="0">
                <a:latin typeface="+mj-lt"/>
                <a:cs typeface="Trebuchet MS"/>
              </a:rPr>
              <a:t>,</a:t>
            </a:r>
            <a:r>
              <a:rPr sz="967" spc="-145" dirty="0">
                <a:latin typeface="+mj-lt"/>
                <a:cs typeface="Trebuchet MS"/>
              </a:rPr>
              <a:t>1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32042" y="2800463"/>
            <a:ext cx="197314" cy="16432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967" spc="-145" dirty="0">
                <a:latin typeface="+mj-lt"/>
                <a:cs typeface="Trebuchet MS"/>
              </a:rPr>
              <a:t>0</a:t>
            </a:r>
            <a:r>
              <a:rPr sz="967" spc="-151" dirty="0">
                <a:latin typeface="+mj-lt"/>
                <a:cs typeface="Trebuchet MS"/>
              </a:rPr>
              <a:t>,</a:t>
            </a:r>
            <a:r>
              <a:rPr sz="967" spc="-145" dirty="0">
                <a:latin typeface="+mj-lt"/>
                <a:cs typeface="Trebuchet MS"/>
              </a:rPr>
              <a:t>15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78168" y="2536261"/>
            <a:ext cx="151248" cy="16432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967" spc="-145" dirty="0">
                <a:latin typeface="+mj-lt"/>
                <a:cs typeface="Trebuchet MS"/>
              </a:rPr>
              <a:t>0</a:t>
            </a:r>
            <a:r>
              <a:rPr sz="967" spc="-151" dirty="0">
                <a:latin typeface="+mj-lt"/>
                <a:cs typeface="Trebuchet MS"/>
              </a:rPr>
              <a:t>,</a:t>
            </a:r>
            <a:r>
              <a:rPr sz="967" spc="-145" dirty="0">
                <a:latin typeface="+mj-lt"/>
                <a:cs typeface="Trebuchet MS"/>
              </a:rPr>
              <a:t>2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32042" y="2007844"/>
            <a:ext cx="197314" cy="428567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61422">
              <a:spcBef>
                <a:spcPts val="121"/>
              </a:spcBef>
            </a:pPr>
            <a:r>
              <a:rPr sz="967" spc="-145" dirty="0">
                <a:latin typeface="+mj-lt"/>
                <a:cs typeface="Trebuchet MS"/>
              </a:rPr>
              <a:t>0</a:t>
            </a:r>
            <a:r>
              <a:rPr sz="967" spc="-151" dirty="0">
                <a:latin typeface="+mj-lt"/>
                <a:cs typeface="Trebuchet MS"/>
              </a:rPr>
              <a:t>,</a:t>
            </a:r>
            <a:r>
              <a:rPr sz="967" spc="-145" dirty="0">
                <a:latin typeface="+mj-lt"/>
                <a:cs typeface="Trebuchet MS"/>
              </a:rPr>
              <a:t>3</a:t>
            </a:r>
            <a:endParaRPr sz="967">
              <a:latin typeface="+mj-lt"/>
              <a:cs typeface="Trebuchet MS"/>
            </a:endParaRPr>
          </a:p>
          <a:p>
            <a:pPr marL="15356">
              <a:spcBef>
                <a:spcPts val="919"/>
              </a:spcBef>
            </a:pPr>
            <a:r>
              <a:rPr sz="967" spc="-145" dirty="0">
                <a:latin typeface="+mj-lt"/>
                <a:cs typeface="Trebuchet MS"/>
              </a:rPr>
              <a:t>0</a:t>
            </a:r>
            <a:r>
              <a:rPr sz="967" spc="-151" dirty="0">
                <a:latin typeface="+mj-lt"/>
                <a:cs typeface="Trebuchet MS"/>
              </a:rPr>
              <a:t>,</a:t>
            </a:r>
            <a:r>
              <a:rPr sz="967" spc="-145" dirty="0">
                <a:latin typeface="+mj-lt"/>
                <a:cs typeface="Trebuchet MS"/>
              </a:rPr>
              <a:t>25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32042" y="1742337"/>
            <a:ext cx="197314" cy="16432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967" spc="-145" dirty="0">
                <a:latin typeface="+mj-lt"/>
                <a:cs typeface="Trebuchet MS"/>
              </a:rPr>
              <a:t>0</a:t>
            </a:r>
            <a:r>
              <a:rPr sz="967" spc="-151" dirty="0">
                <a:latin typeface="+mj-lt"/>
                <a:cs typeface="Trebuchet MS"/>
              </a:rPr>
              <a:t>,</a:t>
            </a:r>
            <a:r>
              <a:rPr sz="967" spc="-145" dirty="0">
                <a:latin typeface="+mj-lt"/>
                <a:cs typeface="Trebuchet MS"/>
              </a:rPr>
              <a:t>35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78168" y="1478136"/>
            <a:ext cx="151248" cy="16432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967" spc="-145" dirty="0">
                <a:latin typeface="+mj-lt"/>
                <a:cs typeface="Trebuchet MS"/>
              </a:rPr>
              <a:t>0</a:t>
            </a:r>
            <a:r>
              <a:rPr sz="967" spc="-151" dirty="0">
                <a:latin typeface="+mj-lt"/>
                <a:cs typeface="Trebuchet MS"/>
              </a:rPr>
              <a:t>,</a:t>
            </a:r>
            <a:r>
              <a:rPr sz="967" spc="-145" dirty="0">
                <a:latin typeface="+mj-lt"/>
                <a:cs typeface="Trebuchet MS"/>
              </a:rPr>
              <a:t>4</a:t>
            </a:r>
            <a:endParaRPr sz="967">
              <a:latin typeface="+mj-lt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03745" y="2706513"/>
            <a:ext cx="179536" cy="73167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5356">
              <a:lnSpc>
                <a:spcPts val="1421"/>
              </a:lnSpc>
            </a:pPr>
            <a:r>
              <a:rPr sz="1209" spc="36" dirty="0">
                <a:latin typeface="+mj-lt"/>
                <a:cs typeface="Trebuchet MS"/>
              </a:rPr>
              <a:t>T</a:t>
            </a:r>
            <a:r>
              <a:rPr sz="1209" spc="-18" dirty="0">
                <a:latin typeface="+mj-lt"/>
                <a:cs typeface="Trebuchet MS"/>
              </a:rPr>
              <a:t>o</a:t>
            </a:r>
            <a:r>
              <a:rPr sz="1209" dirty="0">
                <a:latin typeface="+mj-lt"/>
                <a:cs typeface="Trebuchet MS"/>
              </a:rPr>
              <a:t>p</a:t>
            </a:r>
            <a:r>
              <a:rPr sz="1209" spc="-115" dirty="0">
                <a:latin typeface="+mj-lt"/>
                <a:cs typeface="Trebuchet MS"/>
              </a:rPr>
              <a:t> </a:t>
            </a:r>
            <a:r>
              <a:rPr sz="1209" dirty="0">
                <a:latin typeface="+mj-lt"/>
                <a:cs typeface="Trebuchet MS"/>
              </a:rPr>
              <a:t>5</a:t>
            </a:r>
            <a:r>
              <a:rPr sz="1209" spc="-138" dirty="0">
                <a:latin typeface="+mj-lt"/>
                <a:cs typeface="Trebuchet MS"/>
              </a:rPr>
              <a:t> </a:t>
            </a:r>
            <a:r>
              <a:rPr sz="1209" spc="24" dirty="0">
                <a:latin typeface="+mj-lt"/>
                <a:cs typeface="Trebuchet MS"/>
              </a:rPr>
              <a:t>e</a:t>
            </a:r>
            <a:r>
              <a:rPr sz="1209" dirty="0">
                <a:latin typeface="+mj-lt"/>
                <a:cs typeface="Trebuchet MS"/>
              </a:rPr>
              <a:t>rr</a:t>
            </a:r>
            <a:r>
              <a:rPr sz="1209" spc="-18" dirty="0">
                <a:latin typeface="+mj-lt"/>
                <a:cs typeface="Trebuchet MS"/>
              </a:rPr>
              <a:t>o</a:t>
            </a:r>
            <a:r>
              <a:rPr sz="1209" dirty="0">
                <a:latin typeface="+mj-lt"/>
                <a:cs typeface="Trebuchet MS"/>
              </a:rPr>
              <a:t>rs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53280" y="3483091"/>
            <a:ext cx="2776981" cy="0"/>
          </a:xfrm>
          <a:custGeom>
            <a:avLst/>
            <a:gdLst/>
            <a:ahLst/>
            <a:cxnLst/>
            <a:rect l="l" t="t" r="r" b="b"/>
            <a:pathLst>
              <a:path w="2296795">
                <a:moveTo>
                  <a:pt x="0" y="0"/>
                </a:moveTo>
                <a:lnTo>
                  <a:pt x="2296439" y="0"/>
                </a:lnTo>
              </a:path>
            </a:pathLst>
          </a:custGeom>
          <a:ln w="21599">
            <a:solidFill>
              <a:srgbClr val="FFBE00"/>
            </a:solidFill>
            <a:prstDash val="dash"/>
          </a:ln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76201" y="1497837"/>
            <a:ext cx="4390809" cy="3836488"/>
            <a:chOff x="1386357" y="1238042"/>
            <a:chExt cx="3631565" cy="3173095"/>
          </a:xfrm>
        </p:grpSpPr>
        <p:sp>
          <p:nvSpPr>
            <p:cNvPr id="25" name="object 25"/>
            <p:cNvSpPr/>
            <p:nvPr/>
          </p:nvSpPr>
          <p:spPr>
            <a:xfrm>
              <a:off x="1386357" y="1238042"/>
              <a:ext cx="3631565" cy="3173095"/>
            </a:xfrm>
            <a:custGeom>
              <a:avLst/>
              <a:gdLst/>
              <a:ahLst/>
              <a:cxnLst/>
              <a:rect l="l" t="t" r="r" b="b"/>
              <a:pathLst>
                <a:path w="3631565" h="3173095">
                  <a:moveTo>
                    <a:pt x="1842846" y="3119043"/>
                  </a:moveTo>
                  <a:lnTo>
                    <a:pt x="54368" y="3119043"/>
                  </a:lnTo>
                  <a:lnTo>
                    <a:pt x="54368" y="368"/>
                  </a:lnTo>
                  <a:lnTo>
                    <a:pt x="3631323" y="368"/>
                  </a:lnTo>
                  <a:lnTo>
                    <a:pt x="3631323" y="3119043"/>
                  </a:lnTo>
                  <a:lnTo>
                    <a:pt x="1842846" y="3119043"/>
                  </a:lnTo>
                  <a:close/>
                </a:path>
                <a:path w="3631565" h="3173095">
                  <a:moveTo>
                    <a:pt x="650519" y="3163328"/>
                  </a:moveTo>
                  <a:lnTo>
                    <a:pt x="650519" y="3172688"/>
                  </a:lnTo>
                </a:path>
                <a:path w="3631565" h="3173095">
                  <a:moveTo>
                    <a:pt x="650519" y="3163328"/>
                  </a:moveTo>
                  <a:lnTo>
                    <a:pt x="650519" y="3172688"/>
                  </a:lnTo>
                </a:path>
                <a:path w="3631565" h="3173095">
                  <a:moveTo>
                    <a:pt x="1246682" y="3135960"/>
                  </a:moveTo>
                  <a:lnTo>
                    <a:pt x="1246682" y="3172688"/>
                  </a:lnTo>
                </a:path>
                <a:path w="3631565" h="3173095">
                  <a:moveTo>
                    <a:pt x="1246682" y="3135960"/>
                  </a:moveTo>
                  <a:lnTo>
                    <a:pt x="1246682" y="3172688"/>
                  </a:lnTo>
                </a:path>
                <a:path w="3631565" h="3173095">
                  <a:moveTo>
                    <a:pt x="1842846" y="3172688"/>
                  </a:moveTo>
                  <a:lnTo>
                    <a:pt x="1842846" y="3118688"/>
                  </a:lnTo>
                </a:path>
                <a:path w="3631565" h="3173095">
                  <a:moveTo>
                    <a:pt x="1842846" y="3172688"/>
                  </a:moveTo>
                  <a:lnTo>
                    <a:pt x="1842846" y="3118688"/>
                  </a:lnTo>
                </a:path>
                <a:path w="3631565" h="3173095">
                  <a:moveTo>
                    <a:pt x="2438641" y="3172688"/>
                  </a:moveTo>
                  <a:lnTo>
                    <a:pt x="2438641" y="3118688"/>
                  </a:lnTo>
                </a:path>
                <a:path w="3631565" h="3173095">
                  <a:moveTo>
                    <a:pt x="2438641" y="3172688"/>
                  </a:moveTo>
                  <a:lnTo>
                    <a:pt x="2438641" y="3118688"/>
                  </a:lnTo>
                </a:path>
                <a:path w="3631565" h="3173095">
                  <a:moveTo>
                    <a:pt x="3034804" y="3172688"/>
                  </a:moveTo>
                  <a:lnTo>
                    <a:pt x="3034804" y="3118688"/>
                  </a:lnTo>
                </a:path>
                <a:path w="3631565" h="3173095">
                  <a:moveTo>
                    <a:pt x="3034804" y="3172688"/>
                  </a:moveTo>
                  <a:lnTo>
                    <a:pt x="3034804" y="3118688"/>
                  </a:lnTo>
                </a:path>
                <a:path w="3631565" h="3173095">
                  <a:moveTo>
                    <a:pt x="3630968" y="3172688"/>
                  </a:moveTo>
                  <a:lnTo>
                    <a:pt x="3630968" y="3118688"/>
                  </a:lnTo>
                </a:path>
                <a:path w="3631565" h="3173095">
                  <a:moveTo>
                    <a:pt x="3630968" y="3172688"/>
                  </a:moveTo>
                  <a:lnTo>
                    <a:pt x="3630968" y="3118688"/>
                  </a:lnTo>
                </a:path>
                <a:path w="3631565" h="3173095">
                  <a:moveTo>
                    <a:pt x="98996" y="3118688"/>
                  </a:moveTo>
                  <a:lnTo>
                    <a:pt x="128523" y="3118688"/>
                  </a:lnTo>
                </a:path>
                <a:path w="3631565" h="3173095">
                  <a:moveTo>
                    <a:pt x="218528" y="3118688"/>
                  </a:moveTo>
                  <a:lnTo>
                    <a:pt x="247688" y="3118688"/>
                  </a:lnTo>
                </a:path>
                <a:path w="3631565" h="3173095">
                  <a:moveTo>
                    <a:pt x="337680" y="3118688"/>
                  </a:moveTo>
                  <a:lnTo>
                    <a:pt x="366839" y="3118688"/>
                  </a:lnTo>
                </a:path>
                <a:path w="3631565" h="3173095">
                  <a:moveTo>
                    <a:pt x="456844" y="3118688"/>
                  </a:moveTo>
                  <a:lnTo>
                    <a:pt x="486003" y="3118688"/>
                  </a:lnTo>
                </a:path>
                <a:path w="3631565" h="3173095">
                  <a:moveTo>
                    <a:pt x="576008" y="3118688"/>
                  </a:moveTo>
                  <a:lnTo>
                    <a:pt x="605523" y="3118688"/>
                  </a:lnTo>
                </a:path>
                <a:path w="3631565" h="3173095">
                  <a:moveTo>
                    <a:pt x="695528" y="3118688"/>
                  </a:moveTo>
                  <a:lnTo>
                    <a:pt x="724687" y="3118688"/>
                  </a:lnTo>
                </a:path>
                <a:path w="3631565" h="3173095">
                  <a:moveTo>
                    <a:pt x="814679" y="3118688"/>
                  </a:moveTo>
                  <a:lnTo>
                    <a:pt x="843838" y="3118688"/>
                  </a:lnTo>
                </a:path>
                <a:path w="3631565" h="3173095">
                  <a:moveTo>
                    <a:pt x="933843" y="3118688"/>
                  </a:moveTo>
                  <a:lnTo>
                    <a:pt x="963002" y="3118688"/>
                  </a:lnTo>
                </a:path>
                <a:path w="3631565" h="3173095">
                  <a:moveTo>
                    <a:pt x="1053007" y="3118688"/>
                  </a:moveTo>
                  <a:lnTo>
                    <a:pt x="1082522" y="3118688"/>
                  </a:lnTo>
                </a:path>
                <a:path w="3631565" h="3173095">
                  <a:moveTo>
                    <a:pt x="1172527" y="3118688"/>
                  </a:moveTo>
                  <a:lnTo>
                    <a:pt x="1201686" y="3118688"/>
                  </a:lnTo>
                </a:path>
                <a:path w="3631565" h="3173095">
                  <a:moveTo>
                    <a:pt x="1291678" y="3118688"/>
                  </a:moveTo>
                  <a:lnTo>
                    <a:pt x="3630968" y="3118688"/>
                  </a:lnTo>
                </a:path>
                <a:path w="3631565" h="3173095">
                  <a:moveTo>
                    <a:pt x="0" y="2772003"/>
                  </a:moveTo>
                  <a:lnTo>
                    <a:pt x="54000" y="2772003"/>
                  </a:lnTo>
                </a:path>
                <a:path w="3631565" h="3173095">
                  <a:moveTo>
                    <a:pt x="0" y="2772003"/>
                  </a:moveTo>
                  <a:lnTo>
                    <a:pt x="54000" y="2772003"/>
                  </a:lnTo>
                </a:path>
                <a:path w="3631565" h="3173095">
                  <a:moveTo>
                    <a:pt x="0" y="2425331"/>
                  </a:moveTo>
                  <a:lnTo>
                    <a:pt x="54000" y="2425331"/>
                  </a:lnTo>
                </a:path>
                <a:path w="3631565" h="3173095">
                  <a:moveTo>
                    <a:pt x="0" y="2425331"/>
                  </a:moveTo>
                  <a:lnTo>
                    <a:pt x="54000" y="2425331"/>
                  </a:lnTo>
                </a:path>
                <a:path w="3631565" h="3173095">
                  <a:moveTo>
                    <a:pt x="0" y="2079002"/>
                  </a:moveTo>
                  <a:lnTo>
                    <a:pt x="54000" y="2079002"/>
                  </a:lnTo>
                </a:path>
                <a:path w="3631565" h="3173095">
                  <a:moveTo>
                    <a:pt x="0" y="2079002"/>
                  </a:moveTo>
                  <a:lnTo>
                    <a:pt x="54000" y="2079002"/>
                  </a:lnTo>
                </a:path>
                <a:path w="3631565" h="3173095">
                  <a:moveTo>
                    <a:pt x="0" y="1732330"/>
                  </a:moveTo>
                  <a:lnTo>
                    <a:pt x="54000" y="1732330"/>
                  </a:lnTo>
                </a:path>
                <a:path w="3631565" h="3173095">
                  <a:moveTo>
                    <a:pt x="0" y="1732330"/>
                  </a:moveTo>
                  <a:lnTo>
                    <a:pt x="54000" y="1732330"/>
                  </a:lnTo>
                </a:path>
                <a:path w="3631565" h="3173095">
                  <a:moveTo>
                    <a:pt x="0" y="1386001"/>
                  </a:moveTo>
                  <a:lnTo>
                    <a:pt x="54000" y="1386001"/>
                  </a:lnTo>
                </a:path>
                <a:path w="3631565" h="3173095">
                  <a:moveTo>
                    <a:pt x="0" y="1386001"/>
                  </a:moveTo>
                  <a:lnTo>
                    <a:pt x="54000" y="1386001"/>
                  </a:lnTo>
                </a:path>
                <a:path w="3631565" h="3173095">
                  <a:moveTo>
                    <a:pt x="0" y="1039329"/>
                  </a:moveTo>
                  <a:lnTo>
                    <a:pt x="54000" y="1039329"/>
                  </a:lnTo>
                </a:path>
                <a:path w="3631565" h="3173095">
                  <a:moveTo>
                    <a:pt x="0" y="1039329"/>
                  </a:moveTo>
                  <a:lnTo>
                    <a:pt x="54000" y="1039329"/>
                  </a:lnTo>
                </a:path>
                <a:path w="3631565" h="3173095">
                  <a:moveTo>
                    <a:pt x="0" y="693000"/>
                  </a:moveTo>
                  <a:lnTo>
                    <a:pt x="54000" y="693000"/>
                  </a:lnTo>
                </a:path>
                <a:path w="3631565" h="3173095">
                  <a:moveTo>
                    <a:pt x="0" y="693000"/>
                  </a:moveTo>
                  <a:lnTo>
                    <a:pt x="54000" y="693000"/>
                  </a:lnTo>
                </a:path>
                <a:path w="3631565" h="3173095">
                  <a:moveTo>
                    <a:pt x="0" y="346329"/>
                  </a:moveTo>
                  <a:lnTo>
                    <a:pt x="54000" y="346329"/>
                  </a:lnTo>
                </a:path>
                <a:path w="3631565" h="3173095">
                  <a:moveTo>
                    <a:pt x="0" y="346329"/>
                  </a:moveTo>
                  <a:lnTo>
                    <a:pt x="54000" y="346329"/>
                  </a:lnTo>
                </a:path>
                <a:path w="3631565" h="3173095">
                  <a:moveTo>
                    <a:pt x="0" y="0"/>
                  </a:moveTo>
                  <a:lnTo>
                    <a:pt x="54000" y="0"/>
                  </a:lnTo>
                </a:path>
                <a:path w="3631565" h="3173095">
                  <a:moveTo>
                    <a:pt x="0" y="0"/>
                  </a:moveTo>
                  <a:lnTo>
                    <a:pt x="54000" y="0"/>
                  </a:lnTo>
                </a:path>
                <a:path w="3631565" h="3173095">
                  <a:moveTo>
                    <a:pt x="54000" y="0"/>
                  </a:moveTo>
                  <a:lnTo>
                    <a:pt x="54000" y="3073692"/>
                  </a:lnTo>
                </a:path>
                <a:path w="3631565" h="3173095">
                  <a:moveTo>
                    <a:pt x="54000" y="3163684"/>
                  </a:moveTo>
                  <a:lnTo>
                    <a:pt x="54000" y="3172688"/>
                  </a:lnTo>
                </a:path>
                <a:path w="3631565" h="3173095">
                  <a:moveTo>
                    <a:pt x="54000" y="3163684"/>
                  </a:moveTo>
                  <a:lnTo>
                    <a:pt x="54000" y="3172688"/>
                  </a:lnTo>
                </a:path>
                <a:path w="3631565" h="3173095">
                  <a:moveTo>
                    <a:pt x="0" y="3118688"/>
                  </a:moveTo>
                  <a:lnTo>
                    <a:pt x="9004" y="3118688"/>
                  </a:lnTo>
                </a:path>
                <a:path w="3631565" h="3173095">
                  <a:moveTo>
                    <a:pt x="0" y="3118688"/>
                  </a:moveTo>
                  <a:lnTo>
                    <a:pt x="9004" y="3118688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361" y="1362250"/>
              <a:ext cx="3428644" cy="303947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60299" y="5345903"/>
            <a:ext cx="365453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24" dirty="0">
                <a:latin typeface="+mj-lt"/>
                <a:cs typeface="Arial MT"/>
              </a:rPr>
              <a:t>199</a:t>
            </a: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81977" y="5345903"/>
            <a:ext cx="365453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24" dirty="0">
                <a:latin typeface="+mj-lt"/>
                <a:cs typeface="Arial MT"/>
              </a:rPr>
              <a:t>199</a:t>
            </a:r>
            <a:r>
              <a:rPr sz="1209" dirty="0">
                <a:latin typeface="+mj-lt"/>
                <a:cs typeface="Arial MT"/>
              </a:rPr>
              <a:t>5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01903" y="5345903"/>
            <a:ext cx="365453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24" dirty="0">
                <a:latin typeface="+mj-lt"/>
                <a:cs typeface="Arial MT"/>
              </a:rPr>
              <a:t>200</a:t>
            </a: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23565" y="5345903"/>
            <a:ext cx="365453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24" dirty="0">
                <a:latin typeface="+mj-lt"/>
                <a:cs typeface="Arial MT"/>
              </a:rPr>
              <a:t>200</a:t>
            </a:r>
            <a:r>
              <a:rPr sz="1209" dirty="0">
                <a:latin typeface="+mj-lt"/>
                <a:cs typeface="Arial MT"/>
              </a:rPr>
              <a:t>5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43922" y="5345903"/>
            <a:ext cx="365453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24" dirty="0">
                <a:latin typeface="+mj-lt"/>
                <a:cs typeface="Arial MT"/>
              </a:rPr>
              <a:t>201</a:t>
            </a: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65599" y="5345903"/>
            <a:ext cx="365453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24" dirty="0">
                <a:latin typeface="+mj-lt"/>
                <a:cs typeface="Arial MT"/>
              </a:rPr>
              <a:t>201</a:t>
            </a:r>
            <a:r>
              <a:rPr sz="1209" dirty="0">
                <a:latin typeface="+mj-lt"/>
                <a:cs typeface="Arial MT"/>
              </a:rPr>
              <a:t>5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85527" y="5345903"/>
            <a:ext cx="365453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24" dirty="0">
                <a:latin typeface="+mj-lt"/>
                <a:cs typeface="Arial MT"/>
              </a:rPr>
              <a:t>202</a:t>
            </a: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34180" y="5150908"/>
            <a:ext cx="116699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39069" y="4731743"/>
            <a:ext cx="411518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dirty="0">
                <a:latin typeface="+mj-lt"/>
                <a:cs typeface="Arial MT"/>
              </a:rPr>
              <a:t>2</a:t>
            </a:r>
            <a:r>
              <a:rPr sz="1209" spc="-79" dirty="0">
                <a:latin typeface="+mj-lt"/>
                <a:cs typeface="Arial MT"/>
              </a:rPr>
              <a:t> </a:t>
            </a:r>
            <a:r>
              <a:rPr sz="1209" spc="-18" dirty="0">
                <a:latin typeface="+mj-lt"/>
                <a:cs typeface="Arial MT"/>
              </a:rPr>
              <a:t>000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9069" y="4312578"/>
            <a:ext cx="411518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dirty="0">
                <a:latin typeface="+mj-lt"/>
                <a:cs typeface="Arial MT"/>
              </a:rPr>
              <a:t>4</a:t>
            </a:r>
            <a:r>
              <a:rPr sz="1209" spc="-79" dirty="0">
                <a:latin typeface="+mj-lt"/>
                <a:cs typeface="Arial MT"/>
              </a:rPr>
              <a:t> </a:t>
            </a:r>
            <a:r>
              <a:rPr sz="1209" spc="-18" dirty="0">
                <a:latin typeface="+mj-lt"/>
                <a:cs typeface="Arial MT"/>
              </a:rPr>
              <a:t>000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39069" y="3893428"/>
            <a:ext cx="411518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dirty="0">
                <a:latin typeface="+mj-lt"/>
                <a:cs typeface="Arial MT"/>
              </a:rPr>
              <a:t>6</a:t>
            </a:r>
            <a:r>
              <a:rPr sz="1209" spc="-79" dirty="0">
                <a:latin typeface="+mj-lt"/>
                <a:cs typeface="Arial MT"/>
              </a:rPr>
              <a:t> </a:t>
            </a:r>
            <a:r>
              <a:rPr sz="1209" spc="-18" dirty="0">
                <a:latin typeface="+mj-lt"/>
                <a:cs typeface="Arial MT"/>
              </a:rPr>
              <a:t>000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39069" y="3474262"/>
            <a:ext cx="411518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dirty="0">
                <a:latin typeface="+mj-lt"/>
                <a:cs typeface="Arial MT"/>
              </a:rPr>
              <a:t>8</a:t>
            </a:r>
            <a:r>
              <a:rPr sz="1209" spc="-79" dirty="0">
                <a:latin typeface="+mj-lt"/>
                <a:cs typeface="Arial MT"/>
              </a:rPr>
              <a:t> </a:t>
            </a:r>
            <a:r>
              <a:rPr sz="1209" spc="-18" dirty="0">
                <a:latin typeface="+mj-lt"/>
                <a:cs typeface="Arial MT"/>
              </a:rPr>
              <a:t>000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56382" y="3055112"/>
            <a:ext cx="49443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2" dirty="0">
                <a:latin typeface="+mj-lt"/>
                <a:cs typeface="Arial MT"/>
              </a:rPr>
              <a:t>1</a:t>
            </a:r>
            <a:r>
              <a:rPr sz="1209" dirty="0">
                <a:latin typeface="+mj-lt"/>
                <a:cs typeface="Arial MT"/>
              </a:rPr>
              <a:t>0</a:t>
            </a:r>
            <a:r>
              <a:rPr sz="1209" spc="-6" dirty="0">
                <a:latin typeface="+mj-lt"/>
                <a:cs typeface="Arial MT"/>
              </a:rPr>
              <a:t> </a:t>
            </a:r>
            <a:r>
              <a:rPr sz="1209" spc="-24" dirty="0">
                <a:latin typeface="+mj-lt"/>
                <a:cs typeface="Arial MT"/>
              </a:rPr>
              <a:t>00</a:t>
            </a: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56382" y="2635948"/>
            <a:ext cx="49443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2" dirty="0">
                <a:latin typeface="+mj-lt"/>
                <a:cs typeface="Arial MT"/>
              </a:rPr>
              <a:t>1</a:t>
            </a:r>
            <a:r>
              <a:rPr sz="1209" dirty="0">
                <a:latin typeface="+mj-lt"/>
                <a:cs typeface="Arial MT"/>
              </a:rPr>
              <a:t>2</a:t>
            </a:r>
            <a:r>
              <a:rPr sz="1209" spc="-6" dirty="0">
                <a:latin typeface="+mj-lt"/>
                <a:cs typeface="Arial MT"/>
              </a:rPr>
              <a:t> </a:t>
            </a:r>
            <a:r>
              <a:rPr sz="1209" spc="-24" dirty="0">
                <a:latin typeface="+mj-lt"/>
                <a:cs typeface="Arial MT"/>
              </a:rPr>
              <a:t>00</a:t>
            </a: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56382" y="2218088"/>
            <a:ext cx="49443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2" dirty="0">
                <a:latin typeface="+mj-lt"/>
                <a:cs typeface="Arial MT"/>
              </a:rPr>
              <a:t>1</a:t>
            </a:r>
            <a:r>
              <a:rPr sz="1209" dirty="0">
                <a:latin typeface="+mj-lt"/>
                <a:cs typeface="Arial MT"/>
              </a:rPr>
              <a:t>4</a:t>
            </a:r>
            <a:r>
              <a:rPr sz="1209" spc="-6" dirty="0">
                <a:latin typeface="+mj-lt"/>
                <a:cs typeface="Arial MT"/>
              </a:rPr>
              <a:t> </a:t>
            </a:r>
            <a:r>
              <a:rPr sz="1209" spc="-24" dirty="0">
                <a:latin typeface="+mj-lt"/>
                <a:cs typeface="Arial MT"/>
              </a:rPr>
              <a:t>00</a:t>
            </a: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56382" y="1798938"/>
            <a:ext cx="49443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2" dirty="0">
                <a:latin typeface="+mj-lt"/>
                <a:cs typeface="Arial MT"/>
              </a:rPr>
              <a:t>1</a:t>
            </a:r>
            <a:r>
              <a:rPr sz="1209" dirty="0">
                <a:latin typeface="+mj-lt"/>
                <a:cs typeface="Arial MT"/>
              </a:rPr>
              <a:t>6</a:t>
            </a:r>
            <a:r>
              <a:rPr sz="1209" spc="-6" dirty="0">
                <a:latin typeface="+mj-lt"/>
                <a:cs typeface="Arial MT"/>
              </a:rPr>
              <a:t> </a:t>
            </a:r>
            <a:r>
              <a:rPr sz="1209" spc="-24" dirty="0">
                <a:latin typeface="+mj-lt"/>
                <a:cs typeface="Arial MT"/>
              </a:rPr>
              <a:t>00</a:t>
            </a: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56382" y="1379772"/>
            <a:ext cx="49443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2" dirty="0">
                <a:latin typeface="+mj-lt"/>
                <a:cs typeface="Arial MT"/>
              </a:rPr>
              <a:t>1</a:t>
            </a:r>
            <a:r>
              <a:rPr sz="1209" dirty="0">
                <a:latin typeface="+mj-lt"/>
                <a:cs typeface="Arial MT"/>
              </a:rPr>
              <a:t>8</a:t>
            </a:r>
            <a:r>
              <a:rPr sz="1209" spc="-6" dirty="0">
                <a:latin typeface="+mj-lt"/>
                <a:cs typeface="Arial MT"/>
              </a:rPr>
              <a:t> </a:t>
            </a:r>
            <a:r>
              <a:rPr sz="1209" spc="-24" dirty="0">
                <a:latin typeface="+mj-lt"/>
                <a:cs typeface="Arial MT"/>
              </a:rPr>
              <a:t>00</a:t>
            </a:r>
            <a:r>
              <a:rPr sz="1209" dirty="0">
                <a:latin typeface="+mj-lt"/>
                <a:cs typeface="Arial MT"/>
              </a:rPr>
              <a:t>0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27460" y="1653388"/>
            <a:ext cx="363150" cy="45460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6142">
              <a:lnSpc>
                <a:spcPct val="118300"/>
              </a:lnSpc>
              <a:spcBef>
                <a:spcPts val="121"/>
              </a:spcBef>
            </a:pPr>
            <a:r>
              <a:rPr sz="1209" spc="-12" dirty="0">
                <a:latin typeface="+mj-lt"/>
                <a:cs typeface="Arial MT"/>
              </a:rPr>
              <a:t>SV</a:t>
            </a:r>
            <a:r>
              <a:rPr sz="1209" dirty="0">
                <a:latin typeface="+mj-lt"/>
                <a:cs typeface="Arial MT"/>
              </a:rPr>
              <a:t>M  </a:t>
            </a:r>
            <a:r>
              <a:rPr sz="1209" spc="-6" dirty="0">
                <a:latin typeface="+mj-lt"/>
                <a:cs typeface="Arial MT"/>
              </a:rPr>
              <a:t>DN</a:t>
            </a:r>
            <a:r>
              <a:rPr sz="1209" dirty="0">
                <a:latin typeface="+mj-lt"/>
                <a:cs typeface="Arial MT"/>
              </a:rPr>
              <a:t>N</a:t>
            </a:r>
            <a:endParaRPr sz="1209">
              <a:latin typeface="+mj-l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9991" y="3107335"/>
            <a:ext cx="167418" cy="754706"/>
          </a:xfrm>
          <a:prstGeom prst="rect">
            <a:avLst/>
          </a:prstGeom>
        </p:spPr>
        <p:txBody>
          <a:bodyPr vert="vert270" wrap="square" lIns="0" tIns="2303" rIns="0" bIns="0" rtlCol="0">
            <a:spAutoFit/>
          </a:bodyPr>
          <a:lstStyle/>
          <a:p>
            <a:pPr marL="15356">
              <a:spcBef>
                <a:spcPts val="18"/>
              </a:spcBef>
            </a:pPr>
            <a:r>
              <a:rPr sz="1088" spc="-6" dirty="0">
                <a:latin typeface="+mj-lt"/>
                <a:cs typeface="Arial MT"/>
              </a:rPr>
              <a:t>P</a:t>
            </a:r>
            <a:r>
              <a:rPr sz="1088" spc="-30" dirty="0">
                <a:latin typeface="+mj-lt"/>
                <a:cs typeface="Arial MT"/>
              </a:rPr>
              <a:t>u</a:t>
            </a:r>
            <a:r>
              <a:rPr sz="1088" spc="-42" dirty="0">
                <a:latin typeface="+mj-lt"/>
                <a:cs typeface="Arial MT"/>
              </a:rPr>
              <a:t>b</a:t>
            </a:r>
            <a:r>
              <a:rPr sz="1088" spc="-18" dirty="0">
                <a:latin typeface="+mj-lt"/>
                <a:cs typeface="Arial MT"/>
              </a:rPr>
              <a:t>l</a:t>
            </a:r>
            <a:r>
              <a:rPr sz="1088" spc="-42" dirty="0">
                <a:latin typeface="+mj-lt"/>
                <a:cs typeface="Arial MT"/>
              </a:rPr>
              <a:t>i</a:t>
            </a:r>
            <a:r>
              <a:rPr sz="1088" spc="42" dirty="0">
                <a:latin typeface="+mj-lt"/>
                <a:cs typeface="Arial MT"/>
              </a:rPr>
              <a:t>c</a:t>
            </a:r>
            <a:r>
              <a:rPr sz="1088" spc="-30" dirty="0">
                <a:latin typeface="+mj-lt"/>
                <a:cs typeface="Arial MT"/>
              </a:rPr>
              <a:t>a</a:t>
            </a:r>
            <a:r>
              <a:rPr sz="1088" spc="-12" dirty="0">
                <a:latin typeface="+mj-lt"/>
                <a:cs typeface="Arial MT"/>
              </a:rPr>
              <a:t>t</a:t>
            </a:r>
            <a:r>
              <a:rPr sz="1088" spc="-24" dirty="0">
                <a:latin typeface="+mj-lt"/>
                <a:cs typeface="Arial MT"/>
              </a:rPr>
              <a:t>i</a:t>
            </a:r>
            <a:r>
              <a:rPr sz="1088" spc="-30" dirty="0">
                <a:latin typeface="+mj-lt"/>
                <a:cs typeface="Arial MT"/>
              </a:rPr>
              <a:t>on</a:t>
            </a:r>
            <a:r>
              <a:rPr sz="1088" dirty="0">
                <a:latin typeface="+mj-lt"/>
                <a:cs typeface="Arial MT"/>
              </a:rPr>
              <a:t>s</a:t>
            </a:r>
            <a:endParaRPr sz="1088">
              <a:latin typeface="+mj-l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616443" y="791731"/>
            <a:ext cx="2830724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z="2176" spc="-181" dirty="0">
                <a:latin typeface="+mj-lt"/>
                <a:cs typeface="Trebuchet MS"/>
              </a:rPr>
              <a:t>P</a:t>
            </a:r>
            <a:r>
              <a:rPr sz="2176" spc="-91" dirty="0">
                <a:latin typeface="+mj-lt"/>
                <a:cs typeface="Trebuchet MS"/>
              </a:rPr>
              <a:t>u</a:t>
            </a:r>
            <a:r>
              <a:rPr sz="2176" spc="-85" dirty="0">
                <a:latin typeface="+mj-lt"/>
                <a:cs typeface="Trebuchet MS"/>
              </a:rPr>
              <a:t>b</a:t>
            </a:r>
            <a:r>
              <a:rPr sz="2176" spc="-175" dirty="0">
                <a:latin typeface="+mj-lt"/>
                <a:cs typeface="Trebuchet MS"/>
              </a:rPr>
              <a:t>l</a:t>
            </a:r>
            <a:r>
              <a:rPr sz="2176" spc="-145" dirty="0">
                <a:latin typeface="+mj-lt"/>
                <a:cs typeface="Trebuchet MS"/>
              </a:rPr>
              <a:t>i</a:t>
            </a:r>
            <a:r>
              <a:rPr sz="2176" spc="-200" dirty="0">
                <a:latin typeface="+mj-lt"/>
                <a:cs typeface="Trebuchet MS"/>
              </a:rPr>
              <a:t>c</a:t>
            </a:r>
            <a:r>
              <a:rPr sz="2176" spc="-187" dirty="0">
                <a:latin typeface="+mj-lt"/>
                <a:cs typeface="Trebuchet MS"/>
              </a:rPr>
              <a:t>a</a:t>
            </a:r>
            <a:r>
              <a:rPr sz="2176" spc="-200" dirty="0">
                <a:latin typeface="+mj-lt"/>
                <a:cs typeface="Trebuchet MS"/>
              </a:rPr>
              <a:t>t</a:t>
            </a:r>
            <a:r>
              <a:rPr sz="2176" spc="-151" dirty="0">
                <a:latin typeface="+mj-lt"/>
                <a:cs typeface="Trebuchet MS"/>
              </a:rPr>
              <a:t>i</a:t>
            </a:r>
            <a:r>
              <a:rPr sz="2176" spc="-85" dirty="0">
                <a:latin typeface="+mj-lt"/>
                <a:cs typeface="Trebuchet MS"/>
              </a:rPr>
              <a:t>o</a:t>
            </a:r>
            <a:r>
              <a:rPr sz="2176" spc="-73" dirty="0">
                <a:latin typeface="+mj-lt"/>
                <a:cs typeface="Trebuchet MS"/>
              </a:rPr>
              <a:t>n</a:t>
            </a:r>
            <a:r>
              <a:rPr sz="2176" spc="-91" dirty="0">
                <a:latin typeface="+mj-lt"/>
                <a:cs typeface="Trebuchet MS"/>
              </a:rPr>
              <a:t>s</a:t>
            </a:r>
            <a:r>
              <a:rPr sz="2176" spc="-242" dirty="0">
                <a:latin typeface="+mj-lt"/>
                <a:cs typeface="Trebuchet MS"/>
              </a:rPr>
              <a:t> </a:t>
            </a:r>
            <a:r>
              <a:rPr sz="2176" spc="-67" dirty="0">
                <a:latin typeface="+mj-lt"/>
                <a:cs typeface="Trebuchet MS"/>
              </a:rPr>
              <a:t>S</a:t>
            </a:r>
            <a:r>
              <a:rPr sz="2176" spc="-151" dirty="0">
                <a:latin typeface="+mj-lt"/>
                <a:cs typeface="Trebuchet MS"/>
              </a:rPr>
              <a:t>V</a:t>
            </a:r>
            <a:r>
              <a:rPr sz="2176" spc="67" dirty="0">
                <a:latin typeface="+mj-lt"/>
                <a:cs typeface="Trebuchet MS"/>
              </a:rPr>
              <a:t>M</a:t>
            </a:r>
            <a:r>
              <a:rPr sz="2176" spc="-242" dirty="0">
                <a:latin typeface="+mj-lt"/>
                <a:cs typeface="Trebuchet MS"/>
              </a:rPr>
              <a:t> </a:t>
            </a:r>
            <a:r>
              <a:rPr sz="2176" spc="-115" dirty="0">
                <a:latin typeface="+mj-lt"/>
                <a:cs typeface="Trebuchet MS"/>
              </a:rPr>
              <a:t>v</a:t>
            </a:r>
            <a:r>
              <a:rPr sz="2176" spc="-91" dirty="0">
                <a:latin typeface="+mj-lt"/>
                <a:cs typeface="Trebuchet MS"/>
              </a:rPr>
              <a:t>s</a:t>
            </a:r>
            <a:r>
              <a:rPr sz="2176" spc="-230" dirty="0">
                <a:latin typeface="+mj-lt"/>
                <a:cs typeface="Trebuchet MS"/>
              </a:rPr>
              <a:t> </a:t>
            </a:r>
            <a:r>
              <a:rPr sz="2176" spc="-67" dirty="0">
                <a:latin typeface="+mj-lt"/>
                <a:cs typeface="Trebuchet MS"/>
              </a:rPr>
              <a:t>DN</a:t>
            </a:r>
            <a:r>
              <a:rPr sz="2176" spc="-54" dirty="0">
                <a:latin typeface="+mj-lt"/>
                <a:cs typeface="Trebuchet MS"/>
              </a:rPr>
              <a:t>N</a:t>
            </a:r>
            <a:r>
              <a:rPr sz="2086" spc="-99" baseline="31400" dirty="0">
                <a:latin typeface="+mj-lt"/>
                <a:cs typeface="Trebuchet MS"/>
              </a:rPr>
              <a:t>1</a:t>
            </a:r>
            <a:endParaRPr sz="2086" baseline="31400">
              <a:latin typeface="+mj-lt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586" y="6166359"/>
            <a:ext cx="3674491" cy="61823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lnSpc>
                <a:spcPts val="1620"/>
              </a:lnSpc>
              <a:spcBef>
                <a:spcPts val="121"/>
              </a:spcBef>
            </a:pPr>
            <a:r>
              <a:rPr sz="1360" spc="-73" baseline="29629" dirty="0">
                <a:latin typeface="+mj-lt"/>
                <a:cs typeface="Trebuchet MS"/>
              </a:rPr>
              <a:t>1</a:t>
            </a:r>
            <a:r>
              <a:rPr sz="1360" spc="-63" baseline="29629" dirty="0">
                <a:latin typeface="+mj-lt"/>
                <a:cs typeface="Trebuchet MS"/>
              </a:rPr>
              <a:t> </a:t>
            </a:r>
            <a:r>
              <a:rPr sz="1451" spc="-157" dirty="0">
                <a:latin typeface="+mj-lt"/>
                <a:cs typeface="Trebuchet MS"/>
              </a:rPr>
              <a:t>W</a:t>
            </a:r>
            <a:r>
              <a:rPr sz="1451" spc="-133" dirty="0">
                <a:latin typeface="+mj-lt"/>
                <a:cs typeface="Trebuchet MS"/>
              </a:rPr>
              <a:t>e</a:t>
            </a:r>
            <a:r>
              <a:rPr sz="1451" spc="-60" dirty="0">
                <a:latin typeface="+mj-lt"/>
                <a:cs typeface="Trebuchet MS"/>
              </a:rPr>
              <a:t>b</a:t>
            </a:r>
            <a:r>
              <a:rPr sz="1451" spc="-138" dirty="0">
                <a:latin typeface="+mj-lt"/>
                <a:cs typeface="Trebuchet MS"/>
              </a:rPr>
              <a:t> </a:t>
            </a:r>
            <a:r>
              <a:rPr sz="1451" spc="-73" dirty="0">
                <a:latin typeface="+mj-lt"/>
                <a:cs typeface="Trebuchet MS"/>
              </a:rPr>
              <a:t>o</a:t>
            </a:r>
            <a:r>
              <a:rPr sz="1451" spc="-145" dirty="0">
                <a:latin typeface="+mj-lt"/>
                <a:cs typeface="Trebuchet MS"/>
              </a:rPr>
              <a:t>f</a:t>
            </a:r>
            <a:r>
              <a:rPr sz="1451" spc="-151" dirty="0">
                <a:latin typeface="+mj-lt"/>
                <a:cs typeface="Trebuchet MS"/>
              </a:rPr>
              <a:t> </a:t>
            </a:r>
            <a:r>
              <a:rPr sz="1451" spc="-42" dirty="0">
                <a:latin typeface="+mj-lt"/>
                <a:cs typeface="Trebuchet MS"/>
              </a:rPr>
              <a:t>S</a:t>
            </a:r>
            <a:r>
              <a:rPr sz="1451" spc="-138" dirty="0">
                <a:latin typeface="+mj-lt"/>
                <a:cs typeface="Trebuchet MS"/>
              </a:rPr>
              <a:t>c</a:t>
            </a:r>
            <a:r>
              <a:rPr sz="1451" spc="-91" dirty="0">
                <a:latin typeface="+mj-lt"/>
                <a:cs typeface="Trebuchet MS"/>
              </a:rPr>
              <a:t>i</a:t>
            </a:r>
            <a:r>
              <a:rPr sz="1451" spc="-133" dirty="0">
                <a:latin typeface="+mj-lt"/>
                <a:cs typeface="Trebuchet MS"/>
              </a:rPr>
              <a:t>e</a:t>
            </a:r>
            <a:r>
              <a:rPr sz="1451" spc="-60" dirty="0">
                <a:latin typeface="+mj-lt"/>
                <a:cs typeface="Trebuchet MS"/>
              </a:rPr>
              <a:t>n</a:t>
            </a:r>
            <a:r>
              <a:rPr sz="1451" spc="-138" dirty="0">
                <a:latin typeface="+mj-lt"/>
                <a:cs typeface="Trebuchet MS"/>
              </a:rPr>
              <a:t>c</a:t>
            </a:r>
            <a:r>
              <a:rPr sz="1451" spc="-127" dirty="0">
                <a:latin typeface="+mj-lt"/>
                <a:cs typeface="Trebuchet MS"/>
              </a:rPr>
              <a:t>e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85" dirty="0">
                <a:latin typeface="+mj-lt"/>
                <a:cs typeface="Trebuchet MS"/>
              </a:rPr>
              <a:t>[</a:t>
            </a:r>
            <a:r>
              <a:rPr sz="1451" spc="-97" dirty="0">
                <a:latin typeface="+mj-lt"/>
                <a:cs typeface="Trebuchet MS"/>
              </a:rPr>
              <a:t>W</a:t>
            </a:r>
            <a:r>
              <a:rPr sz="1451" spc="-79" dirty="0">
                <a:latin typeface="+mj-lt"/>
                <a:cs typeface="Trebuchet MS"/>
              </a:rPr>
              <a:t>O</a:t>
            </a:r>
            <a:r>
              <a:rPr sz="1451" spc="-48" dirty="0">
                <a:latin typeface="+mj-lt"/>
                <a:cs typeface="Trebuchet MS"/>
              </a:rPr>
              <a:t>S</a:t>
            </a:r>
            <a:r>
              <a:rPr sz="1451" spc="-121" dirty="0">
                <a:latin typeface="+mj-lt"/>
                <a:cs typeface="Trebuchet MS"/>
              </a:rPr>
              <a:t>1</a:t>
            </a:r>
            <a:r>
              <a:rPr sz="1451" spc="-79" dirty="0">
                <a:latin typeface="+mj-lt"/>
                <a:cs typeface="Trebuchet MS"/>
              </a:rPr>
              <a:t>]</a:t>
            </a:r>
            <a:r>
              <a:rPr sz="1451" spc="-85" dirty="0">
                <a:latin typeface="+mj-lt"/>
                <a:cs typeface="Trebuchet MS"/>
              </a:rPr>
              <a:t>[</a:t>
            </a:r>
            <a:r>
              <a:rPr sz="1451" spc="-97" dirty="0">
                <a:latin typeface="+mj-lt"/>
                <a:cs typeface="Trebuchet MS"/>
              </a:rPr>
              <a:t>W</a:t>
            </a:r>
            <a:r>
              <a:rPr sz="1451" spc="-79" dirty="0">
                <a:latin typeface="+mj-lt"/>
                <a:cs typeface="Trebuchet MS"/>
              </a:rPr>
              <a:t>O</a:t>
            </a:r>
            <a:r>
              <a:rPr sz="1451" spc="-60" dirty="0">
                <a:latin typeface="+mj-lt"/>
                <a:cs typeface="Trebuchet MS"/>
              </a:rPr>
              <a:t>S</a:t>
            </a:r>
            <a:r>
              <a:rPr sz="1451" spc="-67" dirty="0">
                <a:latin typeface="+mj-lt"/>
                <a:cs typeface="Trebuchet MS"/>
              </a:rPr>
              <a:t>2</a:t>
            </a:r>
            <a:r>
              <a:rPr sz="1451" spc="-138" dirty="0">
                <a:latin typeface="+mj-lt"/>
                <a:cs typeface="Trebuchet MS"/>
              </a:rPr>
              <a:t>]</a:t>
            </a:r>
            <a:endParaRPr sz="1451">
              <a:latin typeface="+mj-lt"/>
              <a:cs typeface="Trebuchet MS"/>
            </a:endParaRPr>
          </a:p>
          <a:p>
            <a:pPr marL="46067">
              <a:lnSpc>
                <a:spcPts val="1487"/>
              </a:lnSpc>
            </a:pPr>
            <a:r>
              <a:rPr sz="1179" spc="-27" baseline="34188" dirty="0">
                <a:latin typeface="+mj-lt"/>
                <a:cs typeface="Trebuchet MS"/>
              </a:rPr>
              <a:t>2</a:t>
            </a:r>
            <a:r>
              <a:rPr sz="1179" spc="99" baseline="34188" dirty="0">
                <a:latin typeface="+mj-lt"/>
                <a:cs typeface="Trebuchet MS"/>
              </a:rPr>
              <a:t> </a:t>
            </a:r>
            <a:r>
              <a:rPr sz="1451" spc="-54" dirty="0">
                <a:latin typeface="+mj-lt"/>
                <a:cs typeface="Trebuchet MS"/>
              </a:rPr>
              <a:t>A</a:t>
            </a:r>
            <a:r>
              <a:rPr sz="1451" spc="-121" dirty="0">
                <a:latin typeface="+mj-lt"/>
                <a:cs typeface="Trebuchet MS"/>
              </a:rPr>
              <a:t>l</a:t>
            </a:r>
            <a:r>
              <a:rPr sz="1451" spc="-133" dirty="0">
                <a:latin typeface="+mj-lt"/>
                <a:cs typeface="Trebuchet MS"/>
              </a:rPr>
              <a:t>e</a:t>
            </a:r>
            <a:r>
              <a:rPr sz="1451" spc="-103" dirty="0">
                <a:latin typeface="+mj-lt"/>
                <a:cs typeface="Trebuchet MS"/>
              </a:rPr>
              <a:t>x</a:t>
            </a:r>
            <a:r>
              <a:rPr sz="1451" spc="-97" dirty="0">
                <a:latin typeface="+mj-lt"/>
                <a:cs typeface="Trebuchet MS"/>
              </a:rPr>
              <a:t>N</a:t>
            </a:r>
            <a:r>
              <a:rPr sz="1451" spc="-91" dirty="0">
                <a:latin typeface="+mj-lt"/>
                <a:cs typeface="Trebuchet MS"/>
              </a:rPr>
              <a:t>e</a:t>
            </a:r>
            <a:r>
              <a:rPr sz="1451" spc="-133" dirty="0">
                <a:latin typeface="+mj-lt"/>
                <a:cs typeface="Trebuchet MS"/>
              </a:rPr>
              <a:t>t</a:t>
            </a:r>
            <a:r>
              <a:rPr sz="1451" spc="-151" dirty="0">
                <a:latin typeface="+mj-lt"/>
                <a:cs typeface="Trebuchet MS"/>
              </a:rPr>
              <a:t> </a:t>
            </a:r>
            <a:r>
              <a:rPr sz="1451" spc="-169" dirty="0">
                <a:latin typeface="+mj-lt"/>
                <a:cs typeface="Trebuchet MS"/>
              </a:rPr>
              <a:t>[</a:t>
            </a:r>
            <a:r>
              <a:rPr sz="1451" spc="-42" dirty="0">
                <a:latin typeface="+mj-lt"/>
                <a:cs typeface="Trebuchet MS"/>
              </a:rPr>
              <a:t>A</a:t>
            </a:r>
            <a:r>
              <a:rPr sz="1451" spc="-127" dirty="0">
                <a:latin typeface="+mj-lt"/>
                <a:cs typeface="Trebuchet MS"/>
              </a:rPr>
              <a:t>L</a:t>
            </a:r>
            <a:r>
              <a:rPr sz="1451" spc="-91" dirty="0">
                <a:latin typeface="+mj-lt"/>
                <a:cs typeface="Trebuchet MS"/>
              </a:rPr>
              <a:t>EX</a:t>
            </a:r>
            <a:r>
              <a:rPr sz="1451" spc="-138" dirty="0">
                <a:latin typeface="+mj-lt"/>
                <a:cs typeface="Trebuchet MS"/>
              </a:rPr>
              <a:t>]</a:t>
            </a:r>
            <a:endParaRPr sz="1451">
              <a:latin typeface="+mj-lt"/>
              <a:cs typeface="Trebuchet MS"/>
            </a:endParaRPr>
          </a:p>
          <a:p>
            <a:pPr marL="46067">
              <a:lnSpc>
                <a:spcPts val="1608"/>
              </a:lnSpc>
            </a:pPr>
            <a:r>
              <a:rPr sz="1179" spc="-27" baseline="34188" dirty="0">
                <a:latin typeface="+mj-lt"/>
                <a:cs typeface="Trebuchet MS"/>
              </a:rPr>
              <a:t>3</a:t>
            </a:r>
            <a:r>
              <a:rPr sz="1179" spc="99" baseline="34188" dirty="0">
                <a:latin typeface="+mj-lt"/>
                <a:cs typeface="Trebuchet MS"/>
              </a:rPr>
              <a:t> </a:t>
            </a:r>
            <a:r>
              <a:rPr sz="1451" spc="-85" dirty="0">
                <a:latin typeface="+mj-lt"/>
                <a:cs typeface="Trebuchet MS"/>
              </a:rPr>
              <a:t>I</a:t>
            </a:r>
            <a:r>
              <a:rPr sz="1451" spc="-97" dirty="0">
                <a:latin typeface="+mj-lt"/>
                <a:cs typeface="Trebuchet MS"/>
              </a:rPr>
              <a:t>m</a:t>
            </a:r>
            <a:r>
              <a:rPr sz="1451" spc="-103" dirty="0">
                <a:latin typeface="+mj-lt"/>
                <a:cs typeface="Trebuchet MS"/>
              </a:rPr>
              <a:t>a</a:t>
            </a:r>
            <a:r>
              <a:rPr sz="1451" spc="6" dirty="0">
                <a:latin typeface="+mj-lt"/>
                <a:cs typeface="Trebuchet MS"/>
              </a:rPr>
              <a:t>g</a:t>
            </a:r>
            <a:r>
              <a:rPr sz="1451" spc="-133" dirty="0">
                <a:latin typeface="+mj-lt"/>
                <a:cs typeface="Trebuchet MS"/>
              </a:rPr>
              <a:t>e</a:t>
            </a:r>
            <a:r>
              <a:rPr sz="1451" spc="-97" dirty="0">
                <a:latin typeface="+mj-lt"/>
                <a:cs typeface="Trebuchet MS"/>
              </a:rPr>
              <a:t>N</a:t>
            </a:r>
            <a:r>
              <a:rPr sz="1451" spc="-91" dirty="0">
                <a:latin typeface="+mj-lt"/>
                <a:cs typeface="Trebuchet MS"/>
              </a:rPr>
              <a:t>e</a:t>
            </a:r>
            <a:r>
              <a:rPr sz="1451" spc="-133" dirty="0">
                <a:latin typeface="+mj-lt"/>
                <a:cs typeface="Trebuchet MS"/>
              </a:rPr>
              <a:t>t</a:t>
            </a:r>
            <a:r>
              <a:rPr sz="1451" spc="-151" dirty="0">
                <a:latin typeface="+mj-lt"/>
                <a:cs typeface="Trebuchet MS"/>
              </a:rPr>
              <a:t> </a:t>
            </a:r>
            <a:r>
              <a:rPr sz="1451" spc="-115" dirty="0">
                <a:latin typeface="+mj-lt"/>
                <a:cs typeface="Trebuchet MS"/>
              </a:rPr>
              <a:t>La</a:t>
            </a:r>
            <a:r>
              <a:rPr sz="1451" spc="-145" dirty="0">
                <a:latin typeface="+mj-lt"/>
                <a:cs typeface="Trebuchet MS"/>
              </a:rPr>
              <a:t>r</a:t>
            </a:r>
            <a:r>
              <a:rPr sz="1451" spc="6" dirty="0">
                <a:latin typeface="+mj-lt"/>
                <a:cs typeface="Trebuchet MS"/>
              </a:rPr>
              <a:t>g</a:t>
            </a:r>
            <a:r>
              <a:rPr sz="1451" spc="-127" dirty="0">
                <a:latin typeface="+mj-lt"/>
                <a:cs typeface="Trebuchet MS"/>
              </a:rPr>
              <a:t>e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42" dirty="0">
                <a:latin typeface="+mj-lt"/>
                <a:cs typeface="Trebuchet MS"/>
              </a:rPr>
              <a:t>S</a:t>
            </a:r>
            <a:r>
              <a:rPr sz="1451" spc="-138" dirty="0">
                <a:latin typeface="+mj-lt"/>
                <a:cs typeface="Trebuchet MS"/>
              </a:rPr>
              <a:t>c</a:t>
            </a:r>
            <a:r>
              <a:rPr sz="1451" spc="-115" dirty="0">
                <a:latin typeface="+mj-lt"/>
                <a:cs typeface="Trebuchet MS"/>
              </a:rPr>
              <a:t>a</a:t>
            </a:r>
            <a:r>
              <a:rPr sz="1451" spc="-109" dirty="0">
                <a:latin typeface="+mj-lt"/>
                <a:cs typeface="Trebuchet MS"/>
              </a:rPr>
              <a:t>l</a:t>
            </a:r>
            <a:r>
              <a:rPr sz="1451" spc="-127" dirty="0">
                <a:latin typeface="+mj-lt"/>
                <a:cs typeface="Trebuchet MS"/>
              </a:rPr>
              <a:t>e</a:t>
            </a:r>
            <a:r>
              <a:rPr sz="1451" spc="-212" dirty="0">
                <a:latin typeface="+mj-lt"/>
                <a:cs typeface="Trebuchet MS"/>
              </a:rPr>
              <a:t> </a:t>
            </a:r>
            <a:r>
              <a:rPr sz="1451" spc="-133" dirty="0">
                <a:latin typeface="+mj-lt"/>
                <a:cs typeface="Trebuchet MS"/>
              </a:rPr>
              <a:t>V</a:t>
            </a:r>
            <a:r>
              <a:rPr sz="1451" spc="-91" dirty="0">
                <a:latin typeface="+mj-lt"/>
                <a:cs typeface="Trebuchet MS"/>
              </a:rPr>
              <a:t>i</a:t>
            </a:r>
            <a:r>
              <a:rPr sz="1451" spc="-73" dirty="0">
                <a:latin typeface="+mj-lt"/>
                <a:cs typeface="Trebuchet MS"/>
              </a:rPr>
              <a:t>s</a:t>
            </a:r>
            <a:r>
              <a:rPr sz="1451" spc="-60" dirty="0">
                <a:latin typeface="+mj-lt"/>
                <a:cs typeface="Trebuchet MS"/>
              </a:rPr>
              <a:t>u</a:t>
            </a:r>
            <a:r>
              <a:rPr sz="1451" spc="-115" dirty="0">
                <a:latin typeface="+mj-lt"/>
                <a:cs typeface="Trebuchet MS"/>
              </a:rPr>
              <a:t>a</a:t>
            </a:r>
            <a:r>
              <a:rPr sz="1451" spc="-109" dirty="0">
                <a:latin typeface="+mj-lt"/>
                <a:cs typeface="Trebuchet MS"/>
              </a:rPr>
              <a:t>l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127" dirty="0">
                <a:latin typeface="+mj-lt"/>
                <a:cs typeface="Trebuchet MS"/>
              </a:rPr>
              <a:t>R</a:t>
            </a:r>
            <a:r>
              <a:rPr sz="1451" spc="-115" dirty="0">
                <a:latin typeface="+mj-lt"/>
                <a:cs typeface="Trebuchet MS"/>
              </a:rPr>
              <a:t>e</a:t>
            </a:r>
            <a:r>
              <a:rPr sz="1451" spc="-138" dirty="0">
                <a:latin typeface="+mj-lt"/>
                <a:cs typeface="Trebuchet MS"/>
              </a:rPr>
              <a:t>c</a:t>
            </a:r>
            <a:r>
              <a:rPr sz="1451" spc="-24" dirty="0">
                <a:latin typeface="+mj-lt"/>
                <a:cs typeface="Trebuchet MS"/>
              </a:rPr>
              <a:t>o</a:t>
            </a:r>
            <a:r>
              <a:rPr sz="1451" spc="-30" dirty="0">
                <a:latin typeface="+mj-lt"/>
                <a:cs typeface="Trebuchet MS"/>
              </a:rPr>
              <a:t>g</a:t>
            </a:r>
            <a:r>
              <a:rPr sz="1451" spc="-60" dirty="0">
                <a:latin typeface="+mj-lt"/>
                <a:cs typeface="Trebuchet MS"/>
              </a:rPr>
              <a:t>n</a:t>
            </a:r>
            <a:r>
              <a:rPr sz="1451" spc="-103" dirty="0">
                <a:latin typeface="+mj-lt"/>
                <a:cs typeface="Trebuchet MS"/>
              </a:rPr>
              <a:t>i</a:t>
            </a:r>
            <a:r>
              <a:rPr sz="1451" spc="-127" dirty="0">
                <a:latin typeface="+mj-lt"/>
                <a:cs typeface="Trebuchet MS"/>
              </a:rPr>
              <a:t>t</a:t>
            </a:r>
            <a:r>
              <a:rPr sz="1451" spc="-103" dirty="0">
                <a:latin typeface="+mj-lt"/>
                <a:cs typeface="Trebuchet MS"/>
              </a:rPr>
              <a:t>i</a:t>
            </a:r>
            <a:r>
              <a:rPr sz="1451" spc="-54" dirty="0">
                <a:latin typeface="+mj-lt"/>
                <a:cs typeface="Trebuchet MS"/>
              </a:rPr>
              <a:t>on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133" dirty="0">
                <a:latin typeface="+mj-lt"/>
                <a:cs typeface="Trebuchet MS"/>
              </a:rPr>
              <a:t>[</a:t>
            </a:r>
            <a:r>
              <a:rPr sz="1451" spc="-85" dirty="0">
                <a:latin typeface="+mj-lt"/>
                <a:cs typeface="Trebuchet MS"/>
              </a:rPr>
              <a:t>I</a:t>
            </a:r>
            <a:r>
              <a:rPr sz="1451" spc="-115" dirty="0">
                <a:latin typeface="+mj-lt"/>
                <a:cs typeface="Trebuchet MS"/>
              </a:rPr>
              <a:t>L</a:t>
            </a:r>
            <a:r>
              <a:rPr sz="1451" spc="-48" dirty="0">
                <a:latin typeface="+mj-lt"/>
                <a:cs typeface="Trebuchet MS"/>
              </a:rPr>
              <a:t>S</a:t>
            </a:r>
            <a:r>
              <a:rPr sz="1451" spc="-115" dirty="0">
                <a:latin typeface="+mj-lt"/>
                <a:cs typeface="Trebuchet MS"/>
              </a:rPr>
              <a:t>VR</a:t>
            </a:r>
            <a:r>
              <a:rPr sz="1451" spc="-97" dirty="0">
                <a:latin typeface="+mj-lt"/>
                <a:cs typeface="Trebuchet MS"/>
              </a:rPr>
              <a:t>C</a:t>
            </a:r>
            <a:r>
              <a:rPr sz="1451" spc="-138" dirty="0">
                <a:latin typeface="+mj-lt"/>
                <a:cs typeface="Trebuchet MS"/>
              </a:rPr>
              <a:t>]</a:t>
            </a:r>
            <a:endParaRPr sz="1451">
              <a:latin typeface="+mj-lt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88938" y="1602108"/>
            <a:ext cx="1566994" cy="1676181"/>
          </a:xfrm>
          <a:prstGeom prst="rect">
            <a:avLst/>
          </a:prstGeom>
        </p:spPr>
        <p:txBody>
          <a:bodyPr vert="horz" wrap="square" lIns="0" tIns="61421" rIns="0" bIns="0" rtlCol="0">
            <a:spAutoFit/>
          </a:bodyPr>
          <a:lstStyle/>
          <a:p>
            <a:pPr marL="46067">
              <a:spcBef>
                <a:spcPts val="484"/>
              </a:spcBef>
            </a:pPr>
            <a:r>
              <a:rPr sz="1693" spc="-48" dirty="0">
                <a:latin typeface="+mj-lt"/>
                <a:cs typeface="Trebuchet MS"/>
              </a:rPr>
              <a:t>AlexNet</a:t>
            </a:r>
            <a:r>
              <a:rPr sz="1451" spc="-73" baseline="31250" dirty="0">
                <a:latin typeface="+mj-lt"/>
                <a:cs typeface="Trebuchet MS"/>
              </a:rPr>
              <a:t>2</a:t>
            </a:r>
            <a:endParaRPr sz="1451" baseline="31250">
              <a:latin typeface="+mj-lt"/>
              <a:cs typeface="Trebuchet MS"/>
            </a:endParaRPr>
          </a:p>
          <a:p>
            <a:pPr marL="46067">
              <a:lnSpc>
                <a:spcPts val="1862"/>
              </a:lnSpc>
              <a:spcBef>
                <a:spcPts val="363"/>
              </a:spcBef>
            </a:pPr>
            <a:r>
              <a:rPr sz="1693" spc="-60" dirty="0">
                <a:latin typeface="+mj-lt"/>
                <a:cs typeface="Trebuchet MS"/>
              </a:rPr>
              <a:t>A</a:t>
            </a:r>
            <a:r>
              <a:rPr sz="1693" spc="-277" dirty="0">
                <a:latin typeface="+mj-lt"/>
                <a:cs typeface="Trebuchet MS"/>
              </a:rPr>
              <a:t>.</a:t>
            </a:r>
            <a:r>
              <a:rPr sz="1693" spc="-169" dirty="0">
                <a:latin typeface="+mj-lt"/>
                <a:cs typeface="Trebuchet MS"/>
              </a:rPr>
              <a:t> </a:t>
            </a:r>
            <a:r>
              <a:rPr sz="1693" spc="-133" dirty="0">
                <a:latin typeface="+mj-lt"/>
                <a:cs typeface="Trebuchet MS"/>
              </a:rPr>
              <a:t>K</a:t>
            </a:r>
            <a:r>
              <a:rPr sz="1693" spc="-151" dirty="0">
                <a:latin typeface="+mj-lt"/>
                <a:cs typeface="Trebuchet MS"/>
              </a:rPr>
              <a:t>r</a:t>
            </a:r>
            <a:r>
              <a:rPr sz="1693" spc="-103" dirty="0">
                <a:latin typeface="+mj-lt"/>
                <a:cs typeface="Trebuchet MS"/>
              </a:rPr>
              <a:t>izh</a:t>
            </a:r>
            <a:r>
              <a:rPr sz="1693" spc="-151" dirty="0">
                <a:latin typeface="+mj-lt"/>
                <a:cs typeface="Trebuchet MS"/>
              </a:rPr>
              <a:t>e</a:t>
            </a:r>
            <a:r>
              <a:rPr sz="1693" spc="-85" dirty="0">
                <a:latin typeface="+mj-lt"/>
                <a:cs typeface="Trebuchet MS"/>
              </a:rPr>
              <a:t>vsk</a:t>
            </a:r>
            <a:r>
              <a:rPr sz="1693" spc="-175" dirty="0">
                <a:latin typeface="+mj-lt"/>
                <a:cs typeface="Trebuchet MS"/>
              </a:rPr>
              <a:t>y</a:t>
            </a:r>
            <a:r>
              <a:rPr sz="1693" spc="-277" dirty="0">
                <a:latin typeface="+mj-lt"/>
                <a:cs typeface="Trebuchet MS"/>
              </a:rPr>
              <a:t>,</a:t>
            </a:r>
            <a:endParaRPr sz="1693">
              <a:latin typeface="+mj-lt"/>
              <a:cs typeface="Trebuchet MS"/>
            </a:endParaRPr>
          </a:p>
          <a:p>
            <a:pPr marL="46067">
              <a:lnSpc>
                <a:spcPts val="1699"/>
              </a:lnSpc>
            </a:pPr>
            <a:r>
              <a:rPr sz="1693" spc="-79" dirty="0">
                <a:latin typeface="+mj-lt"/>
                <a:cs typeface="Trebuchet MS"/>
              </a:rPr>
              <a:t>I</a:t>
            </a:r>
            <a:r>
              <a:rPr sz="1693" spc="-277" dirty="0">
                <a:latin typeface="+mj-lt"/>
                <a:cs typeface="Trebuchet MS"/>
              </a:rPr>
              <a:t>.</a:t>
            </a:r>
            <a:r>
              <a:rPr sz="1693" spc="-181" dirty="0">
                <a:latin typeface="+mj-lt"/>
                <a:cs typeface="Trebuchet MS"/>
              </a:rPr>
              <a:t> </a:t>
            </a:r>
            <a:r>
              <a:rPr sz="1693" spc="-48" dirty="0">
                <a:latin typeface="+mj-lt"/>
                <a:cs typeface="Trebuchet MS"/>
              </a:rPr>
              <a:t>S</a:t>
            </a:r>
            <a:r>
              <a:rPr sz="1693" spc="-85" dirty="0">
                <a:latin typeface="+mj-lt"/>
                <a:cs typeface="Trebuchet MS"/>
              </a:rPr>
              <a:t>u</a:t>
            </a:r>
            <a:r>
              <a:rPr sz="1693" spc="-145" dirty="0">
                <a:latin typeface="+mj-lt"/>
                <a:cs typeface="Trebuchet MS"/>
              </a:rPr>
              <a:t>t</a:t>
            </a:r>
            <a:r>
              <a:rPr sz="1693" spc="-85" dirty="0">
                <a:latin typeface="+mj-lt"/>
                <a:cs typeface="Trebuchet MS"/>
              </a:rPr>
              <a:t>s</a:t>
            </a:r>
            <a:r>
              <a:rPr sz="1693" spc="-121" dirty="0">
                <a:latin typeface="+mj-lt"/>
                <a:cs typeface="Trebuchet MS"/>
              </a:rPr>
              <a:t>k</a:t>
            </a:r>
            <a:r>
              <a:rPr sz="1693" spc="-145" dirty="0">
                <a:latin typeface="+mj-lt"/>
                <a:cs typeface="Trebuchet MS"/>
              </a:rPr>
              <a:t>e</a:t>
            </a:r>
            <a:r>
              <a:rPr sz="1693" spc="-109" dirty="0">
                <a:latin typeface="+mj-lt"/>
                <a:cs typeface="Trebuchet MS"/>
              </a:rPr>
              <a:t>v</a:t>
            </a:r>
            <a:r>
              <a:rPr sz="1693" spc="-145" dirty="0">
                <a:latin typeface="+mj-lt"/>
                <a:cs typeface="Trebuchet MS"/>
              </a:rPr>
              <a:t>e</a:t>
            </a:r>
            <a:r>
              <a:rPr sz="1693" spc="-236" dirty="0">
                <a:latin typeface="+mj-lt"/>
                <a:cs typeface="Trebuchet MS"/>
              </a:rPr>
              <a:t>r</a:t>
            </a:r>
            <a:r>
              <a:rPr sz="1693" spc="-277" dirty="0">
                <a:latin typeface="+mj-lt"/>
                <a:cs typeface="Trebuchet MS"/>
              </a:rPr>
              <a:t>,</a:t>
            </a:r>
            <a:endParaRPr sz="1693">
              <a:latin typeface="+mj-lt"/>
              <a:cs typeface="Trebuchet MS"/>
            </a:endParaRPr>
          </a:p>
          <a:p>
            <a:pPr marL="46067">
              <a:lnSpc>
                <a:spcPts val="1868"/>
              </a:lnSpc>
            </a:pPr>
            <a:r>
              <a:rPr sz="1693" spc="-163" dirty="0">
                <a:latin typeface="+mj-lt"/>
                <a:cs typeface="Trebuchet MS"/>
              </a:rPr>
              <a:t>G</a:t>
            </a:r>
            <a:r>
              <a:rPr sz="1693" spc="-277" dirty="0">
                <a:latin typeface="+mj-lt"/>
                <a:cs typeface="Trebuchet MS"/>
              </a:rPr>
              <a:t>.</a:t>
            </a:r>
            <a:r>
              <a:rPr sz="1693" spc="-181" dirty="0">
                <a:latin typeface="+mj-lt"/>
                <a:cs typeface="Trebuchet MS"/>
              </a:rPr>
              <a:t> </a:t>
            </a:r>
            <a:r>
              <a:rPr sz="1693" spc="-91" dirty="0">
                <a:latin typeface="+mj-lt"/>
                <a:cs typeface="Trebuchet MS"/>
              </a:rPr>
              <a:t>H</a:t>
            </a:r>
            <a:r>
              <a:rPr sz="1693" spc="-115" dirty="0">
                <a:latin typeface="+mj-lt"/>
                <a:cs typeface="Trebuchet MS"/>
              </a:rPr>
              <a:t>i</a:t>
            </a:r>
            <a:r>
              <a:rPr sz="1693" spc="-73" dirty="0">
                <a:latin typeface="+mj-lt"/>
                <a:cs typeface="Trebuchet MS"/>
              </a:rPr>
              <a:t>n</a:t>
            </a:r>
            <a:r>
              <a:rPr sz="1693" spc="-169" dirty="0">
                <a:latin typeface="+mj-lt"/>
                <a:cs typeface="Trebuchet MS"/>
              </a:rPr>
              <a:t>t</a:t>
            </a:r>
            <a:r>
              <a:rPr sz="1693" spc="-67" dirty="0">
                <a:latin typeface="+mj-lt"/>
                <a:cs typeface="Trebuchet MS"/>
              </a:rPr>
              <a:t>on</a:t>
            </a:r>
            <a:endParaRPr sz="1693">
              <a:latin typeface="+mj-lt"/>
              <a:cs typeface="Trebuchet MS"/>
            </a:endParaRPr>
          </a:p>
          <a:p>
            <a:pPr marL="46067">
              <a:spcBef>
                <a:spcPts val="351"/>
              </a:spcBef>
            </a:pPr>
            <a:r>
              <a:rPr sz="1693" spc="-85" dirty="0">
                <a:latin typeface="+mj-lt"/>
                <a:cs typeface="Trebuchet MS"/>
              </a:rPr>
              <a:t>2</a:t>
            </a:r>
            <a:r>
              <a:rPr sz="1693" spc="-73" dirty="0">
                <a:latin typeface="+mj-lt"/>
                <a:cs typeface="Trebuchet MS"/>
              </a:rPr>
              <a:t>0</a:t>
            </a:r>
            <a:r>
              <a:rPr sz="1693" spc="-85" dirty="0">
                <a:latin typeface="+mj-lt"/>
                <a:cs typeface="Trebuchet MS"/>
              </a:rPr>
              <a:t>12</a:t>
            </a:r>
            <a:r>
              <a:rPr sz="1693" spc="-169" dirty="0">
                <a:latin typeface="+mj-lt"/>
                <a:cs typeface="Trebuchet MS"/>
              </a:rPr>
              <a:t> </a:t>
            </a:r>
            <a:r>
              <a:rPr sz="1693" spc="-91" dirty="0">
                <a:latin typeface="+mj-lt"/>
                <a:cs typeface="Trebuchet MS"/>
              </a:rPr>
              <a:t>I</a:t>
            </a:r>
            <a:r>
              <a:rPr sz="1693" spc="-127" dirty="0">
                <a:latin typeface="+mj-lt"/>
                <a:cs typeface="Trebuchet MS"/>
              </a:rPr>
              <a:t>L</a:t>
            </a:r>
            <a:r>
              <a:rPr sz="1693" spc="-48" dirty="0">
                <a:latin typeface="+mj-lt"/>
                <a:cs typeface="Trebuchet MS"/>
              </a:rPr>
              <a:t>S</a:t>
            </a:r>
            <a:r>
              <a:rPr sz="1693" spc="-127" dirty="0">
                <a:latin typeface="+mj-lt"/>
                <a:cs typeface="Trebuchet MS"/>
              </a:rPr>
              <a:t>V</a:t>
            </a:r>
            <a:r>
              <a:rPr sz="1693" spc="-133" dirty="0">
                <a:latin typeface="+mj-lt"/>
                <a:cs typeface="Trebuchet MS"/>
              </a:rPr>
              <a:t>R</a:t>
            </a:r>
            <a:r>
              <a:rPr sz="1693" spc="-138" dirty="0">
                <a:latin typeface="+mj-lt"/>
                <a:cs typeface="Trebuchet MS"/>
              </a:rPr>
              <a:t>C</a:t>
            </a:r>
            <a:endParaRPr sz="1693">
              <a:latin typeface="+mj-lt"/>
              <a:cs typeface="Trebuchet MS"/>
            </a:endParaRPr>
          </a:p>
          <a:p>
            <a:pPr marL="46067">
              <a:spcBef>
                <a:spcPts val="677"/>
              </a:spcBef>
            </a:pPr>
            <a:r>
              <a:rPr sz="1270" spc="-247" dirty="0">
                <a:latin typeface="+mj-lt"/>
                <a:cs typeface="Trebuchet MS"/>
              </a:rPr>
              <a:t>T</a:t>
            </a:r>
            <a:r>
              <a:rPr sz="1270" spc="-60" dirty="0">
                <a:latin typeface="+mj-lt"/>
                <a:cs typeface="Trebuchet MS"/>
              </a:rPr>
              <a:t>o</a:t>
            </a:r>
            <a:r>
              <a:rPr sz="1270" spc="-73" dirty="0">
                <a:latin typeface="+mj-lt"/>
                <a:cs typeface="Trebuchet MS"/>
              </a:rPr>
              <a:t>p</a:t>
            </a:r>
            <a:r>
              <a:rPr sz="1270" spc="-67" dirty="0">
                <a:latin typeface="+mj-lt"/>
                <a:cs typeface="Trebuchet MS"/>
              </a:rPr>
              <a:t>5</a:t>
            </a:r>
            <a:r>
              <a:rPr sz="1270" spc="-145" dirty="0">
                <a:latin typeface="+mj-lt"/>
                <a:cs typeface="Trebuchet MS"/>
              </a:rPr>
              <a:t> </a:t>
            </a:r>
            <a:r>
              <a:rPr sz="1270" spc="-121" dirty="0">
                <a:latin typeface="+mj-lt"/>
                <a:cs typeface="Trebuchet MS"/>
              </a:rPr>
              <a:t>e</a:t>
            </a:r>
            <a:r>
              <a:rPr sz="1270" spc="-127" dirty="0">
                <a:latin typeface="+mj-lt"/>
                <a:cs typeface="Trebuchet MS"/>
              </a:rPr>
              <a:t>r</a:t>
            </a:r>
            <a:r>
              <a:rPr sz="1270" spc="-138" dirty="0">
                <a:latin typeface="+mj-lt"/>
                <a:cs typeface="Trebuchet MS"/>
              </a:rPr>
              <a:t>r</a:t>
            </a:r>
            <a:r>
              <a:rPr sz="1270" spc="-60" dirty="0">
                <a:latin typeface="+mj-lt"/>
                <a:cs typeface="Trebuchet MS"/>
              </a:rPr>
              <a:t>o</a:t>
            </a:r>
            <a:r>
              <a:rPr sz="1270" spc="-115" dirty="0">
                <a:latin typeface="+mj-lt"/>
                <a:cs typeface="Trebuchet MS"/>
              </a:rPr>
              <a:t>r</a:t>
            </a:r>
            <a:r>
              <a:rPr sz="1270" spc="-145" dirty="0">
                <a:latin typeface="+mj-lt"/>
                <a:cs typeface="Trebuchet MS"/>
              </a:rPr>
              <a:t> </a:t>
            </a:r>
            <a:r>
              <a:rPr sz="1270" spc="-212" dirty="0">
                <a:latin typeface="+mj-lt"/>
                <a:cs typeface="Trebuchet MS"/>
              </a:rPr>
              <a:t>:</a:t>
            </a:r>
            <a:r>
              <a:rPr sz="1270" spc="-151" dirty="0">
                <a:latin typeface="+mj-lt"/>
                <a:cs typeface="Trebuchet MS"/>
              </a:rPr>
              <a:t> </a:t>
            </a:r>
            <a:r>
              <a:rPr sz="1270" spc="-67" dirty="0">
                <a:latin typeface="+mj-lt"/>
                <a:cs typeface="Trebuchet MS"/>
              </a:rPr>
              <a:t>26</a:t>
            </a:r>
            <a:r>
              <a:rPr sz="1270" spc="-145" dirty="0">
                <a:latin typeface="+mj-lt"/>
                <a:cs typeface="Trebuchet MS"/>
              </a:rPr>
              <a:t> </a:t>
            </a:r>
            <a:r>
              <a:rPr sz="1270" spc="181" dirty="0">
                <a:latin typeface="+mj-lt"/>
                <a:cs typeface="Trebuchet MS"/>
              </a:rPr>
              <a:t>%</a:t>
            </a:r>
            <a:r>
              <a:rPr sz="1270" spc="-133" dirty="0">
                <a:latin typeface="+mj-lt"/>
                <a:cs typeface="Trebuchet MS"/>
              </a:rPr>
              <a:t> </a:t>
            </a:r>
            <a:r>
              <a:rPr sz="1270" spc="-599" dirty="0">
                <a:latin typeface="+mj-lt"/>
                <a:cs typeface="Georgia"/>
              </a:rPr>
              <a:t>🞂</a:t>
            </a:r>
            <a:r>
              <a:rPr sz="1270" spc="-67" dirty="0">
                <a:latin typeface="+mj-lt"/>
                <a:cs typeface="Georgia"/>
              </a:rPr>
              <a:t> </a:t>
            </a:r>
            <a:r>
              <a:rPr sz="1270" spc="-79" dirty="0">
                <a:latin typeface="+mj-lt"/>
                <a:cs typeface="Trebuchet MS"/>
              </a:rPr>
              <a:t>1</a:t>
            </a:r>
            <a:r>
              <a:rPr sz="1270" spc="-67" dirty="0">
                <a:latin typeface="+mj-lt"/>
                <a:cs typeface="Trebuchet MS"/>
              </a:rPr>
              <a:t>5</a:t>
            </a:r>
            <a:r>
              <a:rPr sz="1270" spc="-157" dirty="0">
                <a:latin typeface="+mj-lt"/>
                <a:cs typeface="Trebuchet MS"/>
              </a:rPr>
              <a:t> </a:t>
            </a:r>
            <a:r>
              <a:rPr sz="1270" spc="181" dirty="0">
                <a:latin typeface="+mj-lt"/>
                <a:cs typeface="Trebuchet MS"/>
              </a:rPr>
              <a:t>%</a:t>
            </a:r>
            <a:endParaRPr sz="1270">
              <a:latin typeface="+mj-lt"/>
              <a:cs typeface="Trebuchet MS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8208963" y="640842"/>
            <a:ext cx="2790801" cy="633296"/>
          </a:xfrm>
          <a:prstGeom prst="rect">
            <a:avLst/>
          </a:prstGeom>
        </p:spPr>
        <p:txBody>
          <a:bodyPr vert="horz" wrap="square" lIns="0" tIns="65259" rIns="0" bIns="0" rtlCol="0" anchor="ctr">
            <a:spAutoFit/>
          </a:bodyPr>
          <a:lstStyle/>
          <a:p>
            <a:pPr marL="15356" marR="6142" indent="381586">
              <a:lnSpc>
                <a:spcPts val="2224"/>
              </a:lnSpc>
              <a:spcBef>
                <a:spcPts val="514"/>
              </a:spcBef>
            </a:pPr>
            <a:r>
              <a:rPr sz="2176" spc="-109" dirty="0">
                <a:solidFill>
                  <a:srgbClr val="000000"/>
                </a:solidFill>
              </a:rPr>
              <a:t>I</a:t>
            </a:r>
            <a:r>
              <a:rPr sz="2176" spc="-133" dirty="0">
                <a:solidFill>
                  <a:srgbClr val="000000"/>
                </a:solidFill>
              </a:rPr>
              <a:t>m</a:t>
            </a:r>
            <a:r>
              <a:rPr sz="2176" spc="-175" dirty="0">
                <a:solidFill>
                  <a:srgbClr val="000000"/>
                </a:solidFill>
              </a:rPr>
              <a:t>a</a:t>
            </a:r>
            <a:r>
              <a:rPr sz="2176" spc="-91" dirty="0">
                <a:solidFill>
                  <a:srgbClr val="000000"/>
                </a:solidFill>
              </a:rPr>
              <a:t>ges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200" dirty="0">
                <a:solidFill>
                  <a:srgbClr val="000000"/>
                </a:solidFill>
              </a:rPr>
              <a:t>c</a:t>
            </a:r>
            <a:r>
              <a:rPr sz="2176" spc="-175" dirty="0">
                <a:solidFill>
                  <a:srgbClr val="000000"/>
                </a:solidFill>
              </a:rPr>
              <a:t>la</a:t>
            </a:r>
            <a:r>
              <a:rPr sz="2176" spc="-91" dirty="0">
                <a:solidFill>
                  <a:srgbClr val="000000"/>
                </a:solidFill>
              </a:rPr>
              <a:t>ss</a:t>
            </a:r>
            <a:r>
              <a:rPr sz="2176" spc="-151" dirty="0">
                <a:solidFill>
                  <a:srgbClr val="000000"/>
                </a:solidFill>
              </a:rPr>
              <a:t>i</a:t>
            </a:r>
            <a:r>
              <a:rPr sz="2176" spc="-181" dirty="0">
                <a:solidFill>
                  <a:srgbClr val="000000"/>
                </a:solidFill>
              </a:rPr>
              <a:t>fi</a:t>
            </a:r>
            <a:r>
              <a:rPr sz="2176" spc="-200" dirty="0">
                <a:solidFill>
                  <a:srgbClr val="000000"/>
                </a:solidFill>
              </a:rPr>
              <a:t>c</a:t>
            </a:r>
            <a:r>
              <a:rPr sz="2176" spc="-193" dirty="0">
                <a:solidFill>
                  <a:srgbClr val="000000"/>
                </a:solidFill>
              </a:rPr>
              <a:t>at</a:t>
            </a:r>
            <a:r>
              <a:rPr sz="2176" spc="-151" dirty="0">
                <a:solidFill>
                  <a:srgbClr val="000000"/>
                </a:solidFill>
              </a:rPr>
              <a:t>i</a:t>
            </a:r>
            <a:r>
              <a:rPr sz="2176" spc="-67" dirty="0">
                <a:solidFill>
                  <a:srgbClr val="000000"/>
                </a:solidFill>
              </a:rPr>
              <a:t>on  </a:t>
            </a:r>
            <a:r>
              <a:rPr sz="2176" spc="-423" dirty="0">
                <a:solidFill>
                  <a:srgbClr val="000000"/>
                </a:solidFill>
              </a:rPr>
              <a:t>T</a:t>
            </a:r>
            <a:r>
              <a:rPr sz="2176" spc="-97" dirty="0">
                <a:solidFill>
                  <a:srgbClr val="000000"/>
                </a:solidFill>
              </a:rPr>
              <a:t>o</a:t>
            </a:r>
            <a:r>
              <a:rPr sz="2176" spc="-91" dirty="0">
                <a:solidFill>
                  <a:srgbClr val="000000"/>
                </a:solidFill>
              </a:rPr>
              <a:t>p</a:t>
            </a:r>
            <a:r>
              <a:rPr sz="2176" spc="-230" dirty="0">
                <a:solidFill>
                  <a:srgbClr val="000000"/>
                </a:solidFill>
              </a:rPr>
              <a:t> </a:t>
            </a:r>
            <a:r>
              <a:rPr sz="2176" spc="-109" dirty="0">
                <a:solidFill>
                  <a:srgbClr val="000000"/>
                </a:solidFill>
              </a:rPr>
              <a:t>5</a:t>
            </a:r>
            <a:r>
              <a:rPr sz="2176" spc="-242" dirty="0">
                <a:solidFill>
                  <a:srgbClr val="000000"/>
                </a:solidFill>
              </a:rPr>
              <a:t> </a:t>
            </a:r>
            <a:r>
              <a:rPr sz="2176" spc="-200" dirty="0">
                <a:solidFill>
                  <a:srgbClr val="000000"/>
                </a:solidFill>
              </a:rPr>
              <a:t>e</a:t>
            </a:r>
            <a:r>
              <a:rPr sz="2176" spc="-187" dirty="0">
                <a:solidFill>
                  <a:srgbClr val="000000"/>
                </a:solidFill>
              </a:rPr>
              <a:t>r</a:t>
            </a:r>
            <a:r>
              <a:rPr sz="2176" spc="-224" dirty="0">
                <a:solidFill>
                  <a:srgbClr val="000000"/>
                </a:solidFill>
              </a:rPr>
              <a:t>r</a:t>
            </a:r>
            <a:r>
              <a:rPr sz="2176" spc="-138" dirty="0">
                <a:solidFill>
                  <a:srgbClr val="000000"/>
                </a:solidFill>
              </a:rPr>
              <a:t>or</a:t>
            </a:r>
            <a:r>
              <a:rPr sz="2176" spc="-242" dirty="0">
                <a:solidFill>
                  <a:srgbClr val="000000"/>
                </a:solidFill>
              </a:rPr>
              <a:t> </a:t>
            </a:r>
            <a:r>
              <a:rPr sz="2176" spc="-193" dirty="0">
                <a:solidFill>
                  <a:srgbClr val="000000"/>
                </a:solidFill>
              </a:rPr>
              <a:t>at</a:t>
            </a:r>
            <a:r>
              <a:rPr sz="2176" spc="-242" dirty="0">
                <a:solidFill>
                  <a:srgbClr val="000000"/>
                </a:solidFill>
              </a:rPr>
              <a:t> </a:t>
            </a:r>
            <a:r>
              <a:rPr sz="2176" spc="-97" dirty="0">
                <a:solidFill>
                  <a:srgbClr val="000000"/>
                </a:solidFill>
              </a:rPr>
              <a:t>I</a:t>
            </a:r>
            <a:r>
              <a:rPr sz="2176" spc="-181" dirty="0">
                <a:solidFill>
                  <a:srgbClr val="000000"/>
                </a:solidFill>
              </a:rPr>
              <a:t>L</a:t>
            </a:r>
            <a:r>
              <a:rPr sz="2176" spc="-67" dirty="0">
                <a:solidFill>
                  <a:srgbClr val="000000"/>
                </a:solidFill>
              </a:rPr>
              <a:t>S</a:t>
            </a:r>
            <a:r>
              <a:rPr sz="2176" spc="-169" dirty="0">
                <a:solidFill>
                  <a:srgbClr val="000000"/>
                </a:solidFill>
              </a:rPr>
              <a:t>V</a:t>
            </a:r>
            <a:r>
              <a:rPr sz="2176" spc="-163" dirty="0">
                <a:solidFill>
                  <a:srgbClr val="000000"/>
                </a:solidFill>
              </a:rPr>
              <a:t>R</a:t>
            </a:r>
            <a:r>
              <a:rPr sz="2176" spc="-175" dirty="0">
                <a:solidFill>
                  <a:srgbClr val="000000"/>
                </a:solidFill>
              </a:rPr>
              <a:t>C</a:t>
            </a:r>
            <a:r>
              <a:rPr sz="2176" spc="-236" dirty="0">
                <a:solidFill>
                  <a:srgbClr val="000000"/>
                </a:solidFill>
              </a:rPr>
              <a:t> </a:t>
            </a:r>
            <a:r>
              <a:rPr sz="2176" spc="-121" dirty="0">
                <a:solidFill>
                  <a:srgbClr val="000000"/>
                </a:solidFill>
              </a:rPr>
              <a:t>201</a:t>
            </a:r>
            <a:r>
              <a:rPr sz="2176" spc="-109" dirty="0">
                <a:solidFill>
                  <a:srgbClr val="000000"/>
                </a:solidFill>
              </a:rPr>
              <a:t>2</a:t>
            </a:r>
            <a:endParaRPr sz="2176"/>
          </a:p>
        </p:txBody>
      </p:sp>
      <p:sp>
        <p:nvSpPr>
          <p:cNvPr id="50" name="object 50"/>
          <p:cNvSpPr txBox="1"/>
          <p:nvPr/>
        </p:nvSpPr>
        <p:spPr>
          <a:xfrm>
            <a:off x="10971156" y="942333"/>
            <a:ext cx="215740" cy="209393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1270" spc="-79" dirty="0">
                <a:latin typeface="+mj-lt"/>
                <a:cs typeface="Trebuchet MS"/>
              </a:rPr>
              <a:t>3</a:t>
            </a:r>
            <a:r>
              <a:rPr sz="1270" spc="-206" dirty="0">
                <a:latin typeface="+mj-lt"/>
                <a:cs typeface="Trebuchet MS"/>
              </a:rPr>
              <a:t>,</a:t>
            </a:r>
            <a:r>
              <a:rPr sz="1270" spc="-73" dirty="0">
                <a:latin typeface="+mj-lt"/>
                <a:cs typeface="Trebuchet MS"/>
              </a:rPr>
              <a:t>4</a:t>
            </a:r>
            <a:endParaRPr sz="1270">
              <a:latin typeface="+mj-lt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60542" y="2536814"/>
            <a:ext cx="507487" cy="294050"/>
          </a:xfrm>
          <a:custGeom>
            <a:avLst/>
            <a:gdLst/>
            <a:ahLst/>
            <a:cxnLst/>
            <a:rect l="l" t="t" r="r" b="b"/>
            <a:pathLst>
              <a:path w="419735" h="243205">
                <a:moveTo>
                  <a:pt x="334073" y="0"/>
                </a:moveTo>
                <a:lnTo>
                  <a:pt x="0" y="0"/>
                </a:lnTo>
                <a:lnTo>
                  <a:pt x="0" y="243001"/>
                </a:lnTo>
                <a:lnTo>
                  <a:pt x="334073" y="243001"/>
                </a:lnTo>
                <a:lnTo>
                  <a:pt x="419392" y="121323"/>
                </a:lnTo>
                <a:lnTo>
                  <a:pt x="334073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87845" y="2535831"/>
            <a:ext cx="390789" cy="25743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572" spc="-48" dirty="0">
                <a:solidFill>
                  <a:srgbClr val="FFFFFF"/>
                </a:solidFill>
                <a:latin typeface="+mj-lt"/>
                <a:cs typeface="Trebuchet MS"/>
              </a:rPr>
              <a:t>DNN</a:t>
            </a:r>
            <a:endParaRPr sz="1572">
              <a:latin typeface="+mj-lt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235276" y="4108446"/>
            <a:ext cx="450674" cy="354291"/>
          </a:xfrm>
          <a:prstGeom prst="rect">
            <a:avLst/>
          </a:prstGeom>
        </p:spPr>
        <p:txBody>
          <a:bodyPr vert="horz" wrap="square" lIns="0" tIns="46065" rIns="0" bIns="0" rtlCol="0">
            <a:spAutoFit/>
          </a:bodyPr>
          <a:lstStyle/>
          <a:p>
            <a:pPr marL="15356" marR="6142">
              <a:lnSpc>
                <a:spcPts val="1209"/>
              </a:lnSpc>
              <a:spcBef>
                <a:spcPts val="363"/>
              </a:spcBef>
            </a:pPr>
            <a:r>
              <a:rPr sz="1209" spc="-103" dirty="0">
                <a:latin typeface="+mj-lt"/>
                <a:cs typeface="Trebuchet MS"/>
              </a:rPr>
              <a:t>Real </a:t>
            </a:r>
            <a:r>
              <a:rPr sz="1209" spc="-97" dirty="0">
                <a:latin typeface="+mj-lt"/>
                <a:cs typeface="Trebuchet MS"/>
              </a:rPr>
              <a:t> </a:t>
            </a:r>
            <a:r>
              <a:rPr sz="1209" spc="-48" dirty="0">
                <a:latin typeface="+mj-lt"/>
                <a:cs typeface="Trebuchet MS"/>
              </a:rPr>
              <a:t>h</a:t>
            </a:r>
            <a:r>
              <a:rPr sz="1209" spc="-54" dirty="0">
                <a:latin typeface="+mj-lt"/>
                <a:cs typeface="Trebuchet MS"/>
              </a:rPr>
              <a:t>u</a:t>
            </a:r>
            <a:r>
              <a:rPr sz="1209" spc="-103" dirty="0">
                <a:latin typeface="+mj-lt"/>
                <a:cs typeface="Trebuchet MS"/>
              </a:rPr>
              <a:t>m</a:t>
            </a:r>
            <a:r>
              <a:rPr sz="1209" spc="-79" dirty="0">
                <a:latin typeface="+mj-lt"/>
                <a:cs typeface="Trebuchet MS"/>
              </a:rPr>
              <a:t>a</a:t>
            </a:r>
            <a:r>
              <a:rPr sz="1209" spc="-48" dirty="0">
                <a:latin typeface="+mj-lt"/>
                <a:cs typeface="Trebuchet MS"/>
              </a:rPr>
              <a:t>n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01554" y="4185483"/>
            <a:ext cx="872173" cy="467622"/>
          </a:xfrm>
          <a:prstGeom prst="rect">
            <a:avLst/>
          </a:prstGeom>
        </p:spPr>
        <p:txBody>
          <a:bodyPr vert="horz" wrap="square" lIns="0" tIns="7678" rIns="0" bIns="0" rtlCol="0">
            <a:spAutoFit/>
          </a:bodyPr>
          <a:lstStyle/>
          <a:p>
            <a:pPr marL="138200" marR="6142" indent="-123612">
              <a:lnSpc>
                <a:spcPct val="103299"/>
              </a:lnSpc>
              <a:spcBef>
                <a:spcPts val="60"/>
              </a:spcBef>
            </a:pPr>
            <a:r>
              <a:rPr sz="1451" spc="-12" dirty="0">
                <a:latin typeface="+mj-lt"/>
                <a:cs typeface="Trebuchet MS"/>
              </a:rPr>
              <a:t>2</a:t>
            </a:r>
            <a:r>
              <a:rPr sz="1451" dirty="0">
                <a:latin typeface="+mj-lt"/>
                <a:cs typeface="Trebuchet MS"/>
              </a:rPr>
              <a:t>n</a:t>
            </a:r>
            <a:r>
              <a:rPr sz="1451" spc="-12" dirty="0">
                <a:latin typeface="+mj-lt"/>
                <a:cs typeface="Trebuchet MS"/>
              </a:rPr>
              <a:t>d</a:t>
            </a:r>
            <a:r>
              <a:rPr sz="1451" spc="-212" dirty="0">
                <a:latin typeface="+mj-lt"/>
                <a:cs typeface="Trebuchet MS"/>
              </a:rPr>
              <a:t> </a:t>
            </a:r>
            <a:r>
              <a:rPr sz="1451" spc="-79" dirty="0">
                <a:latin typeface="+mj-lt"/>
                <a:cs typeface="Trebuchet MS"/>
              </a:rPr>
              <a:t>W</a:t>
            </a:r>
            <a:r>
              <a:rPr sz="1451" spc="-48" dirty="0">
                <a:latin typeface="+mj-lt"/>
                <a:cs typeface="Trebuchet MS"/>
              </a:rPr>
              <a:t>i</a:t>
            </a:r>
            <a:r>
              <a:rPr sz="1451" spc="-12" dirty="0">
                <a:latin typeface="+mj-lt"/>
                <a:cs typeface="Trebuchet MS"/>
              </a:rPr>
              <a:t>n</a:t>
            </a:r>
            <a:r>
              <a:rPr sz="1451" spc="-85" dirty="0">
                <a:latin typeface="+mj-lt"/>
                <a:cs typeface="Trebuchet MS"/>
              </a:rPr>
              <a:t>te</a:t>
            </a:r>
            <a:r>
              <a:rPr sz="1451" spc="-48" dirty="0">
                <a:latin typeface="+mj-lt"/>
                <a:cs typeface="Trebuchet MS"/>
              </a:rPr>
              <a:t>r  </a:t>
            </a:r>
            <a:r>
              <a:rPr sz="1451" spc="-103" dirty="0">
                <a:latin typeface="+mj-lt"/>
                <a:cs typeface="Trebuchet MS"/>
              </a:rPr>
              <a:t>(F</a:t>
            </a:r>
            <a:r>
              <a:rPr sz="1451" spc="-30" dirty="0">
                <a:latin typeface="+mj-lt"/>
                <a:cs typeface="Trebuchet MS"/>
              </a:rPr>
              <a:t>or</a:t>
            </a:r>
            <a:r>
              <a:rPr sz="1451" spc="-169" dirty="0">
                <a:latin typeface="+mj-lt"/>
                <a:cs typeface="Trebuchet MS"/>
              </a:rPr>
              <a:t> </a:t>
            </a:r>
            <a:r>
              <a:rPr sz="1451" spc="36" dirty="0">
                <a:latin typeface="+mj-lt"/>
                <a:cs typeface="Trebuchet MS"/>
              </a:rPr>
              <a:t>D</a:t>
            </a:r>
            <a:r>
              <a:rPr sz="1451" spc="-60" dirty="0">
                <a:latin typeface="+mj-lt"/>
                <a:cs typeface="Trebuchet MS"/>
              </a:rPr>
              <a:t>L</a:t>
            </a:r>
            <a:r>
              <a:rPr sz="1451" spc="-103" dirty="0">
                <a:latin typeface="+mj-lt"/>
                <a:cs typeface="Trebuchet MS"/>
              </a:rPr>
              <a:t>)</a:t>
            </a:r>
            <a:endParaRPr sz="1451">
              <a:latin typeface="+mj-lt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86152" y="6367451"/>
            <a:ext cx="5768167" cy="437439"/>
          </a:xfrm>
          <a:prstGeom prst="rect">
            <a:avLst/>
          </a:prstGeom>
        </p:spPr>
        <p:txBody>
          <a:bodyPr vert="horz" wrap="square" lIns="0" tIns="52208" rIns="0" bIns="0" rtlCol="0">
            <a:spAutoFit/>
          </a:bodyPr>
          <a:lstStyle/>
          <a:p>
            <a:pPr marL="146646" marR="6142" indent="-132058">
              <a:lnSpc>
                <a:spcPts val="1451"/>
              </a:lnSpc>
              <a:spcBef>
                <a:spcPts val="411"/>
              </a:spcBef>
            </a:pPr>
            <a:r>
              <a:rPr sz="1179" spc="-27" baseline="34188" dirty="0">
                <a:latin typeface="+mj-lt"/>
                <a:cs typeface="Trebuchet MS"/>
              </a:rPr>
              <a:t>4</a:t>
            </a:r>
            <a:r>
              <a:rPr sz="1179" spc="299" baseline="34188" dirty="0">
                <a:latin typeface="+mj-lt"/>
                <a:cs typeface="Trebuchet MS"/>
              </a:rPr>
              <a:t> </a:t>
            </a:r>
            <a:r>
              <a:rPr sz="1451" spc="-103" dirty="0">
                <a:latin typeface="+mj-lt"/>
                <a:cs typeface="Trebuchet MS"/>
              </a:rPr>
              <a:t>Similar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91" dirty="0">
                <a:latin typeface="+mj-lt"/>
                <a:cs typeface="Trebuchet MS"/>
              </a:rPr>
              <a:t>evolution</a:t>
            </a:r>
            <a:r>
              <a:rPr sz="1451" spc="-151" dirty="0">
                <a:latin typeface="+mj-lt"/>
                <a:cs typeface="Trebuchet MS"/>
              </a:rPr>
              <a:t> </a:t>
            </a:r>
            <a:r>
              <a:rPr sz="1451" spc="-73" dirty="0">
                <a:latin typeface="+mj-lt"/>
                <a:cs typeface="Trebuchet MS"/>
              </a:rPr>
              <a:t>in</a:t>
            </a:r>
            <a:r>
              <a:rPr sz="1451" spc="-151" dirty="0">
                <a:latin typeface="+mj-lt"/>
                <a:cs typeface="Trebuchet MS"/>
              </a:rPr>
              <a:t> </a:t>
            </a:r>
            <a:r>
              <a:rPr sz="1451" spc="-103" dirty="0">
                <a:latin typeface="+mj-lt"/>
                <a:cs typeface="Trebuchet MS"/>
              </a:rPr>
              <a:t>Natural</a:t>
            </a:r>
            <a:r>
              <a:rPr sz="1451" spc="-145" dirty="0">
                <a:latin typeface="+mj-lt"/>
                <a:cs typeface="Trebuchet MS"/>
              </a:rPr>
              <a:t> </a:t>
            </a:r>
            <a:r>
              <a:rPr sz="1451" spc="-73" dirty="0">
                <a:latin typeface="+mj-lt"/>
                <a:cs typeface="Trebuchet MS"/>
              </a:rPr>
              <a:t>language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103" dirty="0">
                <a:latin typeface="+mj-lt"/>
                <a:cs typeface="Trebuchet MS"/>
              </a:rPr>
              <a:t>processing,</a:t>
            </a:r>
            <a:r>
              <a:rPr sz="1451" spc="-151" dirty="0">
                <a:latin typeface="+mj-lt"/>
                <a:cs typeface="Trebuchet MS"/>
              </a:rPr>
              <a:t> </a:t>
            </a:r>
            <a:r>
              <a:rPr sz="1451" spc="-109" dirty="0">
                <a:latin typeface="+mj-lt"/>
                <a:cs typeface="Trebuchet MS"/>
              </a:rPr>
              <a:t>translation,</a:t>
            </a:r>
            <a:r>
              <a:rPr sz="1451" spc="145" dirty="0">
                <a:latin typeface="+mj-lt"/>
                <a:cs typeface="Trebuchet MS"/>
              </a:rPr>
              <a:t> </a:t>
            </a:r>
            <a:r>
              <a:rPr sz="1451" spc="-91" dirty="0">
                <a:latin typeface="+mj-lt"/>
                <a:cs typeface="Trebuchet MS"/>
              </a:rPr>
              <a:t>board</a:t>
            </a:r>
            <a:r>
              <a:rPr sz="1451" spc="-163" dirty="0">
                <a:latin typeface="+mj-lt"/>
                <a:cs typeface="Trebuchet MS"/>
              </a:rPr>
              <a:t> </a:t>
            </a:r>
            <a:r>
              <a:rPr sz="1451" spc="-109" dirty="0">
                <a:latin typeface="+mj-lt"/>
                <a:cs typeface="Trebuchet MS"/>
              </a:rPr>
              <a:t>games,</a:t>
            </a:r>
            <a:r>
              <a:rPr sz="1451" spc="-151" dirty="0">
                <a:latin typeface="+mj-lt"/>
                <a:cs typeface="Trebuchet MS"/>
              </a:rPr>
              <a:t> </a:t>
            </a:r>
            <a:r>
              <a:rPr sz="1451" spc="-163" dirty="0">
                <a:latin typeface="+mj-lt"/>
                <a:cs typeface="Trebuchet MS"/>
              </a:rPr>
              <a:t>etc. </a:t>
            </a:r>
            <a:r>
              <a:rPr sz="1451" spc="-423" dirty="0">
                <a:latin typeface="+mj-lt"/>
                <a:cs typeface="Trebuchet MS"/>
              </a:rPr>
              <a:t> </a:t>
            </a:r>
            <a:r>
              <a:rPr sz="1451" spc="-103" dirty="0">
                <a:latin typeface="+mj-lt"/>
                <a:cs typeface="Trebuchet MS"/>
              </a:rPr>
              <a:t>See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242" dirty="0">
                <a:latin typeface="+mj-lt"/>
                <a:cs typeface="Trebuchet MS"/>
              </a:rPr>
              <a:t>: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127" dirty="0">
                <a:latin typeface="+mj-lt"/>
                <a:cs typeface="Trebuchet MS"/>
              </a:rPr>
              <a:t>DeepL.com,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109" dirty="0">
                <a:latin typeface="+mj-lt"/>
                <a:cs typeface="Trebuchet MS"/>
              </a:rPr>
              <a:t>AlphaGo,</a:t>
            </a:r>
            <a:r>
              <a:rPr sz="1451" spc="-145" dirty="0">
                <a:latin typeface="+mj-lt"/>
                <a:cs typeface="Trebuchet MS"/>
              </a:rPr>
              <a:t> </a:t>
            </a:r>
            <a:r>
              <a:rPr sz="1451" spc="-115" dirty="0">
                <a:latin typeface="+mj-lt"/>
                <a:cs typeface="Trebuchet MS"/>
              </a:rPr>
              <a:t>AlphaZero,</a:t>
            </a:r>
            <a:r>
              <a:rPr sz="1451" spc="-157" dirty="0">
                <a:latin typeface="+mj-lt"/>
                <a:cs typeface="Trebuchet MS"/>
              </a:rPr>
              <a:t> </a:t>
            </a:r>
            <a:r>
              <a:rPr sz="1451" spc="-247" dirty="0">
                <a:latin typeface="+mj-lt"/>
                <a:cs typeface="Trebuchet MS"/>
              </a:rPr>
              <a:t>...</a:t>
            </a:r>
            <a:endParaRPr sz="1451">
              <a:latin typeface="+mj-lt"/>
              <a:cs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703107" y="5421328"/>
            <a:ext cx="2298667" cy="277161"/>
          </a:xfrm>
          <a:custGeom>
            <a:avLst/>
            <a:gdLst/>
            <a:ahLst/>
            <a:cxnLst/>
            <a:rect l="l" t="t" r="r" b="b"/>
            <a:pathLst>
              <a:path w="1901190" h="229235">
                <a:moveTo>
                  <a:pt x="1901164" y="0"/>
                </a:moveTo>
                <a:lnTo>
                  <a:pt x="0" y="0"/>
                </a:lnTo>
                <a:lnTo>
                  <a:pt x="0" y="228955"/>
                </a:lnTo>
                <a:lnTo>
                  <a:pt x="1901164" y="228955"/>
                </a:lnTo>
                <a:lnTo>
                  <a:pt x="1901164" y="0"/>
                </a:lnTo>
                <a:close/>
              </a:path>
            </a:pathLst>
          </a:custGeom>
          <a:solidFill>
            <a:srgbClr val="FFE68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281223" y="4503227"/>
            <a:ext cx="3359710" cy="1194696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>
              <a:lnSpc>
                <a:spcPct val="83800"/>
              </a:lnSpc>
              <a:spcBef>
                <a:spcPts val="544"/>
              </a:spcBef>
            </a:pPr>
            <a:r>
              <a:rPr sz="2176" spc="-193" dirty="0">
                <a:latin typeface="+mj-lt"/>
                <a:cs typeface="Trebuchet MS"/>
              </a:rPr>
              <a:t>W</a:t>
            </a:r>
            <a:r>
              <a:rPr sz="2176" spc="-151" dirty="0">
                <a:latin typeface="+mj-lt"/>
                <a:cs typeface="Trebuchet MS"/>
              </a:rPr>
              <a:t>i</a:t>
            </a:r>
            <a:r>
              <a:rPr sz="2176" spc="-200" dirty="0">
                <a:latin typeface="+mj-lt"/>
                <a:cs typeface="Trebuchet MS"/>
              </a:rPr>
              <a:t>t</a:t>
            </a:r>
            <a:r>
              <a:rPr sz="2176" spc="-73" dirty="0">
                <a:latin typeface="+mj-lt"/>
                <a:cs typeface="Trebuchet MS"/>
              </a:rPr>
              <a:t>h</a:t>
            </a:r>
            <a:r>
              <a:rPr sz="2176" spc="-127" dirty="0">
                <a:latin typeface="+mj-lt"/>
                <a:cs typeface="Trebuchet MS"/>
              </a:rPr>
              <a:t>out</a:t>
            </a:r>
            <a:r>
              <a:rPr sz="2176" spc="-242" dirty="0">
                <a:latin typeface="+mj-lt"/>
                <a:cs typeface="Trebuchet MS"/>
              </a:rPr>
              <a:t> </a:t>
            </a:r>
            <a:r>
              <a:rPr sz="2176" spc="-133" dirty="0">
                <a:latin typeface="+mj-lt"/>
                <a:cs typeface="Trebuchet MS"/>
              </a:rPr>
              <a:t>m</a:t>
            </a:r>
            <a:r>
              <a:rPr sz="2176" spc="-193" dirty="0">
                <a:latin typeface="+mj-lt"/>
                <a:cs typeface="Trebuchet MS"/>
              </a:rPr>
              <a:t>at</a:t>
            </a:r>
            <a:r>
              <a:rPr sz="2176" spc="-133" dirty="0">
                <a:latin typeface="+mj-lt"/>
                <a:cs typeface="Trebuchet MS"/>
              </a:rPr>
              <a:t>hem</a:t>
            </a:r>
            <a:r>
              <a:rPr sz="2176" spc="-193" dirty="0">
                <a:latin typeface="+mj-lt"/>
                <a:cs typeface="Trebuchet MS"/>
              </a:rPr>
              <a:t>a</a:t>
            </a:r>
            <a:r>
              <a:rPr sz="2176" spc="-200" dirty="0">
                <a:latin typeface="+mj-lt"/>
                <a:cs typeface="Trebuchet MS"/>
              </a:rPr>
              <a:t>t</a:t>
            </a:r>
            <a:r>
              <a:rPr sz="2176" spc="-145" dirty="0">
                <a:latin typeface="+mj-lt"/>
                <a:cs typeface="Trebuchet MS"/>
              </a:rPr>
              <a:t>i</a:t>
            </a:r>
            <a:r>
              <a:rPr sz="2176" spc="-200" dirty="0">
                <a:latin typeface="+mj-lt"/>
                <a:cs typeface="Trebuchet MS"/>
              </a:rPr>
              <a:t>c</a:t>
            </a:r>
            <a:r>
              <a:rPr sz="2176" spc="-175" dirty="0">
                <a:latin typeface="+mj-lt"/>
                <a:cs typeface="Trebuchet MS"/>
              </a:rPr>
              <a:t>a</a:t>
            </a:r>
            <a:r>
              <a:rPr sz="2176" spc="-163" dirty="0">
                <a:latin typeface="+mj-lt"/>
                <a:cs typeface="Trebuchet MS"/>
              </a:rPr>
              <a:t>l  </a:t>
            </a:r>
            <a:r>
              <a:rPr sz="2176" spc="-85" dirty="0">
                <a:latin typeface="+mj-lt"/>
                <a:cs typeface="Trebuchet MS"/>
              </a:rPr>
              <a:t>gu</a:t>
            </a:r>
            <a:r>
              <a:rPr sz="2176" spc="-97" dirty="0">
                <a:latin typeface="+mj-lt"/>
                <a:cs typeface="Trebuchet MS"/>
              </a:rPr>
              <a:t>a</a:t>
            </a:r>
            <a:r>
              <a:rPr sz="2176" spc="-187" dirty="0">
                <a:latin typeface="+mj-lt"/>
                <a:cs typeface="Trebuchet MS"/>
              </a:rPr>
              <a:t>ra</a:t>
            </a:r>
            <a:r>
              <a:rPr sz="2176" spc="-97" dirty="0">
                <a:latin typeface="+mj-lt"/>
                <a:cs typeface="Trebuchet MS"/>
              </a:rPr>
              <a:t>n</a:t>
            </a:r>
            <a:r>
              <a:rPr sz="2176" spc="-212" dirty="0">
                <a:latin typeface="+mj-lt"/>
                <a:cs typeface="Trebuchet MS"/>
              </a:rPr>
              <a:t>t</a:t>
            </a:r>
            <a:r>
              <a:rPr sz="2176" spc="-187" dirty="0">
                <a:latin typeface="+mj-lt"/>
                <a:cs typeface="Trebuchet MS"/>
              </a:rPr>
              <a:t>e</a:t>
            </a:r>
            <a:r>
              <a:rPr sz="2176" spc="-224" dirty="0">
                <a:latin typeface="+mj-lt"/>
                <a:cs typeface="Trebuchet MS"/>
              </a:rPr>
              <a:t>e</a:t>
            </a:r>
            <a:r>
              <a:rPr sz="2176" spc="-363" dirty="0">
                <a:latin typeface="+mj-lt"/>
                <a:cs typeface="Trebuchet MS"/>
              </a:rPr>
              <a:t>,</a:t>
            </a:r>
            <a:r>
              <a:rPr sz="2176" spc="-242" dirty="0">
                <a:latin typeface="+mj-lt"/>
                <a:cs typeface="Trebuchet MS"/>
              </a:rPr>
              <a:t> </a:t>
            </a:r>
            <a:r>
              <a:rPr sz="2176" spc="-67" dirty="0">
                <a:latin typeface="+mj-lt"/>
                <a:cs typeface="Trebuchet MS"/>
              </a:rPr>
              <a:t>DNN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133" dirty="0">
                <a:latin typeface="+mj-lt"/>
                <a:cs typeface="Trebuchet MS"/>
              </a:rPr>
              <a:t>h</a:t>
            </a:r>
            <a:r>
              <a:rPr sz="2176" spc="-145" dirty="0">
                <a:latin typeface="+mj-lt"/>
                <a:cs typeface="Trebuchet MS"/>
              </a:rPr>
              <a:t>a</a:t>
            </a:r>
            <a:r>
              <a:rPr sz="2176" spc="-115" dirty="0">
                <a:latin typeface="+mj-lt"/>
                <a:cs typeface="Trebuchet MS"/>
              </a:rPr>
              <a:t>v</a:t>
            </a:r>
            <a:r>
              <a:rPr sz="2176" spc="-187" dirty="0">
                <a:latin typeface="+mj-lt"/>
                <a:cs typeface="Trebuchet MS"/>
              </a:rPr>
              <a:t>e</a:t>
            </a:r>
            <a:r>
              <a:rPr sz="2176" spc="-247" dirty="0">
                <a:latin typeface="+mj-lt"/>
                <a:cs typeface="Trebuchet MS"/>
              </a:rPr>
              <a:t> </a:t>
            </a:r>
            <a:r>
              <a:rPr sz="2176" spc="-85" dirty="0">
                <a:latin typeface="+mj-lt"/>
                <a:cs typeface="Trebuchet MS"/>
              </a:rPr>
              <a:t>p</a:t>
            </a:r>
            <a:r>
              <a:rPr sz="2176" spc="-212" dirty="0">
                <a:latin typeface="+mj-lt"/>
                <a:cs typeface="Trebuchet MS"/>
              </a:rPr>
              <a:t>r</a:t>
            </a:r>
            <a:r>
              <a:rPr sz="2176" spc="-109" dirty="0">
                <a:latin typeface="+mj-lt"/>
                <a:cs typeface="Trebuchet MS"/>
              </a:rPr>
              <a:t>o</a:t>
            </a:r>
            <a:r>
              <a:rPr sz="2176" spc="-127" dirty="0">
                <a:latin typeface="+mj-lt"/>
                <a:cs typeface="Trebuchet MS"/>
              </a:rPr>
              <a:t>v</a:t>
            </a:r>
            <a:r>
              <a:rPr sz="2176" spc="-133" dirty="0">
                <a:latin typeface="+mj-lt"/>
                <a:cs typeface="Trebuchet MS"/>
              </a:rPr>
              <a:t>en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212" dirty="0">
                <a:latin typeface="+mj-lt"/>
                <a:cs typeface="Trebuchet MS"/>
              </a:rPr>
              <a:t>t</a:t>
            </a:r>
            <a:r>
              <a:rPr sz="2176" spc="-60" dirty="0">
                <a:latin typeface="+mj-lt"/>
                <a:cs typeface="Trebuchet MS"/>
              </a:rPr>
              <a:t>o  </a:t>
            </a:r>
            <a:r>
              <a:rPr sz="2176" spc="-97" dirty="0">
                <a:latin typeface="+mj-lt"/>
                <a:cs typeface="Trebuchet MS"/>
              </a:rPr>
              <a:t>b</a:t>
            </a:r>
            <a:r>
              <a:rPr sz="2176" spc="-187" dirty="0">
                <a:latin typeface="+mj-lt"/>
                <a:cs typeface="Trebuchet MS"/>
              </a:rPr>
              <a:t>e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133" dirty="0">
                <a:latin typeface="+mj-lt"/>
                <a:cs typeface="Trebuchet MS"/>
              </a:rPr>
              <a:t>m</a:t>
            </a:r>
            <a:r>
              <a:rPr sz="2176" spc="-157" dirty="0">
                <a:latin typeface="+mj-lt"/>
                <a:cs typeface="Trebuchet MS"/>
              </a:rPr>
              <a:t>o</a:t>
            </a:r>
            <a:r>
              <a:rPr sz="2176" spc="-138" dirty="0">
                <a:latin typeface="+mj-lt"/>
                <a:cs typeface="Trebuchet MS"/>
              </a:rPr>
              <a:t>r</a:t>
            </a:r>
            <a:r>
              <a:rPr sz="2176" spc="-187" dirty="0">
                <a:latin typeface="+mj-lt"/>
                <a:cs typeface="Trebuchet MS"/>
              </a:rPr>
              <a:t>e</a:t>
            </a:r>
            <a:r>
              <a:rPr sz="2176" spc="-247" dirty="0">
                <a:latin typeface="+mj-lt"/>
                <a:cs typeface="Trebuchet MS"/>
              </a:rPr>
              <a:t> </a:t>
            </a:r>
            <a:r>
              <a:rPr sz="2176" spc="-224" dirty="0">
                <a:latin typeface="+mj-lt"/>
                <a:cs typeface="Trebuchet MS"/>
              </a:rPr>
              <a:t>ef</a:t>
            </a:r>
            <a:r>
              <a:rPr sz="2176" spc="-206" dirty="0">
                <a:latin typeface="+mj-lt"/>
                <a:cs typeface="Trebuchet MS"/>
              </a:rPr>
              <a:t>fe</a:t>
            </a:r>
            <a:r>
              <a:rPr sz="2176" spc="-163" dirty="0">
                <a:latin typeface="+mj-lt"/>
                <a:cs typeface="Trebuchet MS"/>
              </a:rPr>
              <a:t>c</a:t>
            </a:r>
            <a:r>
              <a:rPr sz="2176" spc="-193" dirty="0">
                <a:latin typeface="+mj-lt"/>
                <a:cs typeface="Trebuchet MS"/>
              </a:rPr>
              <a:t>t</a:t>
            </a:r>
            <a:r>
              <a:rPr sz="2176" spc="-151" dirty="0">
                <a:latin typeface="+mj-lt"/>
                <a:cs typeface="Trebuchet MS"/>
              </a:rPr>
              <a:t>i</a:t>
            </a:r>
            <a:r>
              <a:rPr sz="2176" spc="-127" dirty="0">
                <a:latin typeface="+mj-lt"/>
                <a:cs typeface="Trebuchet MS"/>
              </a:rPr>
              <a:t>v</a:t>
            </a:r>
            <a:r>
              <a:rPr sz="2176" spc="-187" dirty="0">
                <a:latin typeface="+mj-lt"/>
                <a:cs typeface="Trebuchet MS"/>
              </a:rPr>
              <a:t>e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145" dirty="0">
                <a:latin typeface="+mj-lt"/>
                <a:cs typeface="Trebuchet MS"/>
              </a:rPr>
              <a:t>i</a:t>
            </a:r>
            <a:r>
              <a:rPr sz="2176" spc="-85" dirty="0">
                <a:latin typeface="+mj-lt"/>
                <a:cs typeface="Trebuchet MS"/>
              </a:rPr>
              <a:t>n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200" dirty="0">
                <a:latin typeface="+mj-lt"/>
                <a:cs typeface="Trebuchet MS"/>
              </a:rPr>
              <a:t>t</a:t>
            </a:r>
            <a:r>
              <a:rPr sz="2176" spc="-133" dirty="0">
                <a:latin typeface="+mj-lt"/>
                <a:cs typeface="Trebuchet MS"/>
              </a:rPr>
              <a:t>he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218" dirty="0">
                <a:latin typeface="+mj-lt"/>
                <a:cs typeface="Trebuchet MS"/>
              </a:rPr>
              <a:t>f</a:t>
            </a:r>
            <a:r>
              <a:rPr sz="2176" spc="-175" dirty="0">
                <a:latin typeface="+mj-lt"/>
                <a:cs typeface="Trebuchet MS"/>
              </a:rPr>
              <a:t>a</a:t>
            </a:r>
            <a:r>
              <a:rPr sz="2176" spc="-212" dirty="0">
                <a:latin typeface="+mj-lt"/>
                <a:cs typeface="Trebuchet MS"/>
              </a:rPr>
              <a:t>c</a:t>
            </a:r>
            <a:r>
              <a:rPr sz="2176" spc="-187" dirty="0">
                <a:latin typeface="+mj-lt"/>
                <a:cs typeface="Trebuchet MS"/>
              </a:rPr>
              <a:t>e</a:t>
            </a:r>
            <a:r>
              <a:rPr sz="2176" spc="-247" dirty="0">
                <a:latin typeface="+mj-lt"/>
                <a:cs typeface="Trebuchet MS"/>
              </a:rPr>
              <a:t> </a:t>
            </a:r>
            <a:r>
              <a:rPr sz="2176" spc="-127" dirty="0">
                <a:latin typeface="+mj-lt"/>
                <a:cs typeface="Trebuchet MS"/>
              </a:rPr>
              <a:t>of  </a:t>
            </a:r>
            <a:r>
              <a:rPr sz="2176" spc="-200" dirty="0">
                <a:latin typeface="+mj-lt"/>
                <a:cs typeface="Trebuchet MS"/>
              </a:rPr>
              <a:t>t</a:t>
            </a:r>
            <a:r>
              <a:rPr sz="2176" spc="-133" dirty="0">
                <a:latin typeface="+mj-lt"/>
                <a:cs typeface="Trebuchet MS"/>
              </a:rPr>
              <a:t>he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212" dirty="0">
                <a:latin typeface="+mj-lt"/>
                <a:cs typeface="Trebuchet MS"/>
              </a:rPr>
              <a:t>c</a:t>
            </a:r>
            <a:r>
              <a:rPr sz="2176" spc="-109" dirty="0">
                <a:latin typeface="+mj-lt"/>
                <a:cs typeface="Trebuchet MS"/>
              </a:rPr>
              <a:t>om</a:t>
            </a:r>
            <a:r>
              <a:rPr sz="2176" spc="-85" dirty="0">
                <a:latin typeface="+mj-lt"/>
                <a:cs typeface="Trebuchet MS"/>
              </a:rPr>
              <a:t>p</a:t>
            </a:r>
            <a:r>
              <a:rPr sz="2176" spc="-175" dirty="0">
                <a:latin typeface="+mj-lt"/>
                <a:cs typeface="Trebuchet MS"/>
              </a:rPr>
              <a:t>l</a:t>
            </a:r>
            <a:r>
              <a:rPr sz="2176" spc="-200" dirty="0">
                <a:latin typeface="+mj-lt"/>
                <a:cs typeface="Trebuchet MS"/>
              </a:rPr>
              <a:t>e</a:t>
            </a:r>
            <a:r>
              <a:rPr sz="2176" spc="-163" dirty="0">
                <a:latin typeface="+mj-lt"/>
                <a:cs typeface="Trebuchet MS"/>
              </a:rPr>
              <a:t>x</a:t>
            </a:r>
            <a:r>
              <a:rPr sz="2176" spc="-151" dirty="0">
                <a:latin typeface="+mj-lt"/>
                <a:cs typeface="Trebuchet MS"/>
              </a:rPr>
              <a:t>i</a:t>
            </a:r>
            <a:r>
              <a:rPr sz="2176" spc="-169" dirty="0">
                <a:latin typeface="+mj-lt"/>
                <a:cs typeface="Trebuchet MS"/>
              </a:rPr>
              <a:t>t</a:t>
            </a:r>
            <a:r>
              <a:rPr sz="2176" spc="-133" dirty="0">
                <a:latin typeface="+mj-lt"/>
                <a:cs typeface="Trebuchet MS"/>
              </a:rPr>
              <a:t>y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151" dirty="0">
                <a:latin typeface="+mj-lt"/>
                <a:cs typeface="Trebuchet MS"/>
              </a:rPr>
              <a:t>of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200" dirty="0">
                <a:latin typeface="+mj-lt"/>
                <a:cs typeface="Trebuchet MS"/>
              </a:rPr>
              <a:t>t</a:t>
            </a:r>
            <a:r>
              <a:rPr sz="2176" spc="-133" dirty="0">
                <a:latin typeface="+mj-lt"/>
                <a:cs typeface="Trebuchet MS"/>
              </a:rPr>
              <a:t>he</a:t>
            </a:r>
            <a:r>
              <a:rPr sz="2176" spc="-236" dirty="0">
                <a:latin typeface="+mj-lt"/>
                <a:cs typeface="Trebuchet MS"/>
              </a:rPr>
              <a:t> </a:t>
            </a:r>
            <a:r>
              <a:rPr sz="2176" spc="-212" dirty="0">
                <a:latin typeface="+mj-lt"/>
                <a:cs typeface="Trebuchet MS"/>
              </a:rPr>
              <a:t>r</a:t>
            </a:r>
            <a:r>
              <a:rPr sz="2176" spc="-187" dirty="0">
                <a:latin typeface="+mj-lt"/>
                <a:cs typeface="Trebuchet MS"/>
              </a:rPr>
              <a:t>ea</a:t>
            </a:r>
            <a:r>
              <a:rPr sz="2176" spc="-163" dirty="0">
                <a:latin typeface="+mj-lt"/>
                <a:cs typeface="Trebuchet MS"/>
              </a:rPr>
              <a:t>l</a:t>
            </a:r>
            <a:endParaRPr sz="2176">
              <a:latin typeface="+mj-lt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96579" y="5699456"/>
            <a:ext cx="610368" cy="277161"/>
          </a:xfrm>
          <a:custGeom>
            <a:avLst/>
            <a:gdLst/>
            <a:ahLst/>
            <a:cxnLst/>
            <a:rect l="l" t="t" r="r" b="b"/>
            <a:pathLst>
              <a:path w="504825" h="229235">
                <a:moveTo>
                  <a:pt x="504355" y="0"/>
                </a:moveTo>
                <a:lnTo>
                  <a:pt x="0" y="0"/>
                </a:lnTo>
                <a:lnTo>
                  <a:pt x="0" y="228955"/>
                </a:lnTo>
                <a:lnTo>
                  <a:pt x="504355" y="228955"/>
                </a:lnTo>
                <a:lnTo>
                  <a:pt x="504355" y="0"/>
                </a:lnTo>
                <a:close/>
              </a:path>
            </a:pathLst>
          </a:custGeom>
          <a:solidFill>
            <a:srgbClr val="FFE68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281224" y="5614895"/>
            <a:ext cx="755474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63" dirty="0">
                <a:latin typeface="+mj-lt"/>
                <a:cs typeface="Trebuchet MS"/>
              </a:rPr>
              <a:t>w</a:t>
            </a:r>
            <a:r>
              <a:rPr sz="2176" spc="-157" dirty="0">
                <a:latin typeface="+mj-lt"/>
                <a:cs typeface="Trebuchet MS"/>
              </a:rPr>
              <a:t>o</a:t>
            </a:r>
            <a:r>
              <a:rPr sz="2176" spc="-127" dirty="0">
                <a:latin typeface="+mj-lt"/>
                <a:cs typeface="Trebuchet MS"/>
              </a:rPr>
              <a:t>r</a:t>
            </a:r>
            <a:r>
              <a:rPr sz="2176" spc="-175" dirty="0">
                <a:latin typeface="+mj-lt"/>
                <a:cs typeface="Trebuchet MS"/>
              </a:rPr>
              <a:t>l</a:t>
            </a:r>
            <a:r>
              <a:rPr sz="2176" spc="-97" dirty="0">
                <a:latin typeface="+mj-lt"/>
                <a:cs typeface="Trebuchet MS"/>
              </a:rPr>
              <a:t>d</a:t>
            </a:r>
            <a:r>
              <a:rPr sz="2176" spc="-230" dirty="0">
                <a:latin typeface="+mj-lt"/>
                <a:cs typeface="Trebuchet MS"/>
              </a:rPr>
              <a:t> </a:t>
            </a:r>
            <a:r>
              <a:rPr sz="2176" spc="-320" dirty="0">
                <a:latin typeface="+mj-lt"/>
                <a:cs typeface="Trebuchet MS"/>
              </a:rPr>
              <a:t>!</a:t>
            </a:r>
            <a:endParaRPr sz="2176">
              <a:latin typeface="+mj-lt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229262" y="3287098"/>
            <a:ext cx="504417" cy="354291"/>
          </a:xfrm>
          <a:prstGeom prst="rect">
            <a:avLst/>
          </a:prstGeom>
        </p:spPr>
        <p:txBody>
          <a:bodyPr vert="horz" wrap="square" lIns="0" tIns="46065" rIns="0" bIns="0" rtlCol="0">
            <a:spAutoFit/>
          </a:bodyPr>
          <a:lstStyle/>
          <a:p>
            <a:pPr marL="15356" marR="6142">
              <a:lnSpc>
                <a:spcPts val="1209"/>
              </a:lnSpc>
              <a:spcBef>
                <a:spcPts val="363"/>
              </a:spcBef>
            </a:pPr>
            <a:r>
              <a:rPr sz="1209" spc="-103" dirty="0">
                <a:latin typeface="+mj-lt"/>
                <a:cs typeface="Trebuchet MS"/>
              </a:rPr>
              <a:t>Real </a:t>
            </a:r>
            <a:r>
              <a:rPr sz="1209" spc="-97" dirty="0">
                <a:latin typeface="+mj-lt"/>
                <a:cs typeface="Trebuchet MS"/>
              </a:rPr>
              <a:t> </a:t>
            </a:r>
            <a:r>
              <a:rPr sz="1209" spc="-60" dirty="0">
                <a:latin typeface="+mj-lt"/>
                <a:cs typeface="Trebuchet MS"/>
              </a:rPr>
              <a:t>h</a:t>
            </a:r>
            <a:r>
              <a:rPr sz="1209" spc="-54" dirty="0">
                <a:latin typeface="+mj-lt"/>
                <a:cs typeface="Trebuchet MS"/>
              </a:rPr>
              <a:t>u</a:t>
            </a:r>
            <a:r>
              <a:rPr sz="1209" spc="-91" dirty="0">
                <a:latin typeface="+mj-lt"/>
                <a:cs typeface="Trebuchet MS"/>
              </a:rPr>
              <a:t>m</a:t>
            </a:r>
            <a:r>
              <a:rPr sz="1209" spc="-97" dirty="0">
                <a:latin typeface="+mj-lt"/>
                <a:cs typeface="Trebuchet MS"/>
              </a:rPr>
              <a:t>a</a:t>
            </a:r>
            <a:r>
              <a:rPr sz="1209" spc="-60" dirty="0">
                <a:latin typeface="+mj-lt"/>
                <a:cs typeface="Trebuchet MS"/>
              </a:rPr>
              <a:t>n</a:t>
            </a:r>
            <a:r>
              <a:rPr sz="1209" spc="-54" dirty="0">
                <a:latin typeface="+mj-lt"/>
                <a:cs typeface="Trebuchet MS"/>
              </a:rPr>
              <a:t>s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0" y="7066"/>
            <a:ext cx="1433405" cy="1433405"/>
          </a:xfrm>
          <a:custGeom>
            <a:avLst/>
            <a:gdLst/>
            <a:ahLst/>
            <a:cxnLst/>
            <a:rect l="l" t="t" r="r" b="b"/>
            <a:pathLst>
              <a:path w="1185545" h="1185545">
                <a:moveTo>
                  <a:pt x="1185481" y="0"/>
                </a:moveTo>
                <a:lnTo>
                  <a:pt x="0" y="0"/>
                </a:lnTo>
                <a:lnTo>
                  <a:pt x="0" y="1185481"/>
                </a:lnTo>
                <a:lnTo>
                  <a:pt x="1185481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5217" y="262614"/>
            <a:ext cx="74059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277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935" spc="-85" dirty="0">
                <a:solidFill>
                  <a:srgbClr val="FFFFFF"/>
                </a:solidFill>
                <a:latin typeface="+mj-lt"/>
                <a:cs typeface="Trebuchet MS"/>
              </a:rPr>
              <a:t>h</a:t>
            </a:r>
            <a:r>
              <a:rPr sz="1935" spc="-169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935" spc="-212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935" spc="-91" dirty="0">
                <a:solidFill>
                  <a:srgbClr val="FFFFFF"/>
                </a:solidFill>
                <a:latin typeface="+mj-lt"/>
                <a:cs typeface="Trebuchet MS"/>
              </a:rPr>
              <a:t>b</a:t>
            </a:r>
            <a:r>
              <a:rPr sz="1935" spc="-133" dirty="0">
                <a:solidFill>
                  <a:srgbClr val="FFFFFF"/>
                </a:solidFill>
                <a:latin typeface="+mj-lt"/>
                <a:cs typeface="Trebuchet MS"/>
              </a:rPr>
              <a:t>i</a:t>
            </a:r>
            <a:r>
              <a:rPr sz="1935" spc="12" dirty="0">
                <a:solidFill>
                  <a:srgbClr val="FFFFFF"/>
                </a:solidFill>
                <a:latin typeface="+mj-lt"/>
                <a:cs typeface="Trebuchet MS"/>
              </a:rPr>
              <a:t>g</a:t>
            </a:r>
            <a:endParaRPr sz="1935">
              <a:latin typeface="+mj-lt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-26163" y="435137"/>
            <a:ext cx="114978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935" spc="-187" dirty="0">
                <a:solidFill>
                  <a:srgbClr val="FFFFFF"/>
                </a:solidFill>
                <a:latin typeface="+mj-lt"/>
                <a:cs typeface="Trebuchet MS"/>
              </a:rPr>
              <a:t>C</a:t>
            </a:r>
            <a:r>
              <a:rPr sz="1935" spc="-91" dirty="0">
                <a:solidFill>
                  <a:srgbClr val="FFFFFF"/>
                </a:solidFill>
                <a:latin typeface="+mj-lt"/>
                <a:cs typeface="Trebuchet MS"/>
              </a:rPr>
              <a:t>o</a:t>
            </a:r>
            <a:r>
              <a:rPr sz="1935" spc="-103" dirty="0">
                <a:solidFill>
                  <a:srgbClr val="FFFFFF"/>
                </a:solidFill>
                <a:latin typeface="+mj-lt"/>
                <a:cs typeface="Trebuchet MS"/>
              </a:rPr>
              <a:t>n</a:t>
            </a:r>
            <a:r>
              <a:rPr sz="1935" spc="-175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935" spc="-193" dirty="0">
                <a:solidFill>
                  <a:srgbClr val="FFFFFF"/>
                </a:solidFill>
                <a:latin typeface="+mj-lt"/>
                <a:cs typeface="Trebuchet MS"/>
              </a:rPr>
              <a:t>r</a:t>
            </a:r>
            <a:r>
              <a:rPr sz="1935" spc="-91" dirty="0">
                <a:solidFill>
                  <a:srgbClr val="FFFFFF"/>
                </a:solidFill>
                <a:latin typeface="+mj-lt"/>
                <a:cs typeface="Trebuchet MS"/>
              </a:rPr>
              <a:t>o</a:t>
            </a:r>
            <a:r>
              <a:rPr sz="1935" spc="-127" dirty="0">
                <a:solidFill>
                  <a:srgbClr val="FFFFFF"/>
                </a:solidFill>
                <a:latin typeface="+mj-lt"/>
                <a:cs typeface="Trebuchet MS"/>
              </a:rPr>
              <a:t>v</a:t>
            </a:r>
            <a:r>
              <a:rPr sz="1935" spc="-175" dirty="0">
                <a:solidFill>
                  <a:srgbClr val="FFFFFF"/>
                </a:solidFill>
                <a:latin typeface="+mj-lt"/>
                <a:cs typeface="Trebuchet MS"/>
              </a:rPr>
              <a:t>er</a:t>
            </a:r>
            <a:r>
              <a:rPr sz="1935" spc="-9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935" spc="-121" dirty="0">
                <a:solidFill>
                  <a:srgbClr val="FFFFFF"/>
                </a:solidFill>
                <a:latin typeface="+mj-lt"/>
                <a:cs typeface="Trebuchet MS"/>
              </a:rPr>
              <a:t>y</a:t>
            </a:r>
            <a:endParaRPr sz="1935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" y="970"/>
            <a:ext cx="3917102" cy="532056"/>
          </a:xfrm>
          <a:custGeom>
            <a:avLst/>
            <a:gdLst/>
            <a:ahLst/>
            <a:cxnLst/>
            <a:rect l="l" t="t" r="r" b="b"/>
            <a:pathLst>
              <a:path w="3239770" h="440055">
                <a:moveTo>
                  <a:pt x="3239643" y="0"/>
                </a:moveTo>
                <a:lnTo>
                  <a:pt x="0" y="0"/>
                </a:lnTo>
                <a:lnTo>
                  <a:pt x="0" y="439915"/>
                </a:lnTo>
                <a:lnTo>
                  <a:pt x="1619999" y="439915"/>
                </a:lnTo>
                <a:lnTo>
                  <a:pt x="3239643" y="439915"/>
                </a:lnTo>
                <a:lnTo>
                  <a:pt x="323964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088" y="6179"/>
            <a:ext cx="3522475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66" dirty="0">
                <a:solidFill>
                  <a:srgbClr val="FFFFFF"/>
                </a:solidFill>
              </a:rPr>
              <a:t>Re</a:t>
            </a:r>
            <a:r>
              <a:rPr sz="3144" spc="12" dirty="0">
                <a:solidFill>
                  <a:srgbClr val="FFFFFF"/>
                </a:solidFill>
              </a:rPr>
              <a:t>g</a:t>
            </a:r>
            <a:r>
              <a:rPr sz="3144" spc="-307" dirty="0">
                <a:solidFill>
                  <a:srgbClr val="FFFFFF"/>
                </a:solidFill>
              </a:rPr>
              <a:t>r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133" dirty="0">
                <a:solidFill>
                  <a:srgbClr val="FFFFFF"/>
                </a:solidFill>
              </a:rPr>
              <a:t>s</a:t>
            </a:r>
            <a:r>
              <a:rPr sz="3144" spc="-145" dirty="0">
                <a:solidFill>
                  <a:srgbClr val="FFFFFF"/>
                </a:solidFill>
              </a:rPr>
              <a:t>s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121" dirty="0">
                <a:solidFill>
                  <a:srgbClr val="FFFFFF"/>
                </a:solidFill>
              </a:rPr>
              <a:t>on</a:t>
            </a:r>
            <a:r>
              <a:rPr sz="3144" spc="-320" dirty="0">
                <a:solidFill>
                  <a:srgbClr val="FFFFFF"/>
                </a:solidFill>
              </a:rPr>
              <a:t> </a:t>
            </a:r>
            <a:r>
              <a:rPr sz="3144" spc="-290" dirty="0">
                <a:solidFill>
                  <a:srgbClr val="FFFFFF"/>
                </a:solidFill>
              </a:rPr>
              <a:t>w</a:t>
            </a:r>
            <a:r>
              <a:rPr sz="3144" spc="-109" dirty="0">
                <a:solidFill>
                  <a:srgbClr val="FFFFFF"/>
                </a:solidFill>
              </a:rPr>
              <a:t>i</a:t>
            </a:r>
            <a:r>
              <a:rPr sz="3144" spc="-200" dirty="0">
                <a:solidFill>
                  <a:srgbClr val="FFFFFF"/>
                </a:solidFill>
              </a:rPr>
              <a:t>th</a:t>
            </a:r>
            <a:r>
              <a:rPr sz="3144" spc="-320" dirty="0">
                <a:solidFill>
                  <a:srgbClr val="FFFFFF"/>
                </a:solidFill>
              </a:rPr>
              <a:t> </a:t>
            </a:r>
            <a:r>
              <a:rPr sz="3144" spc="-247" dirty="0">
                <a:solidFill>
                  <a:srgbClr val="FFFFFF"/>
                </a:solidFill>
              </a:rPr>
              <a:t>a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97" dirty="0">
                <a:solidFill>
                  <a:srgbClr val="FFFFFF"/>
                </a:solidFill>
              </a:rPr>
              <a:t>DNN</a:t>
            </a:r>
            <a:endParaRPr sz="3144"/>
          </a:p>
        </p:txBody>
      </p:sp>
      <p:sp>
        <p:nvSpPr>
          <p:cNvPr id="4" name="object 4"/>
          <p:cNvSpPr/>
          <p:nvPr/>
        </p:nvSpPr>
        <p:spPr>
          <a:xfrm>
            <a:off x="775206" y="2528982"/>
            <a:ext cx="418428" cy="485991"/>
          </a:xfrm>
          <a:custGeom>
            <a:avLst/>
            <a:gdLst/>
            <a:ahLst/>
            <a:cxnLst/>
            <a:rect l="l" t="t" r="r" b="b"/>
            <a:pathLst>
              <a:path w="346075" h="401955">
                <a:moveTo>
                  <a:pt x="345236" y="173520"/>
                </a:moveTo>
                <a:lnTo>
                  <a:pt x="331292" y="194576"/>
                </a:lnTo>
                <a:lnTo>
                  <a:pt x="294208" y="211734"/>
                </a:lnTo>
                <a:lnTo>
                  <a:pt x="239420" y="223291"/>
                </a:lnTo>
                <a:lnTo>
                  <a:pt x="172440" y="227520"/>
                </a:lnTo>
                <a:lnTo>
                  <a:pt x="105448" y="223291"/>
                </a:lnTo>
                <a:lnTo>
                  <a:pt x="50711" y="211734"/>
                </a:lnTo>
                <a:lnTo>
                  <a:pt x="13728" y="194576"/>
                </a:lnTo>
                <a:lnTo>
                  <a:pt x="0" y="173520"/>
                </a:lnTo>
                <a:lnTo>
                  <a:pt x="0" y="250202"/>
                </a:lnTo>
                <a:lnTo>
                  <a:pt x="13931" y="271259"/>
                </a:lnTo>
                <a:lnTo>
                  <a:pt x="51028" y="288417"/>
                </a:lnTo>
                <a:lnTo>
                  <a:pt x="105803" y="299974"/>
                </a:lnTo>
                <a:lnTo>
                  <a:pt x="172783" y="304203"/>
                </a:lnTo>
                <a:lnTo>
                  <a:pt x="239776" y="299974"/>
                </a:lnTo>
                <a:lnTo>
                  <a:pt x="294525" y="288417"/>
                </a:lnTo>
                <a:lnTo>
                  <a:pt x="331508" y="271259"/>
                </a:lnTo>
                <a:lnTo>
                  <a:pt x="345236" y="250202"/>
                </a:lnTo>
                <a:lnTo>
                  <a:pt x="345236" y="227520"/>
                </a:lnTo>
                <a:lnTo>
                  <a:pt x="345236" y="173520"/>
                </a:lnTo>
                <a:close/>
              </a:path>
              <a:path w="346075" h="401955">
                <a:moveTo>
                  <a:pt x="345236" y="75603"/>
                </a:moveTo>
                <a:lnTo>
                  <a:pt x="331292" y="96659"/>
                </a:lnTo>
                <a:lnTo>
                  <a:pt x="294208" y="113817"/>
                </a:lnTo>
                <a:lnTo>
                  <a:pt x="239420" y="125374"/>
                </a:lnTo>
                <a:lnTo>
                  <a:pt x="172440" y="129603"/>
                </a:lnTo>
                <a:lnTo>
                  <a:pt x="105600" y="125374"/>
                </a:lnTo>
                <a:lnTo>
                  <a:pt x="50838" y="113817"/>
                </a:lnTo>
                <a:lnTo>
                  <a:pt x="13779" y="96659"/>
                </a:lnTo>
                <a:lnTo>
                  <a:pt x="0" y="75603"/>
                </a:lnTo>
                <a:lnTo>
                  <a:pt x="0" y="152285"/>
                </a:lnTo>
                <a:lnTo>
                  <a:pt x="13931" y="173342"/>
                </a:lnTo>
                <a:lnTo>
                  <a:pt x="51028" y="190500"/>
                </a:lnTo>
                <a:lnTo>
                  <a:pt x="105803" y="202057"/>
                </a:lnTo>
                <a:lnTo>
                  <a:pt x="172783" y="206286"/>
                </a:lnTo>
                <a:lnTo>
                  <a:pt x="239776" y="202057"/>
                </a:lnTo>
                <a:lnTo>
                  <a:pt x="294525" y="190500"/>
                </a:lnTo>
                <a:lnTo>
                  <a:pt x="331508" y="173342"/>
                </a:lnTo>
                <a:lnTo>
                  <a:pt x="345236" y="152285"/>
                </a:lnTo>
                <a:lnTo>
                  <a:pt x="345236" y="129603"/>
                </a:lnTo>
                <a:lnTo>
                  <a:pt x="345236" y="75603"/>
                </a:lnTo>
                <a:close/>
              </a:path>
              <a:path w="346075" h="401955">
                <a:moveTo>
                  <a:pt x="345236" y="54368"/>
                </a:moveTo>
                <a:lnTo>
                  <a:pt x="331647" y="33274"/>
                </a:lnTo>
                <a:lnTo>
                  <a:pt x="294614" y="15989"/>
                </a:lnTo>
                <a:lnTo>
                  <a:pt x="239687" y="4305"/>
                </a:lnTo>
                <a:lnTo>
                  <a:pt x="172440" y="0"/>
                </a:lnTo>
                <a:lnTo>
                  <a:pt x="105244" y="4305"/>
                </a:lnTo>
                <a:lnTo>
                  <a:pt x="50444" y="15989"/>
                </a:lnTo>
                <a:lnTo>
                  <a:pt x="13525" y="33274"/>
                </a:lnTo>
                <a:lnTo>
                  <a:pt x="0" y="54368"/>
                </a:lnTo>
                <a:lnTo>
                  <a:pt x="0" y="54724"/>
                </a:lnTo>
                <a:lnTo>
                  <a:pt x="13728" y="75780"/>
                </a:lnTo>
                <a:lnTo>
                  <a:pt x="50711" y="92938"/>
                </a:lnTo>
                <a:lnTo>
                  <a:pt x="105448" y="104495"/>
                </a:lnTo>
                <a:lnTo>
                  <a:pt x="172440" y="108724"/>
                </a:lnTo>
                <a:lnTo>
                  <a:pt x="239420" y="104495"/>
                </a:lnTo>
                <a:lnTo>
                  <a:pt x="294208" y="92938"/>
                </a:lnTo>
                <a:lnTo>
                  <a:pt x="331292" y="75780"/>
                </a:lnTo>
                <a:lnTo>
                  <a:pt x="345236" y="54724"/>
                </a:lnTo>
                <a:lnTo>
                  <a:pt x="345236" y="54368"/>
                </a:lnTo>
                <a:close/>
              </a:path>
              <a:path w="346075" h="401955">
                <a:moveTo>
                  <a:pt x="345605" y="270725"/>
                </a:moveTo>
                <a:lnTo>
                  <a:pt x="331660" y="291782"/>
                </a:lnTo>
                <a:lnTo>
                  <a:pt x="294563" y="308940"/>
                </a:lnTo>
                <a:lnTo>
                  <a:pt x="239788" y="320497"/>
                </a:lnTo>
                <a:lnTo>
                  <a:pt x="172783" y="324739"/>
                </a:lnTo>
                <a:lnTo>
                  <a:pt x="105956" y="320497"/>
                </a:lnTo>
                <a:lnTo>
                  <a:pt x="51206" y="308940"/>
                </a:lnTo>
                <a:lnTo>
                  <a:pt x="14135" y="291782"/>
                </a:lnTo>
                <a:lnTo>
                  <a:pt x="355" y="270725"/>
                </a:lnTo>
                <a:lnTo>
                  <a:pt x="355" y="347408"/>
                </a:lnTo>
                <a:lnTo>
                  <a:pt x="14287" y="368452"/>
                </a:lnTo>
                <a:lnTo>
                  <a:pt x="51384" y="385610"/>
                </a:lnTo>
                <a:lnTo>
                  <a:pt x="106159" y="397179"/>
                </a:lnTo>
                <a:lnTo>
                  <a:pt x="173164" y="401408"/>
                </a:lnTo>
                <a:lnTo>
                  <a:pt x="240144" y="397179"/>
                </a:lnTo>
                <a:lnTo>
                  <a:pt x="294881" y="385610"/>
                </a:lnTo>
                <a:lnTo>
                  <a:pt x="331863" y="368452"/>
                </a:lnTo>
                <a:lnTo>
                  <a:pt x="345605" y="347408"/>
                </a:lnTo>
                <a:lnTo>
                  <a:pt x="345605" y="324739"/>
                </a:lnTo>
                <a:lnTo>
                  <a:pt x="345605" y="270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" name="object 5"/>
          <p:cNvSpPr/>
          <p:nvPr/>
        </p:nvSpPr>
        <p:spPr>
          <a:xfrm>
            <a:off x="1479899" y="2307869"/>
            <a:ext cx="175049" cy="958162"/>
          </a:xfrm>
          <a:custGeom>
            <a:avLst/>
            <a:gdLst/>
            <a:ahLst/>
            <a:cxnLst/>
            <a:rect l="l" t="t" r="r" b="b"/>
            <a:pathLst>
              <a:path w="144780" h="792480">
                <a:moveTo>
                  <a:pt x="144360" y="0"/>
                </a:moveTo>
                <a:lnTo>
                  <a:pt x="117714" y="5637"/>
                </a:lnTo>
                <a:lnTo>
                  <a:pt x="94543" y="20523"/>
                </a:lnTo>
                <a:lnTo>
                  <a:pt x="78190" y="41619"/>
                </a:lnTo>
                <a:lnTo>
                  <a:pt x="71996" y="65887"/>
                </a:lnTo>
                <a:lnTo>
                  <a:pt x="71996" y="330123"/>
                </a:lnTo>
                <a:lnTo>
                  <a:pt x="65810" y="354234"/>
                </a:lnTo>
                <a:lnTo>
                  <a:pt x="49499" y="375343"/>
                </a:lnTo>
                <a:lnTo>
                  <a:pt x="26438" y="390311"/>
                </a:lnTo>
                <a:lnTo>
                  <a:pt x="0" y="395998"/>
                </a:lnTo>
                <a:lnTo>
                  <a:pt x="26438" y="401685"/>
                </a:lnTo>
                <a:lnTo>
                  <a:pt x="49499" y="416655"/>
                </a:lnTo>
                <a:lnTo>
                  <a:pt x="65810" y="437768"/>
                </a:lnTo>
                <a:lnTo>
                  <a:pt x="71996" y="461886"/>
                </a:lnTo>
                <a:lnTo>
                  <a:pt x="71996" y="726122"/>
                </a:lnTo>
                <a:lnTo>
                  <a:pt x="78190" y="750446"/>
                </a:lnTo>
                <a:lnTo>
                  <a:pt x="94543" y="771664"/>
                </a:lnTo>
                <a:lnTo>
                  <a:pt x="117714" y="786672"/>
                </a:lnTo>
                <a:lnTo>
                  <a:pt x="144360" y="792365"/>
                </a:lnTo>
              </a:path>
            </a:pathLst>
          </a:custGeom>
          <a:ln w="190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" name="object 6"/>
          <p:cNvSpPr txBox="1"/>
          <p:nvPr/>
        </p:nvSpPr>
        <p:spPr>
          <a:xfrm>
            <a:off x="529660" y="2373482"/>
            <a:ext cx="2162007" cy="233800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367414">
              <a:spcBef>
                <a:spcPts val="121"/>
              </a:spcBef>
            </a:pPr>
            <a:r>
              <a:rPr sz="3265" spc="-163" baseline="18518" dirty="0">
                <a:latin typeface="Trebuchet MS"/>
                <a:cs typeface="Trebuchet MS"/>
              </a:rPr>
              <a:t>X</a:t>
            </a:r>
            <a:r>
              <a:rPr sz="1270" spc="-109" dirty="0">
                <a:latin typeface="Trebuchet MS"/>
                <a:cs typeface="Trebuchet MS"/>
              </a:rPr>
              <a:t>(i)</a:t>
            </a:r>
            <a:endParaRPr sz="1270">
              <a:latin typeface="Trebuchet MS"/>
              <a:cs typeface="Trebuchet MS"/>
            </a:endParaRPr>
          </a:p>
          <a:p>
            <a:pPr marL="1367414">
              <a:lnSpc>
                <a:spcPts val="2340"/>
              </a:lnSpc>
              <a:spcBef>
                <a:spcPts val="2201"/>
              </a:spcBef>
            </a:pPr>
            <a:r>
              <a:rPr sz="3265" spc="-181" baseline="18518" dirty="0">
                <a:latin typeface="Trebuchet MS"/>
                <a:cs typeface="Trebuchet MS"/>
              </a:rPr>
              <a:t>y</a:t>
            </a:r>
            <a:r>
              <a:rPr sz="1270" spc="-121" dirty="0">
                <a:latin typeface="Trebuchet MS"/>
                <a:cs typeface="Trebuchet MS"/>
              </a:rPr>
              <a:t>(i)</a:t>
            </a:r>
            <a:endParaRPr sz="1270">
              <a:latin typeface="Trebuchet MS"/>
              <a:cs typeface="Trebuchet MS"/>
            </a:endParaRPr>
          </a:p>
          <a:p>
            <a:pPr marL="55280">
              <a:lnSpc>
                <a:spcPts val="2049"/>
              </a:lnSpc>
            </a:pPr>
            <a:r>
              <a:rPr sz="1935" spc="-345" dirty="0">
                <a:latin typeface="Trebuchet MS"/>
                <a:cs typeface="Trebuchet MS"/>
              </a:rPr>
              <a:t>T</a:t>
            </a:r>
            <a:r>
              <a:rPr sz="1935" spc="-175" dirty="0">
                <a:latin typeface="Trebuchet MS"/>
                <a:cs typeface="Trebuchet MS"/>
              </a:rPr>
              <a:t>r</a:t>
            </a:r>
            <a:r>
              <a:rPr sz="1935" spc="-181" dirty="0">
                <a:latin typeface="Trebuchet MS"/>
                <a:cs typeface="Trebuchet MS"/>
              </a:rPr>
              <a:t>a</a:t>
            </a:r>
            <a:r>
              <a:rPr sz="1935" spc="-103" dirty="0">
                <a:latin typeface="Trebuchet MS"/>
                <a:cs typeface="Trebuchet MS"/>
              </a:rPr>
              <a:t>in</a:t>
            </a:r>
            <a:r>
              <a:rPr sz="1935" spc="-206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s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endParaRPr sz="1935">
              <a:latin typeface="Trebuchet MS"/>
              <a:cs typeface="Trebuchet MS"/>
            </a:endParaRPr>
          </a:p>
          <a:p>
            <a:pPr>
              <a:spcBef>
                <a:spcPts val="67"/>
              </a:spcBef>
            </a:pPr>
            <a:endParaRPr sz="2962">
              <a:latin typeface="Trebuchet MS"/>
              <a:cs typeface="Trebuchet MS"/>
            </a:endParaRPr>
          </a:p>
          <a:p>
            <a:pPr marL="61422"/>
            <a:r>
              <a:rPr sz="1935" spc="-85" dirty="0">
                <a:latin typeface="Trebuchet MS"/>
                <a:cs typeface="Trebuchet MS"/>
              </a:rPr>
              <a:t>X</a:t>
            </a:r>
            <a:r>
              <a:rPr sz="1632" spc="-126" baseline="-33950" dirty="0">
                <a:latin typeface="Trebuchet MS"/>
                <a:cs typeface="Trebuchet MS"/>
              </a:rPr>
              <a:t>(i)</a:t>
            </a:r>
            <a:r>
              <a:rPr sz="1632" spc="-53" baseline="-33950" dirty="0">
                <a:latin typeface="Trebuchet MS"/>
                <a:cs typeface="Trebuchet MS"/>
              </a:rPr>
              <a:t> </a:t>
            </a:r>
            <a:r>
              <a:rPr sz="1935" spc="-320" dirty="0">
                <a:latin typeface="Trebuchet MS"/>
                <a:cs typeface="Trebuchet MS"/>
              </a:rPr>
              <a:t>:</a:t>
            </a:r>
            <a:r>
              <a:rPr sz="1935" spc="73" dirty="0">
                <a:latin typeface="Trebuchet MS"/>
                <a:cs typeface="Trebuchet MS"/>
              </a:rPr>
              <a:t> </a:t>
            </a:r>
            <a:r>
              <a:rPr sz="1935" spc="-121" dirty="0">
                <a:latin typeface="Trebuchet MS"/>
                <a:cs typeface="Trebuchet MS"/>
              </a:rPr>
              <a:t>Observations</a:t>
            </a:r>
            <a:endParaRPr sz="1935">
              <a:latin typeface="Trebuchet MS"/>
              <a:cs typeface="Trebuchet MS"/>
            </a:endParaRPr>
          </a:p>
          <a:p>
            <a:pPr marL="61422">
              <a:spcBef>
                <a:spcPts val="725"/>
              </a:spcBef>
            </a:pPr>
            <a:r>
              <a:rPr sz="1935" spc="-115" dirty="0">
                <a:latin typeface="Trebuchet MS"/>
                <a:cs typeface="Trebuchet MS"/>
              </a:rPr>
              <a:t>y</a:t>
            </a:r>
            <a:r>
              <a:rPr sz="1632" spc="-154" baseline="-33950" dirty="0">
                <a:latin typeface="Trebuchet MS"/>
                <a:cs typeface="Trebuchet MS"/>
              </a:rPr>
              <a:t>(</a:t>
            </a:r>
            <a:r>
              <a:rPr sz="1632" spc="-91" baseline="-33950" dirty="0">
                <a:latin typeface="Trebuchet MS"/>
                <a:cs typeface="Trebuchet MS"/>
              </a:rPr>
              <a:t>i</a:t>
            </a:r>
            <a:r>
              <a:rPr sz="1632" spc="-135" baseline="-33950" dirty="0">
                <a:latin typeface="Trebuchet MS"/>
                <a:cs typeface="Trebuchet MS"/>
              </a:rPr>
              <a:t>)</a:t>
            </a:r>
            <a:r>
              <a:rPr sz="1632" baseline="-33950" dirty="0">
                <a:latin typeface="Trebuchet MS"/>
                <a:cs typeface="Trebuchet MS"/>
              </a:rPr>
              <a:t> </a:t>
            </a:r>
            <a:r>
              <a:rPr sz="1632" spc="73" baseline="-33950" dirty="0">
                <a:latin typeface="Trebuchet MS"/>
                <a:cs typeface="Trebuchet MS"/>
              </a:rPr>
              <a:t> </a:t>
            </a:r>
            <a:r>
              <a:rPr sz="1935" spc="-320" dirty="0">
                <a:latin typeface="Trebuchet MS"/>
                <a:cs typeface="Trebuchet MS"/>
              </a:rPr>
              <a:t>:</a:t>
            </a:r>
            <a:r>
              <a:rPr sz="1935" dirty="0">
                <a:latin typeface="Trebuchet MS"/>
                <a:cs typeface="Trebuchet MS"/>
              </a:rPr>
              <a:t> </a:t>
            </a:r>
            <a:r>
              <a:rPr sz="1935" spc="-224" dirty="0">
                <a:latin typeface="Trebuchet MS"/>
                <a:cs typeface="Trebuchet MS"/>
              </a:rPr>
              <a:t> </a:t>
            </a:r>
            <a:r>
              <a:rPr sz="1935" spc="-163" dirty="0">
                <a:latin typeface="Trebuchet MS"/>
                <a:cs typeface="Trebuchet MS"/>
              </a:rPr>
              <a:t>E</a:t>
            </a:r>
            <a:r>
              <a:rPr sz="1935" spc="-157" dirty="0">
                <a:latin typeface="Trebuchet MS"/>
                <a:cs typeface="Trebuchet MS"/>
              </a:rPr>
              <a:t>x</a:t>
            </a:r>
            <a:r>
              <a:rPr sz="1935" spc="-127" dirty="0">
                <a:latin typeface="Trebuchet MS"/>
                <a:cs typeface="Trebuchet MS"/>
              </a:rPr>
              <a:t>p</a:t>
            </a:r>
            <a:r>
              <a:rPr sz="1935" spc="-133" dirty="0">
                <a:latin typeface="Trebuchet MS"/>
                <a:cs typeface="Trebuchet MS"/>
              </a:rPr>
              <a:t>e</a:t>
            </a:r>
            <a:r>
              <a:rPr sz="1935" spc="-157" dirty="0">
                <a:latin typeface="Trebuchet MS"/>
                <a:cs typeface="Trebuchet MS"/>
              </a:rPr>
              <a:t>c</a:t>
            </a:r>
            <a:r>
              <a:rPr sz="1935" spc="-193" dirty="0">
                <a:latin typeface="Trebuchet MS"/>
                <a:cs typeface="Trebuchet MS"/>
              </a:rPr>
              <a:t>t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85" dirty="0">
                <a:latin typeface="Trebuchet MS"/>
                <a:cs typeface="Trebuchet MS"/>
              </a:rPr>
              <a:t>d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79" dirty="0">
                <a:latin typeface="Trebuchet MS"/>
                <a:cs typeface="Trebuchet MS"/>
              </a:rPr>
              <a:t>o</a:t>
            </a:r>
            <a:r>
              <a:rPr sz="1935" spc="-91" dirty="0">
                <a:latin typeface="Trebuchet MS"/>
                <a:cs typeface="Trebuchet MS"/>
              </a:rPr>
              <a:t>u</a:t>
            </a:r>
            <a:r>
              <a:rPr sz="1935" spc="-181" dirty="0">
                <a:latin typeface="Trebuchet MS"/>
                <a:cs typeface="Trebuchet MS"/>
              </a:rPr>
              <a:t>t</a:t>
            </a:r>
            <a:r>
              <a:rPr sz="1935" spc="-85" dirty="0">
                <a:latin typeface="Trebuchet MS"/>
                <a:cs typeface="Trebuchet MS"/>
              </a:rPr>
              <a:t>p</a:t>
            </a:r>
            <a:r>
              <a:rPr sz="1935" spc="-91" dirty="0">
                <a:latin typeface="Trebuchet MS"/>
                <a:cs typeface="Trebuchet MS"/>
              </a:rPr>
              <a:t>u</a:t>
            </a:r>
            <a:r>
              <a:rPr sz="1935" spc="-175" dirty="0">
                <a:latin typeface="Trebuchet MS"/>
                <a:cs typeface="Trebuchet MS"/>
              </a:rPr>
              <a:t>t</a:t>
            </a:r>
            <a:endParaRPr sz="1935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2915" y="1744088"/>
            <a:ext cx="844534" cy="382266"/>
          </a:xfrm>
          <a:prstGeom prst="rect">
            <a:avLst/>
          </a:prstGeom>
        </p:spPr>
        <p:txBody>
          <a:bodyPr vert="horz" wrap="square" lIns="0" tIns="48369" rIns="0" bIns="0" rtlCol="0">
            <a:spAutoFit/>
          </a:bodyPr>
          <a:lstStyle/>
          <a:p>
            <a:pPr marL="15356" marR="6142">
              <a:lnSpc>
                <a:spcPts val="1257"/>
              </a:lnSpc>
              <a:spcBef>
                <a:spcPts val="381"/>
              </a:spcBef>
            </a:pPr>
            <a:r>
              <a:rPr sz="1270" spc="-73" dirty="0">
                <a:latin typeface="Trebuchet MS"/>
                <a:cs typeface="Trebuchet MS"/>
              </a:rPr>
              <a:t>N</a:t>
            </a:r>
            <a:r>
              <a:rPr sz="1270" spc="-54" dirty="0">
                <a:latin typeface="Trebuchet MS"/>
                <a:cs typeface="Trebuchet MS"/>
              </a:rPr>
              <a:t>o</a:t>
            </a:r>
            <a:r>
              <a:rPr sz="1270" spc="-151" dirty="0">
                <a:latin typeface="Trebuchet MS"/>
                <a:cs typeface="Trebuchet MS"/>
              </a:rPr>
              <a:t> </a:t>
            </a:r>
            <a:r>
              <a:rPr sz="1270" spc="-115" dirty="0">
                <a:latin typeface="Trebuchet MS"/>
                <a:cs typeface="Trebuchet MS"/>
              </a:rPr>
              <a:t>a</a:t>
            </a:r>
            <a:r>
              <a:rPr sz="1270" spc="-103" dirty="0">
                <a:latin typeface="Trebuchet MS"/>
                <a:cs typeface="Trebuchet MS"/>
              </a:rPr>
              <a:t>c</a:t>
            </a:r>
            <a:r>
              <a:rPr sz="1270" spc="-121" dirty="0">
                <a:latin typeface="Trebuchet MS"/>
                <a:cs typeface="Trebuchet MS"/>
              </a:rPr>
              <a:t>t</a:t>
            </a:r>
            <a:r>
              <a:rPr sz="1270" spc="-54" dirty="0">
                <a:latin typeface="Trebuchet MS"/>
                <a:cs typeface="Trebuchet MS"/>
              </a:rPr>
              <a:t>i</a:t>
            </a:r>
            <a:r>
              <a:rPr sz="1270" spc="-103" dirty="0">
                <a:latin typeface="Trebuchet MS"/>
                <a:cs typeface="Trebuchet MS"/>
              </a:rPr>
              <a:t>v</a:t>
            </a:r>
            <a:r>
              <a:rPr sz="1270" spc="-127" dirty="0">
                <a:latin typeface="Trebuchet MS"/>
                <a:cs typeface="Trebuchet MS"/>
              </a:rPr>
              <a:t>a</a:t>
            </a:r>
            <a:r>
              <a:rPr sz="1270" spc="-109" dirty="0">
                <a:latin typeface="Trebuchet MS"/>
                <a:cs typeface="Trebuchet MS"/>
              </a:rPr>
              <a:t>t</a:t>
            </a:r>
            <a:r>
              <a:rPr sz="1270" spc="-48" dirty="0">
                <a:latin typeface="Trebuchet MS"/>
                <a:cs typeface="Trebuchet MS"/>
              </a:rPr>
              <a:t>i</a:t>
            </a:r>
            <a:r>
              <a:rPr sz="1270" spc="-109" dirty="0">
                <a:latin typeface="Trebuchet MS"/>
                <a:cs typeface="Trebuchet MS"/>
              </a:rPr>
              <a:t>o</a:t>
            </a:r>
            <a:r>
              <a:rPr sz="1270" spc="-36" dirty="0">
                <a:latin typeface="Trebuchet MS"/>
                <a:cs typeface="Trebuchet MS"/>
              </a:rPr>
              <a:t>n  </a:t>
            </a:r>
            <a:r>
              <a:rPr sz="1270" spc="-85" dirty="0">
                <a:latin typeface="Trebuchet MS"/>
                <a:cs typeface="Trebuchet MS"/>
              </a:rPr>
              <a:t>function</a:t>
            </a:r>
            <a:endParaRPr sz="127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95408" y="1687627"/>
            <a:ext cx="278695" cy="47601"/>
            <a:chOff x="3718077" y="1395014"/>
            <a:chExt cx="230504" cy="39370"/>
          </a:xfrm>
        </p:grpSpPr>
        <p:sp>
          <p:nvSpPr>
            <p:cNvPr id="9" name="object 9"/>
            <p:cNvSpPr/>
            <p:nvPr/>
          </p:nvSpPr>
          <p:spPr>
            <a:xfrm>
              <a:off x="3718077" y="141481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38956" y="1414814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81881" y="141481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75036" y="1395014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30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495408" y="1873041"/>
            <a:ext cx="278695" cy="48369"/>
            <a:chOff x="3718077" y="1548367"/>
            <a:chExt cx="230504" cy="40005"/>
          </a:xfrm>
        </p:grpSpPr>
        <p:sp>
          <p:nvSpPr>
            <p:cNvPr id="14" name="object 14"/>
            <p:cNvSpPr/>
            <p:nvPr/>
          </p:nvSpPr>
          <p:spPr>
            <a:xfrm>
              <a:off x="3718077" y="156816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5" name="object 15"/>
            <p:cNvSpPr/>
            <p:nvPr/>
          </p:nvSpPr>
          <p:spPr>
            <a:xfrm>
              <a:off x="3738956" y="1568166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1881" y="156816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75036" y="1548367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5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495408" y="2058900"/>
            <a:ext cx="278695" cy="47601"/>
            <a:chOff x="3718077" y="1702088"/>
            <a:chExt cx="230504" cy="39370"/>
          </a:xfrm>
        </p:grpSpPr>
        <p:sp>
          <p:nvSpPr>
            <p:cNvPr id="19" name="object 19"/>
            <p:cNvSpPr/>
            <p:nvPr/>
          </p:nvSpPr>
          <p:spPr>
            <a:xfrm>
              <a:off x="3718077" y="172153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8956" y="1721531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1881" y="172153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2" name="object 22"/>
            <p:cNvSpPr/>
            <p:nvPr/>
          </p:nvSpPr>
          <p:spPr>
            <a:xfrm>
              <a:off x="3875036" y="1702088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43"/>
                  </a:lnTo>
                  <a:lnTo>
                    <a:pt x="73444" y="19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495408" y="2244329"/>
            <a:ext cx="278695" cy="48369"/>
            <a:chOff x="3718077" y="1855453"/>
            <a:chExt cx="230504" cy="40005"/>
          </a:xfrm>
        </p:grpSpPr>
        <p:sp>
          <p:nvSpPr>
            <p:cNvPr id="24" name="object 24"/>
            <p:cNvSpPr/>
            <p:nvPr/>
          </p:nvSpPr>
          <p:spPr>
            <a:xfrm>
              <a:off x="3718077" y="187525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5" name="object 25"/>
            <p:cNvSpPr/>
            <p:nvPr/>
          </p:nvSpPr>
          <p:spPr>
            <a:xfrm>
              <a:off x="3738956" y="1875252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6" name="object 26"/>
            <p:cNvSpPr/>
            <p:nvPr/>
          </p:nvSpPr>
          <p:spPr>
            <a:xfrm>
              <a:off x="3881881" y="187525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7" name="object 27"/>
            <p:cNvSpPr/>
            <p:nvPr/>
          </p:nvSpPr>
          <p:spPr>
            <a:xfrm>
              <a:off x="3875036" y="1855453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5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495408" y="2430188"/>
            <a:ext cx="278695" cy="47601"/>
            <a:chOff x="3718077" y="2009174"/>
            <a:chExt cx="230504" cy="39370"/>
          </a:xfrm>
        </p:grpSpPr>
        <p:sp>
          <p:nvSpPr>
            <p:cNvPr id="29" name="object 29"/>
            <p:cNvSpPr/>
            <p:nvPr/>
          </p:nvSpPr>
          <p:spPr>
            <a:xfrm>
              <a:off x="3718077" y="202860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0" name="object 30"/>
            <p:cNvSpPr/>
            <p:nvPr/>
          </p:nvSpPr>
          <p:spPr>
            <a:xfrm>
              <a:off x="3738956" y="2028605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1" name="object 31"/>
            <p:cNvSpPr/>
            <p:nvPr/>
          </p:nvSpPr>
          <p:spPr>
            <a:xfrm>
              <a:off x="3881881" y="202860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75036" y="2009174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30"/>
                  </a:lnTo>
                  <a:lnTo>
                    <a:pt x="73444" y="1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4495408" y="2615601"/>
            <a:ext cx="278695" cy="48369"/>
            <a:chOff x="3718077" y="2162526"/>
            <a:chExt cx="230504" cy="40005"/>
          </a:xfrm>
        </p:grpSpPr>
        <p:sp>
          <p:nvSpPr>
            <p:cNvPr id="34" name="object 34"/>
            <p:cNvSpPr/>
            <p:nvPr/>
          </p:nvSpPr>
          <p:spPr>
            <a:xfrm>
              <a:off x="3718077" y="218232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5" name="object 35"/>
            <p:cNvSpPr/>
            <p:nvPr/>
          </p:nvSpPr>
          <p:spPr>
            <a:xfrm>
              <a:off x="3738956" y="2182326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6" name="object 36"/>
            <p:cNvSpPr/>
            <p:nvPr/>
          </p:nvSpPr>
          <p:spPr>
            <a:xfrm>
              <a:off x="3881881" y="218232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7" name="object 37"/>
            <p:cNvSpPr/>
            <p:nvPr/>
          </p:nvSpPr>
          <p:spPr>
            <a:xfrm>
              <a:off x="3875036" y="2162526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5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495408" y="2801460"/>
            <a:ext cx="278695" cy="47601"/>
            <a:chOff x="3718077" y="2316247"/>
            <a:chExt cx="230504" cy="39370"/>
          </a:xfrm>
        </p:grpSpPr>
        <p:sp>
          <p:nvSpPr>
            <p:cNvPr id="39" name="object 39"/>
            <p:cNvSpPr/>
            <p:nvPr/>
          </p:nvSpPr>
          <p:spPr>
            <a:xfrm>
              <a:off x="3718077" y="233569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0" name="object 40"/>
            <p:cNvSpPr/>
            <p:nvPr/>
          </p:nvSpPr>
          <p:spPr>
            <a:xfrm>
              <a:off x="3738956" y="2335691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1" name="object 41"/>
            <p:cNvSpPr/>
            <p:nvPr/>
          </p:nvSpPr>
          <p:spPr>
            <a:xfrm>
              <a:off x="3881881" y="233569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2" name="object 42"/>
            <p:cNvSpPr/>
            <p:nvPr/>
          </p:nvSpPr>
          <p:spPr>
            <a:xfrm>
              <a:off x="3875036" y="2316247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42"/>
                  </a:lnTo>
                  <a:lnTo>
                    <a:pt x="73444" y="19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495408" y="2986889"/>
            <a:ext cx="278695" cy="48369"/>
            <a:chOff x="3718077" y="2469612"/>
            <a:chExt cx="230504" cy="40005"/>
          </a:xfrm>
        </p:grpSpPr>
        <p:sp>
          <p:nvSpPr>
            <p:cNvPr id="44" name="object 44"/>
            <p:cNvSpPr/>
            <p:nvPr/>
          </p:nvSpPr>
          <p:spPr>
            <a:xfrm>
              <a:off x="3718077" y="248941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5" name="object 45"/>
            <p:cNvSpPr/>
            <p:nvPr/>
          </p:nvSpPr>
          <p:spPr>
            <a:xfrm>
              <a:off x="3738956" y="2489412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6" name="object 46"/>
            <p:cNvSpPr/>
            <p:nvPr/>
          </p:nvSpPr>
          <p:spPr>
            <a:xfrm>
              <a:off x="3881881" y="248941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7" name="object 47"/>
            <p:cNvSpPr/>
            <p:nvPr/>
          </p:nvSpPr>
          <p:spPr>
            <a:xfrm>
              <a:off x="3875036" y="2469612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5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4495408" y="3172748"/>
            <a:ext cx="278695" cy="47601"/>
            <a:chOff x="3718077" y="2623333"/>
            <a:chExt cx="230504" cy="39370"/>
          </a:xfrm>
        </p:grpSpPr>
        <p:sp>
          <p:nvSpPr>
            <p:cNvPr id="49" name="object 49"/>
            <p:cNvSpPr/>
            <p:nvPr/>
          </p:nvSpPr>
          <p:spPr>
            <a:xfrm>
              <a:off x="3718077" y="26427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0" name="object 50"/>
            <p:cNvSpPr/>
            <p:nvPr/>
          </p:nvSpPr>
          <p:spPr>
            <a:xfrm>
              <a:off x="3738956" y="2642764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1" name="object 51"/>
            <p:cNvSpPr/>
            <p:nvPr/>
          </p:nvSpPr>
          <p:spPr>
            <a:xfrm>
              <a:off x="3881881" y="26427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2" name="object 52"/>
            <p:cNvSpPr/>
            <p:nvPr/>
          </p:nvSpPr>
          <p:spPr>
            <a:xfrm>
              <a:off x="3875036" y="2623333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30"/>
                  </a:lnTo>
                  <a:lnTo>
                    <a:pt x="73444" y="1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4495408" y="3358161"/>
            <a:ext cx="278695" cy="47601"/>
            <a:chOff x="3718077" y="2776685"/>
            <a:chExt cx="230504" cy="39370"/>
          </a:xfrm>
        </p:grpSpPr>
        <p:sp>
          <p:nvSpPr>
            <p:cNvPr id="54" name="object 54"/>
            <p:cNvSpPr/>
            <p:nvPr/>
          </p:nvSpPr>
          <p:spPr>
            <a:xfrm>
              <a:off x="3718077" y="279648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5" name="object 55"/>
            <p:cNvSpPr/>
            <p:nvPr/>
          </p:nvSpPr>
          <p:spPr>
            <a:xfrm>
              <a:off x="3738956" y="2796485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6" name="object 56"/>
            <p:cNvSpPr/>
            <p:nvPr/>
          </p:nvSpPr>
          <p:spPr>
            <a:xfrm>
              <a:off x="3881881" y="279648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7" name="object 57"/>
            <p:cNvSpPr/>
            <p:nvPr/>
          </p:nvSpPr>
          <p:spPr>
            <a:xfrm>
              <a:off x="3875036" y="2776685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69">
                  <a:moveTo>
                    <a:pt x="0" y="0"/>
                  </a:moveTo>
                  <a:lnTo>
                    <a:pt x="0" y="39243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4495408" y="3918779"/>
            <a:ext cx="278695" cy="47601"/>
            <a:chOff x="3718077" y="3240363"/>
            <a:chExt cx="230504" cy="39370"/>
          </a:xfrm>
        </p:grpSpPr>
        <p:sp>
          <p:nvSpPr>
            <p:cNvPr id="59" name="object 59"/>
            <p:cNvSpPr/>
            <p:nvPr/>
          </p:nvSpPr>
          <p:spPr>
            <a:xfrm>
              <a:off x="3718077" y="325980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0" name="object 60"/>
            <p:cNvSpPr/>
            <p:nvPr/>
          </p:nvSpPr>
          <p:spPr>
            <a:xfrm>
              <a:off x="3738956" y="3259806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1" name="object 61"/>
            <p:cNvSpPr/>
            <p:nvPr/>
          </p:nvSpPr>
          <p:spPr>
            <a:xfrm>
              <a:off x="3881881" y="3259806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2" name="object 62"/>
            <p:cNvSpPr/>
            <p:nvPr/>
          </p:nvSpPr>
          <p:spPr>
            <a:xfrm>
              <a:off x="3875036" y="3240363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70">
                  <a:moveTo>
                    <a:pt x="0" y="0"/>
                  </a:moveTo>
                  <a:lnTo>
                    <a:pt x="0" y="39243"/>
                  </a:lnTo>
                  <a:lnTo>
                    <a:pt x="73444" y="19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4495408" y="4104637"/>
            <a:ext cx="278695" cy="47601"/>
            <a:chOff x="3718077" y="3394083"/>
            <a:chExt cx="230504" cy="39370"/>
          </a:xfrm>
        </p:grpSpPr>
        <p:sp>
          <p:nvSpPr>
            <p:cNvPr id="64" name="object 64"/>
            <p:cNvSpPr/>
            <p:nvPr/>
          </p:nvSpPr>
          <p:spPr>
            <a:xfrm>
              <a:off x="3718077" y="341388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5" name="object 65"/>
            <p:cNvSpPr/>
            <p:nvPr/>
          </p:nvSpPr>
          <p:spPr>
            <a:xfrm>
              <a:off x="3738956" y="3413883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6" name="object 66"/>
            <p:cNvSpPr/>
            <p:nvPr/>
          </p:nvSpPr>
          <p:spPr>
            <a:xfrm>
              <a:off x="3881881" y="341388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7" name="object 67"/>
            <p:cNvSpPr/>
            <p:nvPr/>
          </p:nvSpPr>
          <p:spPr>
            <a:xfrm>
              <a:off x="3875036" y="3394083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70">
                  <a:moveTo>
                    <a:pt x="0" y="0"/>
                  </a:moveTo>
                  <a:lnTo>
                    <a:pt x="0" y="39243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4495408" y="4290496"/>
            <a:ext cx="278695" cy="47601"/>
            <a:chOff x="3718077" y="3547804"/>
            <a:chExt cx="230504" cy="39370"/>
          </a:xfrm>
        </p:grpSpPr>
        <p:sp>
          <p:nvSpPr>
            <p:cNvPr id="69" name="object 69"/>
            <p:cNvSpPr/>
            <p:nvPr/>
          </p:nvSpPr>
          <p:spPr>
            <a:xfrm>
              <a:off x="3718077" y="356760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0" name="object 70"/>
            <p:cNvSpPr/>
            <p:nvPr/>
          </p:nvSpPr>
          <p:spPr>
            <a:xfrm>
              <a:off x="3738956" y="3567604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1" name="object 71"/>
            <p:cNvSpPr/>
            <p:nvPr/>
          </p:nvSpPr>
          <p:spPr>
            <a:xfrm>
              <a:off x="3881881" y="356760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2" name="object 72"/>
            <p:cNvSpPr/>
            <p:nvPr/>
          </p:nvSpPr>
          <p:spPr>
            <a:xfrm>
              <a:off x="3875036" y="3547804"/>
              <a:ext cx="73660" cy="39370"/>
            </a:xfrm>
            <a:custGeom>
              <a:avLst/>
              <a:gdLst/>
              <a:ahLst/>
              <a:cxnLst/>
              <a:rect l="l" t="t" r="r" b="b"/>
              <a:pathLst>
                <a:path w="73660" h="39370">
                  <a:moveTo>
                    <a:pt x="0" y="0"/>
                  </a:moveTo>
                  <a:lnTo>
                    <a:pt x="0" y="39242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4495408" y="4476356"/>
            <a:ext cx="278695" cy="48369"/>
            <a:chOff x="3718077" y="3701525"/>
            <a:chExt cx="230504" cy="40005"/>
          </a:xfrm>
        </p:grpSpPr>
        <p:sp>
          <p:nvSpPr>
            <p:cNvPr id="74" name="object 74"/>
            <p:cNvSpPr/>
            <p:nvPr/>
          </p:nvSpPr>
          <p:spPr>
            <a:xfrm>
              <a:off x="3718077" y="372132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5" name="object 75"/>
            <p:cNvSpPr/>
            <p:nvPr/>
          </p:nvSpPr>
          <p:spPr>
            <a:xfrm>
              <a:off x="3738956" y="3721324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6" name="object 76"/>
            <p:cNvSpPr/>
            <p:nvPr/>
          </p:nvSpPr>
          <p:spPr>
            <a:xfrm>
              <a:off x="3881881" y="372132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7" name="object 77"/>
            <p:cNvSpPr/>
            <p:nvPr/>
          </p:nvSpPr>
          <p:spPr>
            <a:xfrm>
              <a:off x="3875036" y="3701525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4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4495408" y="4662215"/>
            <a:ext cx="278695" cy="48369"/>
            <a:chOff x="3718077" y="3855246"/>
            <a:chExt cx="230504" cy="40005"/>
          </a:xfrm>
        </p:grpSpPr>
        <p:sp>
          <p:nvSpPr>
            <p:cNvPr id="79" name="object 79"/>
            <p:cNvSpPr/>
            <p:nvPr/>
          </p:nvSpPr>
          <p:spPr>
            <a:xfrm>
              <a:off x="3718077" y="387504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0" name="object 80"/>
            <p:cNvSpPr/>
            <p:nvPr/>
          </p:nvSpPr>
          <p:spPr>
            <a:xfrm>
              <a:off x="3738956" y="3875045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724" y="0"/>
                  </a:lnTo>
                </a:path>
              </a:pathLst>
            </a:custGeom>
            <a:ln w="68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1" name="object 81"/>
            <p:cNvSpPr/>
            <p:nvPr/>
          </p:nvSpPr>
          <p:spPr>
            <a:xfrm>
              <a:off x="3881881" y="387504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76" y="0"/>
                  </a:lnTo>
                </a:path>
              </a:pathLst>
            </a:custGeom>
            <a:ln w="678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2" name="object 82"/>
            <p:cNvSpPr/>
            <p:nvPr/>
          </p:nvSpPr>
          <p:spPr>
            <a:xfrm>
              <a:off x="3875036" y="3855246"/>
              <a:ext cx="73660" cy="40005"/>
            </a:xfrm>
            <a:custGeom>
              <a:avLst/>
              <a:gdLst/>
              <a:ahLst/>
              <a:cxnLst/>
              <a:rect l="l" t="t" r="r" b="b"/>
              <a:pathLst>
                <a:path w="73660" h="40004">
                  <a:moveTo>
                    <a:pt x="0" y="0"/>
                  </a:moveTo>
                  <a:lnTo>
                    <a:pt x="0" y="39598"/>
                  </a:lnTo>
                  <a:lnTo>
                    <a:pt x="7344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83" name="object 83"/>
          <p:cNvSpPr/>
          <p:nvPr/>
        </p:nvSpPr>
        <p:spPr>
          <a:xfrm>
            <a:off x="3916074" y="3618017"/>
            <a:ext cx="23801" cy="96738"/>
          </a:xfrm>
          <a:custGeom>
            <a:avLst/>
            <a:gdLst/>
            <a:ahLst/>
            <a:cxnLst/>
            <a:rect l="l" t="t" r="r" b="b"/>
            <a:pathLst>
              <a:path w="19685" h="80010">
                <a:moveTo>
                  <a:pt x="19075" y="69126"/>
                </a:moveTo>
                <a:lnTo>
                  <a:pt x="18719" y="67678"/>
                </a:lnTo>
                <a:lnTo>
                  <a:pt x="17640" y="66243"/>
                </a:lnTo>
                <a:lnTo>
                  <a:pt x="16916" y="64795"/>
                </a:lnTo>
                <a:lnTo>
                  <a:pt x="15824" y="63715"/>
                </a:lnTo>
                <a:lnTo>
                  <a:pt x="14389" y="63004"/>
                </a:lnTo>
                <a:lnTo>
                  <a:pt x="13322" y="62280"/>
                </a:lnTo>
                <a:lnTo>
                  <a:pt x="11518" y="61925"/>
                </a:lnTo>
                <a:lnTo>
                  <a:pt x="9715" y="61925"/>
                </a:lnTo>
                <a:lnTo>
                  <a:pt x="7200" y="61925"/>
                </a:lnTo>
                <a:lnTo>
                  <a:pt x="5765" y="62280"/>
                </a:lnTo>
                <a:lnTo>
                  <a:pt x="4686" y="63004"/>
                </a:lnTo>
                <a:lnTo>
                  <a:pt x="3238" y="63715"/>
                </a:lnTo>
                <a:lnTo>
                  <a:pt x="2159" y="64795"/>
                </a:lnTo>
                <a:lnTo>
                  <a:pt x="1435" y="66243"/>
                </a:lnTo>
                <a:lnTo>
                  <a:pt x="723" y="67322"/>
                </a:lnTo>
                <a:lnTo>
                  <a:pt x="0" y="69126"/>
                </a:lnTo>
                <a:lnTo>
                  <a:pt x="0" y="72364"/>
                </a:lnTo>
                <a:lnTo>
                  <a:pt x="2159" y="76682"/>
                </a:lnTo>
                <a:lnTo>
                  <a:pt x="3238" y="77762"/>
                </a:lnTo>
                <a:lnTo>
                  <a:pt x="4686" y="78486"/>
                </a:lnTo>
                <a:lnTo>
                  <a:pt x="5765" y="79197"/>
                </a:lnTo>
                <a:lnTo>
                  <a:pt x="7556" y="79565"/>
                </a:lnTo>
                <a:lnTo>
                  <a:pt x="11887" y="79565"/>
                </a:lnTo>
                <a:lnTo>
                  <a:pt x="17640" y="75234"/>
                </a:lnTo>
                <a:lnTo>
                  <a:pt x="18719" y="73799"/>
                </a:lnTo>
                <a:lnTo>
                  <a:pt x="19075" y="72364"/>
                </a:lnTo>
                <a:lnTo>
                  <a:pt x="19075" y="69126"/>
                </a:lnTo>
                <a:close/>
              </a:path>
              <a:path w="19685" h="80010">
                <a:moveTo>
                  <a:pt x="19075" y="38163"/>
                </a:moveTo>
                <a:lnTo>
                  <a:pt x="18719" y="36715"/>
                </a:lnTo>
                <a:lnTo>
                  <a:pt x="17640" y="35280"/>
                </a:lnTo>
                <a:lnTo>
                  <a:pt x="16916" y="34201"/>
                </a:lnTo>
                <a:lnTo>
                  <a:pt x="15824" y="32766"/>
                </a:lnTo>
                <a:lnTo>
                  <a:pt x="14389" y="32042"/>
                </a:lnTo>
                <a:lnTo>
                  <a:pt x="13322" y="31318"/>
                </a:lnTo>
                <a:lnTo>
                  <a:pt x="11518" y="30962"/>
                </a:lnTo>
                <a:lnTo>
                  <a:pt x="10083" y="30962"/>
                </a:lnTo>
                <a:lnTo>
                  <a:pt x="7200" y="30962"/>
                </a:lnTo>
                <a:lnTo>
                  <a:pt x="5765" y="31318"/>
                </a:lnTo>
                <a:lnTo>
                  <a:pt x="4686" y="32042"/>
                </a:lnTo>
                <a:lnTo>
                  <a:pt x="3238" y="32766"/>
                </a:lnTo>
                <a:lnTo>
                  <a:pt x="2159" y="33845"/>
                </a:lnTo>
                <a:lnTo>
                  <a:pt x="0" y="38163"/>
                </a:lnTo>
                <a:lnTo>
                  <a:pt x="0" y="41402"/>
                </a:lnTo>
                <a:lnTo>
                  <a:pt x="2159" y="45720"/>
                </a:lnTo>
                <a:lnTo>
                  <a:pt x="3238" y="46799"/>
                </a:lnTo>
                <a:lnTo>
                  <a:pt x="4686" y="47523"/>
                </a:lnTo>
                <a:lnTo>
                  <a:pt x="5765" y="48234"/>
                </a:lnTo>
                <a:lnTo>
                  <a:pt x="7556" y="48602"/>
                </a:lnTo>
                <a:lnTo>
                  <a:pt x="11887" y="48602"/>
                </a:lnTo>
                <a:lnTo>
                  <a:pt x="17640" y="44284"/>
                </a:lnTo>
                <a:lnTo>
                  <a:pt x="18719" y="43205"/>
                </a:lnTo>
                <a:lnTo>
                  <a:pt x="19075" y="41402"/>
                </a:lnTo>
                <a:lnTo>
                  <a:pt x="19075" y="38163"/>
                </a:lnTo>
                <a:close/>
              </a:path>
              <a:path w="19685" h="80010">
                <a:moveTo>
                  <a:pt x="19075" y="10795"/>
                </a:moveTo>
                <a:lnTo>
                  <a:pt x="18999" y="7200"/>
                </a:lnTo>
                <a:lnTo>
                  <a:pt x="18719" y="5765"/>
                </a:lnTo>
                <a:lnTo>
                  <a:pt x="17640" y="4318"/>
                </a:lnTo>
                <a:lnTo>
                  <a:pt x="16916" y="3238"/>
                </a:lnTo>
                <a:lnTo>
                  <a:pt x="15824" y="2159"/>
                </a:lnTo>
                <a:lnTo>
                  <a:pt x="14389" y="1079"/>
                </a:lnTo>
                <a:lnTo>
                  <a:pt x="13322" y="355"/>
                </a:lnTo>
                <a:lnTo>
                  <a:pt x="11518" y="0"/>
                </a:lnTo>
                <a:lnTo>
                  <a:pt x="7200" y="0"/>
                </a:lnTo>
                <a:lnTo>
                  <a:pt x="0" y="7200"/>
                </a:lnTo>
                <a:lnTo>
                  <a:pt x="0" y="10439"/>
                </a:lnTo>
                <a:lnTo>
                  <a:pt x="2159" y="14757"/>
                </a:lnTo>
                <a:lnTo>
                  <a:pt x="3238" y="15836"/>
                </a:lnTo>
                <a:lnTo>
                  <a:pt x="4686" y="16560"/>
                </a:lnTo>
                <a:lnTo>
                  <a:pt x="5765" y="17284"/>
                </a:lnTo>
                <a:lnTo>
                  <a:pt x="7556" y="17995"/>
                </a:lnTo>
                <a:lnTo>
                  <a:pt x="9359" y="17995"/>
                </a:lnTo>
                <a:lnTo>
                  <a:pt x="9715" y="17640"/>
                </a:lnTo>
                <a:lnTo>
                  <a:pt x="9715" y="17995"/>
                </a:lnTo>
                <a:lnTo>
                  <a:pt x="11887" y="17995"/>
                </a:lnTo>
                <a:lnTo>
                  <a:pt x="12598" y="17640"/>
                </a:lnTo>
                <a:lnTo>
                  <a:pt x="14757" y="16560"/>
                </a:lnTo>
                <a:lnTo>
                  <a:pt x="15824" y="15836"/>
                </a:lnTo>
                <a:lnTo>
                  <a:pt x="16916" y="14757"/>
                </a:lnTo>
                <a:lnTo>
                  <a:pt x="17640" y="13322"/>
                </a:lnTo>
                <a:lnTo>
                  <a:pt x="18719" y="12242"/>
                </a:lnTo>
                <a:lnTo>
                  <a:pt x="19075" y="10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4" name="object 84"/>
          <p:cNvSpPr/>
          <p:nvPr/>
        </p:nvSpPr>
        <p:spPr>
          <a:xfrm>
            <a:off x="5787715" y="5473121"/>
            <a:ext cx="2729380" cy="186565"/>
          </a:xfrm>
          <a:custGeom>
            <a:avLst/>
            <a:gdLst/>
            <a:ahLst/>
            <a:cxnLst/>
            <a:rect l="l" t="t" r="r" b="b"/>
            <a:pathLst>
              <a:path w="2257425" h="154304">
                <a:moveTo>
                  <a:pt x="0" y="0"/>
                </a:moveTo>
                <a:lnTo>
                  <a:pt x="607" y="9209"/>
                </a:lnTo>
                <a:lnTo>
                  <a:pt x="2428" y="18356"/>
                </a:lnTo>
                <a:lnTo>
                  <a:pt x="28192" y="56592"/>
                </a:lnTo>
                <a:lnTo>
                  <a:pt x="71640" y="71640"/>
                </a:lnTo>
                <a:lnTo>
                  <a:pt x="1007643" y="71640"/>
                </a:lnTo>
                <a:lnTo>
                  <a:pt x="1022340" y="72584"/>
                </a:lnTo>
                <a:lnTo>
                  <a:pt x="1036666" y="75415"/>
                </a:lnTo>
                <a:lnTo>
                  <a:pt x="1077434" y="95889"/>
                </a:lnTo>
                <a:lnTo>
                  <a:pt x="1133271" y="153720"/>
                </a:lnTo>
                <a:lnTo>
                  <a:pt x="1176832" y="106921"/>
                </a:lnTo>
                <a:lnTo>
                  <a:pt x="1182709" y="101185"/>
                </a:lnTo>
                <a:lnTo>
                  <a:pt x="1188988" y="95889"/>
                </a:lnTo>
                <a:lnTo>
                  <a:pt x="1229756" y="75415"/>
                </a:lnTo>
                <a:lnTo>
                  <a:pt x="1258912" y="71640"/>
                </a:lnTo>
                <a:lnTo>
                  <a:pt x="2185555" y="71640"/>
                </a:lnTo>
                <a:lnTo>
                  <a:pt x="2229153" y="56592"/>
                </a:lnTo>
                <a:lnTo>
                  <a:pt x="2254811" y="18356"/>
                </a:lnTo>
                <a:lnTo>
                  <a:pt x="2257196" y="0"/>
                </a:lnTo>
              </a:path>
            </a:pathLst>
          </a:custGeom>
          <a:ln w="13563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85" name="object 85"/>
          <p:cNvGrpSpPr/>
          <p:nvPr/>
        </p:nvGrpSpPr>
        <p:grpSpPr>
          <a:xfrm>
            <a:off x="6623419" y="5857460"/>
            <a:ext cx="498275" cy="164300"/>
            <a:chOff x="5478119" y="4843814"/>
            <a:chExt cx="412115" cy="135890"/>
          </a:xfrm>
        </p:grpSpPr>
        <p:pic>
          <p:nvPicPr>
            <p:cNvPr id="86" name="object 8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8119" y="4849567"/>
              <a:ext cx="86042" cy="12815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082" y="4843814"/>
              <a:ext cx="299872" cy="135712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7197103" y="5857461"/>
            <a:ext cx="483688" cy="212669"/>
            <a:chOff x="5952604" y="4843814"/>
            <a:chExt cx="400050" cy="175895"/>
          </a:xfrm>
        </p:grpSpPr>
        <p:sp>
          <p:nvSpPr>
            <p:cNvPr id="89" name="object 89"/>
            <p:cNvSpPr/>
            <p:nvPr/>
          </p:nvSpPr>
          <p:spPr>
            <a:xfrm>
              <a:off x="5952604" y="4843814"/>
              <a:ext cx="15875" cy="133985"/>
            </a:xfrm>
            <a:custGeom>
              <a:avLst/>
              <a:gdLst/>
              <a:ahLst/>
              <a:cxnLst/>
              <a:rect l="l" t="t" r="r" b="b"/>
              <a:pathLst>
                <a:path w="15875" h="133985">
                  <a:moveTo>
                    <a:pt x="15836" y="0"/>
                  </a:moveTo>
                  <a:lnTo>
                    <a:pt x="0" y="0"/>
                  </a:lnTo>
                  <a:lnTo>
                    <a:pt x="0" y="133908"/>
                  </a:lnTo>
                  <a:lnTo>
                    <a:pt x="15836" y="133908"/>
                  </a:lnTo>
                  <a:lnTo>
                    <a:pt x="15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7885" y="4883768"/>
              <a:ext cx="364680" cy="135356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4960716" y="5760831"/>
            <a:ext cx="484455" cy="436854"/>
            <a:chOff x="4102925" y="4763893"/>
            <a:chExt cx="400685" cy="361315"/>
          </a:xfrm>
        </p:grpSpPr>
        <p:sp>
          <p:nvSpPr>
            <p:cNvPr id="92" name="object 92"/>
            <p:cNvSpPr/>
            <p:nvPr/>
          </p:nvSpPr>
          <p:spPr>
            <a:xfrm>
              <a:off x="4116603" y="4763893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70">
                  <a:moveTo>
                    <a:pt x="15836" y="0"/>
                  </a:moveTo>
                  <a:lnTo>
                    <a:pt x="0" y="0"/>
                  </a:lnTo>
                  <a:lnTo>
                    <a:pt x="0" y="128155"/>
                  </a:lnTo>
                  <a:lnTo>
                    <a:pt x="15836" y="128155"/>
                  </a:lnTo>
                  <a:lnTo>
                    <a:pt x="15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440" y="4798094"/>
              <a:ext cx="72364" cy="9395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6278" y="4798094"/>
              <a:ext cx="79565" cy="13103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4918" y="4774332"/>
              <a:ext cx="137883" cy="11951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102925" y="4949287"/>
              <a:ext cx="16510" cy="133985"/>
            </a:xfrm>
            <a:custGeom>
              <a:avLst/>
              <a:gdLst/>
              <a:ahLst/>
              <a:cxnLst/>
              <a:rect l="l" t="t" r="r" b="b"/>
              <a:pathLst>
                <a:path w="16510" h="133985">
                  <a:moveTo>
                    <a:pt x="16192" y="0"/>
                  </a:moveTo>
                  <a:lnTo>
                    <a:pt x="0" y="0"/>
                  </a:lnTo>
                  <a:lnTo>
                    <a:pt x="0" y="133921"/>
                  </a:lnTo>
                  <a:lnTo>
                    <a:pt x="16192" y="133921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8561" y="4989254"/>
              <a:ext cx="364680" cy="135356"/>
            </a:xfrm>
            <a:prstGeom prst="rect">
              <a:avLst/>
            </a:prstGeom>
          </p:spPr>
        </p:pic>
      </p:grpSp>
      <p:pic>
        <p:nvPicPr>
          <p:cNvPr id="98" name="object 9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07679" y="5857460"/>
            <a:ext cx="1055528" cy="164085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9681154" y="5754734"/>
            <a:ext cx="809217" cy="164300"/>
            <a:chOff x="8007121" y="4758851"/>
            <a:chExt cx="669290" cy="135890"/>
          </a:xfrm>
        </p:grpSpPr>
        <p:pic>
          <p:nvPicPr>
            <p:cNvPr id="100" name="object 1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7121" y="4758851"/>
              <a:ext cx="305993" cy="13571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5797" y="4758851"/>
              <a:ext cx="340207" cy="135712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9789531" y="6005438"/>
            <a:ext cx="593477" cy="187333"/>
            <a:chOff x="8096757" y="4966204"/>
            <a:chExt cx="490855" cy="154940"/>
          </a:xfrm>
        </p:grpSpPr>
        <p:pic>
          <p:nvPicPr>
            <p:cNvPr id="103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6757" y="4989965"/>
              <a:ext cx="81000" cy="9575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96833" y="4966204"/>
              <a:ext cx="233641" cy="15480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49563" y="4966204"/>
              <a:ext cx="137871" cy="119519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8896812" y="5758650"/>
            <a:ext cx="551250" cy="438390"/>
            <a:chOff x="7358405" y="4762089"/>
            <a:chExt cx="455930" cy="362585"/>
          </a:xfrm>
        </p:grpSpPr>
        <p:pic>
          <p:nvPicPr>
            <p:cNvPr id="107" name="object 10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58405" y="4762089"/>
              <a:ext cx="103670" cy="13176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81518" y="4799884"/>
              <a:ext cx="71640" cy="9396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7276" y="4798094"/>
              <a:ext cx="79565" cy="13103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5917" y="4774332"/>
              <a:ext cx="137883" cy="119519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387564" y="4949287"/>
              <a:ext cx="16510" cy="133985"/>
            </a:xfrm>
            <a:custGeom>
              <a:avLst/>
              <a:gdLst/>
              <a:ahLst/>
              <a:cxnLst/>
              <a:rect l="l" t="t" r="r" b="b"/>
              <a:pathLst>
                <a:path w="16509" h="133985">
                  <a:moveTo>
                    <a:pt x="16192" y="0"/>
                  </a:moveTo>
                  <a:lnTo>
                    <a:pt x="0" y="0"/>
                  </a:lnTo>
                  <a:lnTo>
                    <a:pt x="0" y="133921"/>
                  </a:lnTo>
                  <a:lnTo>
                    <a:pt x="16192" y="133921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12" name="object 1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23200" y="4989254"/>
              <a:ext cx="364680" cy="135356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5052985" y="1215611"/>
            <a:ext cx="4657989" cy="4051460"/>
            <a:chOff x="4179239" y="1004617"/>
            <a:chExt cx="3852545" cy="3350895"/>
          </a:xfrm>
        </p:grpSpPr>
        <p:sp>
          <p:nvSpPr>
            <p:cNvPr id="114" name="object 114"/>
            <p:cNvSpPr/>
            <p:nvPr/>
          </p:nvSpPr>
          <p:spPr>
            <a:xfrm>
              <a:off x="7742516" y="3161534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768806" y="3161534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947355" y="3161534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939074" y="3137048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14"/>
                  </a:lnTo>
                  <a:lnTo>
                    <a:pt x="92163" y="2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742516" y="2969294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768806" y="2969294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947355" y="2969294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939074" y="2944453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14"/>
                  </a:lnTo>
                  <a:lnTo>
                    <a:pt x="92163" y="24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742516" y="258409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68806" y="2584090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947355" y="258409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939074" y="2559604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26"/>
                  </a:lnTo>
                  <a:lnTo>
                    <a:pt x="92163" y="2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42516" y="239185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768806" y="2391850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947355" y="239185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939074" y="2367009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14"/>
                  </a:lnTo>
                  <a:lnTo>
                    <a:pt x="92163" y="24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742516" y="2199255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280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768806" y="2199255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>
                  <a:moveTo>
                    <a:pt x="0" y="0"/>
                  </a:moveTo>
                  <a:lnTo>
                    <a:pt x="169557" y="0"/>
                  </a:lnTo>
                </a:path>
              </a:pathLst>
            </a:custGeom>
            <a:ln w="863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947355" y="2199255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0" y="0"/>
                  </a:moveTo>
                  <a:lnTo>
                    <a:pt x="8648" y="0"/>
                  </a:lnTo>
                </a:path>
              </a:pathLst>
            </a:custGeom>
            <a:ln w="848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939074" y="2174769"/>
              <a:ext cx="92710" cy="49530"/>
            </a:xfrm>
            <a:custGeom>
              <a:avLst/>
              <a:gdLst/>
              <a:ahLst/>
              <a:cxnLst/>
              <a:rect l="l" t="t" r="r" b="b"/>
              <a:pathLst>
                <a:path w="92709" h="49530">
                  <a:moveTo>
                    <a:pt x="0" y="0"/>
                  </a:moveTo>
                  <a:lnTo>
                    <a:pt x="0" y="49314"/>
                  </a:lnTo>
                  <a:lnTo>
                    <a:pt x="92163" y="2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34" name="object 1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79239" y="1004617"/>
              <a:ext cx="3672003" cy="3350462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256278" y="3029403"/>
              <a:ext cx="19050" cy="80010"/>
            </a:xfrm>
            <a:custGeom>
              <a:avLst/>
              <a:gdLst/>
              <a:ahLst/>
              <a:cxnLst/>
              <a:rect l="l" t="t" r="r" b="b"/>
              <a:pathLst>
                <a:path w="19050" h="80010">
                  <a:moveTo>
                    <a:pt x="18719" y="69126"/>
                  </a:moveTo>
                  <a:lnTo>
                    <a:pt x="11518" y="61569"/>
                  </a:lnTo>
                  <a:lnTo>
                    <a:pt x="9359" y="61569"/>
                  </a:lnTo>
                  <a:lnTo>
                    <a:pt x="7200" y="61569"/>
                  </a:lnTo>
                  <a:lnTo>
                    <a:pt x="0" y="68770"/>
                  </a:lnTo>
                  <a:lnTo>
                    <a:pt x="0" y="72009"/>
                  </a:lnTo>
                  <a:lnTo>
                    <a:pt x="368" y="73799"/>
                  </a:lnTo>
                  <a:lnTo>
                    <a:pt x="1079" y="74879"/>
                  </a:lnTo>
                  <a:lnTo>
                    <a:pt x="1803" y="76327"/>
                  </a:lnTo>
                  <a:lnTo>
                    <a:pt x="2882" y="77406"/>
                  </a:lnTo>
                  <a:lnTo>
                    <a:pt x="7200" y="79565"/>
                  </a:lnTo>
                  <a:lnTo>
                    <a:pt x="11518" y="79565"/>
                  </a:lnTo>
                  <a:lnTo>
                    <a:pt x="18719" y="72364"/>
                  </a:lnTo>
                  <a:lnTo>
                    <a:pt x="18719" y="69126"/>
                  </a:lnTo>
                  <a:close/>
                </a:path>
                <a:path w="19050" h="80010">
                  <a:moveTo>
                    <a:pt x="18719" y="38163"/>
                  </a:moveTo>
                  <a:lnTo>
                    <a:pt x="11518" y="30607"/>
                  </a:lnTo>
                  <a:lnTo>
                    <a:pt x="9359" y="30607"/>
                  </a:lnTo>
                  <a:lnTo>
                    <a:pt x="7200" y="30607"/>
                  </a:lnTo>
                  <a:lnTo>
                    <a:pt x="5765" y="30962"/>
                  </a:lnTo>
                  <a:lnTo>
                    <a:pt x="4318" y="32042"/>
                  </a:lnTo>
                  <a:lnTo>
                    <a:pt x="2882" y="32766"/>
                  </a:lnTo>
                  <a:lnTo>
                    <a:pt x="1803" y="33845"/>
                  </a:lnTo>
                  <a:lnTo>
                    <a:pt x="1079" y="35280"/>
                  </a:lnTo>
                  <a:lnTo>
                    <a:pt x="368" y="36360"/>
                  </a:lnTo>
                  <a:lnTo>
                    <a:pt x="0" y="37807"/>
                  </a:lnTo>
                  <a:lnTo>
                    <a:pt x="0" y="41402"/>
                  </a:lnTo>
                  <a:lnTo>
                    <a:pt x="7200" y="48602"/>
                  </a:lnTo>
                  <a:lnTo>
                    <a:pt x="11518" y="48602"/>
                  </a:lnTo>
                  <a:lnTo>
                    <a:pt x="18719" y="41402"/>
                  </a:lnTo>
                  <a:lnTo>
                    <a:pt x="18719" y="38163"/>
                  </a:lnTo>
                  <a:close/>
                </a:path>
                <a:path w="19050" h="80010">
                  <a:moveTo>
                    <a:pt x="18719" y="7200"/>
                  </a:moveTo>
                  <a:lnTo>
                    <a:pt x="11518" y="0"/>
                  </a:lnTo>
                  <a:lnTo>
                    <a:pt x="9359" y="0"/>
                  </a:lnTo>
                  <a:lnTo>
                    <a:pt x="7200" y="0"/>
                  </a:lnTo>
                  <a:lnTo>
                    <a:pt x="5765" y="368"/>
                  </a:lnTo>
                  <a:lnTo>
                    <a:pt x="2882" y="1803"/>
                  </a:lnTo>
                  <a:lnTo>
                    <a:pt x="1803" y="2882"/>
                  </a:lnTo>
                  <a:lnTo>
                    <a:pt x="1079" y="4330"/>
                  </a:lnTo>
                  <a:lnTo>
                    <a:pt x="368" y="5410"/>
                  </a:lnTo>
                  <a:lnTo>
                    <a:pt x="0" y="6845"/>
                  </a:lnTo>
                  <a:lnTo>
                    <a:pt x="0" y="10439"/>
                  </a:lnTo>
                  <a:lnTo>
                    <a:pt x="7200" y="17640"/>
                  </a:lnTo>
                  <a:lnTo>
                    <a:pt x="11518" y="17640"/>
                  </a:lnTo>
                  <a:lnTo>
                    <a:pt x="18719" y="10439"/>
                  </a:lnTo>
                  <a:lnTo>
                    <a:pt x="18719" y="7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36" name="object 136"/>
          <p:cNvSpPr/>
          <p:nvPr/>
        </p:nvSpPr>
        <p:spPr>
          <a:xfrm>
            <a:off x="10028934" y="3309853"/>
            <a:ext cx="23801" cy="96738"/>
          </a:xfrm>
          <a:custGeom>
            <a:avLst/>
            <a:gdLst/>
            <a:ahLst/>
            <a:cxnLst/>
            <a:rect l="l" t="t" r="r" b="b"/>
            <a:pathLst>
              <a:path w="19684" h="80010">
                <a:moveTo>
                  <a:pt x="19075" y="69113"/>
                </a:moveTo>
                <a:lnTo>
                  <a:pt x="18719" y="67678"/>
                </a:lnTo>
                <a:lnTo>
                  <a:pt x="17640" y="66243"/>
                </a:lnTo>
                <a:lnTo>
                  <a:pt x="16916" y="64795"/>
                </a:lnTo>
                <a:lnTo>
                  <a:pt x="15836" y="63715"/>
                </a:lnTo>
                <a:lnTo>
                  <a:pt x="14757" y="62992"/>
                </a:lnTo>
                <a:lnTo>
                  <a:pt x="13322" y="62280"/>
                </a:lnTo>
                <a:lnTo>
                  <a:pt x="11874" y="61912"/>
                </a:lnTo>
                <a:lnTo>
                  <a:pt x="7556" y="61912"/>
                </a:lnTo>
                <a:lnTo>
                  <a:pt x="6121" y="62280"/>
                </a:lnTo>
                <a:lnTo>
                  <a:pt x="3238" y="63715"/>
                </a:lnTo>
                <a:lnTo>
                  <a:pt x="2159" y="64795"/>
                </a:lnTo>
                <a:lnTo>
                  <a:pt x="0" y="69113"/>
                </a:lnTo>
                <a:lnTo>
                  <a:pt x="0" y="72351"/>
                </a:lnTo>
                <a:lnTo>
                  <a:pt x="2159" y="76682"/>
                </a:lnTo>
                <a:lnTo>
                  <a:pt x="3238" y="77762"/>
                </a:lnTo>
                <a:lnTo>
                  <a:pt x="4673" y="78473"/>
                </a:lnTo>
                <a:lnTo>
                  <a:pt x="5753" y="79197"/>
                </a:lnTo>
                <a:lnTo>
                  <a:pt x="7200" y="79552"/>
                </a:lnTo>
                <a:lnTo>
                  <a:pt x="11518" y="79552"/>
                </a:lnTo>
                <a:lnTo>
                  <a:pt x="13322" y="79197"/>
                </a:lnTo>
                <a:lnTo>
                  <a:pt x="14401" y="78473"/>
                </a:lnTo>
                <a:lnTo>
                  <a:pt x="15836" y="77762"/>
                </a:lnTo>
                <a:lnTo>
                  <a:pt x="16916" y="76682"/>
                </a:lnTo>
                <a:lnTo>
                  <a:pt x="17640" y="75234"/>
                </a:lnTo>
                <a:lnTo>
                  <a:pt x="18719" y="73799"/>
                </a:lnTo>
                <a:lnTo>
                  <a:pt x="19075" y="72351"/>
                </a:lnTo>
                <a:lnTo>
                  <a:pt x="19075" y="70916"/>
                </a:lnTo>
                <a:lnTo>
                  <a:pt x="19075" y="69113"/>
                </a:lnTo>
                <a:close/>
              </a:path>
              <a:path w="19684" h="80010">
                <a:moveTo>
                  <a:pt x="19075" y="38150"/>
                </a:moveTo>
                <a:lnTo>
                  <a:pt x="18719" y="36715"/>
                </a:lnTo>
                <a:lnTo>
                  <a:pt x="17640" y="35280"/>
                </a:lnTo>
                <a:lnTo>
                  <a:pt x="16916" y="33832"/>
                </a:lnTo>
                <a:lnTo>
                  <a:pt x="15836" y="32753"/>
                </a:lnTo>
                <a:lnTo>
                  <a:pt x="14757" y="32042"/>
                </a:lnTo>
                <a:lnTo>
                  <a:pt x="13322" y="31318"/>
                </a:lnTo>
                <a:lnTo>
                  <a:pt x="11874" y="30962"/>
                </a:lnTo>
                <a:lnTo>
                  <a:pt x="7556" y="30962"/>
                </a:lnTo>
                <a:lnTo>
                  <a:pt x="0" y="38150"/>
                </a:lnTo>
                <a:lnTo>
                  <a:pt x="0" y="41402"/>
                </a:lnTo>
                <a:lnTo>
                  <a:pt x="711" y="43192"/>
                </a:lnTo>
                <a:lnTo>
                  <a:pt x="1435" y="44272"/>
                </a:lnTo>
                <a:lnTo>
                  <a:pt x="2159" y="45720"/>
                </a:lnTo>
                <a:lnTo>
                  <a:pt x="3238" y="46799"/>
                </a:lnTo>
                <a:lnTo>
                  <a:pt x="4673" y="47510"/>
                </a:lnTo>
                <a:lnTo>
                  <a:pt x="5753" y="48234"/>
                </a:lnTo>
                <a:lnTo>
                  <a:pt x="7200" y="48602"/>
                </a:lnTo>
                <a:lnTo>
                  <a:pt x="11518" y="48602"/>
                </a:lnTo>
                <a:lnTo>
                  <a:pt x="13322" y="48234"/>
                </a:lnTo>
                <a:lnTo>
                  <a:pt x="14401" y="47510"/>
                </a:lnTo>
                <a:lnTo>
                  <a:pt x="15836" y="46799"/>
                </a:lnTo>
                <a:lnTo>
                  <a:pt x="16916" y="45720"/>
                </a:lnTo>
                <a:lnTo>
                  <a:pt x="17640" y="44272"/>
                </a:lnTo>
                <a:lnTo>
                  <a:pt x="18719" y="42837"/>
                </a:lnTo>
                <a:lnTo>
                  <a:pt x="19075" y="41402"/>
                </a:lnTo>
                <a:lnTo>
                  <a:pt x="19075" y="39598"/>
                </a:lnTo>
                <a:lnTo>
                  <a:pt x="19075" y="38150"/>
                </a:lnTo>
                <a:close/>
              </a:path>
              <a:path w="19684" h="80010">
                <a:moveTo>
                  <a:pt x="19075" y="7200"/>
                </a:moveTo>
                <a:lnTo>
                  <a:pt x="18719" y="5753"/>
                </a:lnTo>
                <a:lnTo>
                  <a:pt x="17640" y="4318"/>
                </a:lnTo>
                <a:lnTo>
                  <a:pt x="16916" y="3238"/>
                </a:lnTo>
                <a:lnTo>
                  <a:pt x="14757" y="1079"/>
                </a:lnTo>
                <a:lnTo>
                  <a:pt x="13322" y="355"/>
                </a:lnTo>
                <a:lnTo>
                  <a:pt x="11874" y="0"/>
                </a:lnTo>
                <a:lnTo>
                  <a:pt x="7556" y="0"/>
                </a:lnTo>
                <a:lnTo>
                  <a:pt x="6121" y="355"/>
                </a:lnTo>
                <a:lnTo>
                  <a:pt x="4673" y="1435"/>
                </a:lnTo>
                <a:lnTo>
                  <a:pt x="3238" y="2159"/>
                </a:lnTo>
                <a:lnTo>
                  <a:pt x="2159" y="3238"/>
                </a:lnTo>
                <a:lnTo>
                  <a:pt x="1435" y="4673"/>
                </a:lnTo>
                <a:lnTo>
                  <a:pt x="711" y="5753"/>
                </a:lnTo>
                <a:lnTo>
                  <a:pt x="0" y="7556"/>
                </a:lnTo>
                <a:lnTo>
                  <a:pt x="0" y="10795"/>
                </a:lnTo>
                <a:lnTo>
                  <a:pt x="1435" y="13677"/>
                </a:lnTo>
                <a:lnTo>
                  <a:pt x="2159" y="14757"/>
                </a:lnTo>
                <a:lnTo>
                  <a:pt x="3238" y="15836"/>
                </a:lnTo>
                <a:lnTo>
                  <a:pt x="4673" y="16560"/>
                </a:lnTo>
                <a:lnTo>
                  <a:pt x="5753" y="17640"/>
                </a:lnTo>
                <a:lnTo>
                  <a:pt x="7200" y="17995"/>
                </a:lnTo>
                <a:lnTo>
                  <a:pt x="11518" y="17995"/>
                </a:lnTo>
                <a:lnTo>
                  <a:pt x="13322" y="17272"/>
                </a:lnTo>
                <a:lnTo>
                  <a:pt x="14401" y="16560"/>
                </a:lnTo>
                <a:lnTo>
                  <a:pt x="15836" y="15836"/>
                </a:lnTo>
                <a:lnTo>
                  <a:pt x="16916" y="14757"/>
                </a:lnTo>
                <a:lnTo>
                  <a:pt x="17640" y="13322"/>
                </a:lnTo>
                <a:lnTo>
                  <a:pt x="18719" y="12242"/>
                </a:lnTo>
                <a:lnTo>
                  <a:pt x="19075" y="10439"/>
                </a:lnTo>
                <a:lnTo>
                  <a:pt x="19075" y="8991"/>
                </a:lnTo>
                <a:lnTo>
                  <a:pt x="19075" y="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37" name="object 1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25463" y="1632373"/>
            <a:ext cx="450426" cy="1867661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811328" y="2538588"/>
            <a:ext cx="473505" cy="705936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9811329" y="3491392"/>
            <a:ext cx="473707" cy="473707"/>
            <a:chOff x="8114786" y="2886878"/>
            <a:chExt cx="391795" cy="391795"/>
          </a:xfrm>
        </p:grpSpPr>
        <p:sp>
          <p:nvSpPr>
            <p:cNvPr id="140" name="object 140"/>
            <p:cNvSpPr/>
            <p:nvPr/>
          </p:nvSpPr>
          <p:spPr>
            <a:xfrm>
              <a:off x="8118361" y="2890452"/>
              <a:ext cx="384810" cy="384810"/>
            </a:xfrm>
            <a:custGeom>
              <a:avLst/>
              <a:gdLst/>
              <a:ahLst/>
              <a:cxnLst/>
              <a:rect l="l" t="t" r="r" b="b"/>
              <a:pathLst>
                <a:path w="384809" h="384810">
                  <a:moveTo>
                    <a:pt x="192239" y="192239"/>
                  </a:moveTo>
                  <a:lnTo>
                    <a:pt x="0" y="192239"/>
                  </a:lnTo>
                  <a:lnTo>
                    <a:pt x="0" y="0"/>
                  </a:lnTo>
                  <a:lnTo>
                    <a:pt x="384479" y="0"/>
                  </a:lnTo>
                  <a:lnTo>
                    <a:pt x="384479" y="192239"/>
                  </a:lnTo>
                  <a:lnTo>
                    <a:pt x="192239" y="192239"/>
                  </a:lnTo>
                  <a:close/>
                </a:path>
                <a:path w="384809" h="384810">
                  <a:moveTo>
                    <a:pt x="192239" y="384479"/>
                  </a:moveTo>
                  <a:lnTo>
                    <a:pt x="0" y="384479"/>
                  </a:lnTo>
                  <a:lnTo>
                    <a:pt x="0" y="192239"/>
                  </a:lnTo>
                  <a:lnTo>
                    <a:pt x="384479" y="192239"/>
                  </a:lnTo>
                  <a:lnTo>
                    <a:pt x="384479" y="384479"/>
                  </a:lnTo>
                  <a:lnTo>
                    <a:pt x="192239" y="384479"/>
                  </a:lnTo>
                  <a:close/>
                </a:path>
              </a:pathLst>
            </a:custGeom>
            <a:ln w="7148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41" name="object 1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20596" y="2944453"/>
              <a:ext cx="171729" cy="8208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16278" y="3135613"/>
              <a:ext cx="191515" cy="82080"/>
            </a:xfrm>
            <a:prstGeom prst="rect">
              <a:avLst/>
            </a:prstGeom>
          </p:spPr>
        </p:pic>
      </p:grpSp>
      <p:pic>
        <p:nvPicPr>
          <p:cNvPr id="143" name="object 1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725463" y="3840031"/>
            <a:ext cx="450426" cy="938366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3821193" y="5187146"/>
            <a:ext cx="368524" cy="262573"/>
            <a:chOff x="3160445" y="4289408"/>
            <a:chExt cx="304800" cy="217170"/>
          </a:xfrm>
        </p:grpSpPr>
        <p:pic>
          <p:nvPicPr>
            <p:cNvPr id="145" name="object 1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60445" y="4289408"/>
              <a:ext cx="192951" cy="21708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74999" y="4361404"/>
              <a:ext cx="90004" cy="145084"/>
            </a:xfrm>
            <a:prstGeom prst="rect">
              <a:avLst/>
            </a:prstGeom>
          </p:spPr>
        </p:pic>
      </p:grpSp>
      <p:grpSp>
        <p:nvGrpSpPr>
          <p:cNvPr id="147" name="object 147"/>
          <p:cNvGrpSpPr/>
          <p:nvPr/>
        </p:nvGrpSpPr>
        <p:grpSpPr>
          <a:xfrm>
            <a:off x="9882245" y="5187146"/>
            <a:ext cx="310174" cy="262573"/>
            <a:chOff x="8173440" y="4289408"/>
            <a:chExt cx="256540" cy="217170"/>
          </a:xfrm>
        </p:grpSpPr>
        <p:pic>
          <p:nvPicPr>
            <p:cNvPr id="148" name="object 1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73440" y="4289408"/>
              <a:ext cx="147954" cy="21708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2642" y="4361404"/>
              <a:ext cx="86753" cy="145084"/>
            </a:xfrm>
            <a:prstGeom prst="rect">
              <a:avLst/>
            </a:prstGeom>
          </p:spPr>
        </p:pic>
      </p:grpSp>
      <p:sp>
        <p:nvSpPr>
          <p:cNvPr id="150" name="object 150"/>
          <p:cNvSpPr txBox="1"/>
          <p:nvPr/>
        </p:nvSpPr>
        <p:spPr>
          <a:xfrm>
            <a:off x="3405821" y="6038406"/>
            <a:ext cx="1097894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27" dirty="0">
                <a:latin typeface="Trebuchet MS"/>
                <a:cs typeface="Trebuchet MS"/>
              </a:rPr>
              <a:t>(Normalized)</a:t>
            </a:r>
            <a:endParaRPr sz="169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528" y="1685609"/>
            <a:ext cx="3116330" cy="3408079"/>
            <a:chOff x="489242" y="1393345"/>
            <a:chExt cx="2577465" cy="2818765"/>
          </a:xfrm>
        </p:grpSpPr>
        <p:sp>
          <p:nvSpPr>
            <p:cNvPr id="3" name="object 3"/>
            <p:cNvSpPr/>
            <p:nvPr/>
          </p:nvSpPr>
          <p:spPr>
            <a:xfrm>
              <a:off x="1867674" y="1661054"/>
              <a:ext cx="1076960" cy="349250"/>
            </a:xfrm>
            <a:custGeom>
              <a:avLst/>
              <a:gdLst/>
              <a:ahLst/>
              <a:cxnLst/>
              <a:rect l="l" t="t" r="r" b="b"/>
              <a:pathLst>
                <a:path w="1076960" h="349250">
                  <a:moveTo>
                    <a:pt x="938161" y="0"/>
                  </a:moveTo>
                  <a:lnTo>
                    <a:pt x="138607" y="0"/>
                  </a:lnTo>
                  <a:lnTo>
                    <a:pt x="94746" y="7049"/>
                  </a:lnTo>
                  <a:lnTo>
                    <a:pt x="56690" y="26678"/>
                  </a:lnTo>
                  <a:lnTo>
                    <a:pt x="26705" y="56605"/>
                  </a:lnTo>
                  <a:lnTo>
                    <a:pt x="7053" y="94553"/>
                  </a:lnTo>
                  <a:lnTo>
                    <a:pt x="0" y="138239"/>
                  </a:lnTo>
                  <a:lnTo>
                    <a:pt x="0" y="210235"/>
                  </a:lnTo>
                  <a:lnTo>
                    <a:pt x="7053" y="254095"/>
                  </a:lnTo>
                  <a:lnTo>
                    <a:pt x="26705" y="292148"/>
                  </a:lnTo>
                  <a:lnTo>
                    <a:pt x="56690" y="322130"/>
                  </a:lnTo>
                  <a:lnTo>
                    <a:pt x="94746" y="341778"/>
                  </a:lnTo>
                  <a:lnTo>
                    <a:pt x="138607" y="348830"/>
                  </a:lnTo>
                  <a:lnTo>
                    <a:pt x="538568" y="348830"/>
                  </a:lnTo>
                  <a:lnTo>
                    <a:pt x="938161" y="348830"/>
                  </a:lnTo>
                  <a:lnTo>
                    <a:pt x="982023" y="341778"/>
                  </a:lnTo>
                  <a:lnTo>
                    <a:pt x="1020078" y="322130"/>
                  </a:lnTo>
                  <a:lnTo>
                    <a:pt x="1050064" y="292148"/>
                  </a:lnTo>
                  <a:lnTo>
                    <a:pt x="1069715" y="254095"/>
                  </a:lnTo>
                  <a:lnTo>
                    <a:pt x="1076769" y="210235"/>
                  </a:lnTo>
                  <a:lnTo>
                    <a:pt x="1076769" y="138239"/>
                  </a:lnTo>
                  <a:lnTo>
                    <a:pt x="1069715" y="94553"/>
                  </a:lnTo>
                  <a:lnTo>
                    <a:pt x="1050064" y="56605"/>
                  </a:lnTo>
                  <a:lnTo>
                    <a:pt x="1020078" y="26678"/>
                  </a:lnTo>
                  <a:lnTo>
                    <a:pt x="982023" y="7049"/>
                  </a:lnTo>
                  <a:lnTo>
                    <a:pt x="938161" y="0"/>
                  </a:lnTo>
                  <a:close/>
                </a:path>
              </a:pathLst>
            </a:custGeom>
            <a:solidFill>
              <a:srgbClr val="7F8184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7562" y="1762565"/>
              <a:ext cx="294119" cy="1227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8125" y="1760774"/>
              <a:ext cx="367919" cy="1245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6923" y="1762565"/>
              <a:ext cx="116636" cy="12275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44444" y="139572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4" h="8890">
                  <a:moveTo>
                    <a:pt x="0" y="0"/>
                  </a:moveTo>
                  <a:lnTo>
                    <a:pt x="3949" y="8648"/>
                  </a:lnTo>
                </a:path>
              </a:pathLst>
            </a:custGeom>
            <a:ln w="476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" name="object 8"/>
            <p:cNvSpPr/>
            <p:nvPr/>
          </p:nvSpPr>
          <p:spPr>
            <a:xfrm>
              <a:off x="2955963" y="1420922"/>
              <a:ext cx="100965" cy="222250"/>
            </a:xfrm>
            <a:custGeom>
              <a:avLst/>
              <a:gdLst/>
              <a:ahLst/>
              <a:cxnLst/>
              <a:rect l="l" t="t" r="r" b="b"/>
              <a:pathLst>
                <a:path w="100964" h="222250">
                  <a:moveTo>
                    <a:pt x="0" y="0"/>
                  </a:moveTo>
                  <a:lnTo>
                    <a:pt x="100431" y="222122"/>
                  </a:lnTo>
                </a:path>
              </a:pathLst>
            </a:custGeom>
            <a:ln w="4679">
              <a:solidFill>
                <a:srgbClr val="BBBDB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" name="object 9"/>
            <p:cNvSpPr/>
            <p:nvPr/>
          </p:nvSpPr>
          <p:spPr>
            <a:xfrm>
              <a:off x="3060001" y="165132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4" h="8889">
                  <a:moveTo>
                    <a:pt x="0" y="0"/>
                  </a:moveTo>
                  <a:lnTo>
                    <a:pt x="3962" y="8648"/>
                  </a:lnTo>
                </a:path>
              </a:pathLst>
            </a:custGeom>
            <a:ln w="476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3241" y="3354485"/>
              <a:ext cx="64769" cy="818515"/>
            </a:xfrm>
            <a:custGeom>
              <a:avLst/>
              <a:gdLst/>
              <a:ahLst/>
              <a:cxnLst/>
              <a:rect l="l" t="t" r="r" b="b"/>
              <a:pathLst>
                <a:path w="64769" h="818514">
                  <a:moveTo>
                    <a:pt x="36360" y="756005"/>
                  </a:moveTo>
                  <a:lnTo>
                    <a:pt x="29514" y="756005"/>
                  </a:lnTo>
                  <a:lnTo>
                    <a:pt x="23393" y="764286"/>
                  </a:lnTo>
                  <a:lnTo>
                    <a:pt x="21602" y="766445"/>
                  </a:lnTo>
                  <a:lnTo>
                    <a:pt x="20878" y="767880"/>
                  </a:lnTo>
                  <a:lnTo>
                    <a:pt x="19443" y="770039"/>
                  </a:lnTo>
                  <a:lnTo>
                    <a:pt x="19075" y="770039"/>
                  </a:lnTo>
                  <a:lnTo>
                    <a:pt x="18719" y="768248"/>
                  </a:lnTo>
                  <a:lnTo>
                    <a:pt x="17995" y="766445"/>
                  </a:lnTo>
                  <a:lnTo>
                    <a:pt x="16916" y="763917"/>
                  </a:lnTo>
                  <a:lnTo>
                    <a:pt x="14033" y="756005"/>
                  </a:lnTo>
                  <a:lnTo>
                    <a:pt x="7556" y="756005"/>
                  </a:lnTo>
                  <a:lnTo>
                    <a:pt x="15113" y="774001"/>
                  </a:lnTo>
                  <a:lnTo>
                    <a:pt x="0" y="792721"/>
                  </a:lnTo>
                  <a:lnTo>
                    <a:pt x="6832" y="792721"/>
                  </a:lnTo>
                  <a:lnTo>
                    <a:pt x="13677" y="783729"/>
                  </a:lnTo>
                  <a:lnTo>
                    <a:pt x="15113" y="781558"/>
                  </a:lnTo>
                  <a:lnTo>
                    <a:pt x="17272" y="777963"/>
                  </a:lnTo>
                  <a:lnTo>
                    <a:pt x="18364" y="780478"/>
                  </a:lnTo>
                  <a:lnTo>
                    <a:pt x="18719" y="781926"/>
                  </a:lnTo>
                  <a:lnTo>
                    <a:pt x="19799" y="784440"/>
                  </a:lnTo>
                  <a:lnTo>
                    <a:pt x="23037" y="792721"/>
                  </a:lnTo>
                  <a:lnTo>
                    <a:pt x="29514" y="792721"/>
                  </a:lnTo>
                  <a:lnTo>
                    <a:pt x="23545" y="777963"/>
                  </a:lnTo>
                  <a:lnTo>
                    <a:pt x="21958" y="774001"/>
                  </a:lnTo>
                  <a:lnTo>
                    <a:pt x="25120" y="770039"/>
                  </a:lnTo>
                  <a:lnTo>
                    <a:pt x="36360" y="756005"/>
                  </a:lnTo>
                  <a:close/>
                </a:path>
                <a:path w="64769" h="818514">
                  <a:moveTo>
                    <a:pt x="39243" y="459003"/>
                  </a:moveTo>
                  <a:lnTo>
                    <a:pt x="32397" y="459003"/>
                  </a:lnTo>
                  <a:lnTo>
                    <a:pt x="25920" y="467283"/>
                  </a:lnTo>
                  <a:lnTo>
                    <a:pt x="24472" y="469442"/>
                  </a:lnTo>
                  <a:lnTo>
                    <a:pt x="23393" y="470877"/>
                  </a:lnTo>
                  <a:lnTo>
                    <a:pt x="22313" y="473049"/>
                  </a:lnTo>
                  <a:lnTo>
                    <a:pt x="21958" y="473049"/>
                  </a:lnTo>
                  <a:lnTo>
                    <a:pt x="21234" y="471246"/>
                  </a:lnTo>
                  <a:lnTo>
                    <a:pt x="20878" y="469442"/>
                  </a:lnTo>
                  <a:lnTo>
                    <a:pt x="19799" y="466928"/>
                  </a:lnTo>
                  <a:lnTo>
                    <a:pt x="16916" y="459003"/>
                  </a:lnTo>
                  <a:lnTo>
                    <a:pt x="10083" y="459003"/>
                  </a:lnTo>
                  <a:lnTo>
                    <a:pt x="17640" y="476999"/>
                  </a:lnTo>
                  <a:lnTo>
                    <a:pt x="2882" y="496087"/>
                  </a:lnTo>
                  <a:lnTo>
                    <a:pt x="9715" y="496087"/>
                  </a:lnTo>
                  <a:lnTo>
                    <a:pt x="17995" y="484568"/>
                  </a:lnTo>
                  <a:lnTo>
                    <a:pt x="20154" y="480961"/>
                  </a:lnTo>
                  <a:lnTo>
                    <a:pt x="20878" y="483489"/>
                  </a:lnTo>
                  <a:lnTo>
                    <a:pt x="21602" y="484924"/>
                  </a:lnTo>
                  <a:lnTo>
                    <a:pt x="22682" y="487438"/>
                  </a:lnTo>
                  <a:lnTo>
                    <a:pt x="25552" y="496087"/>
                  </a:lnTo>
                  <a:lnTo>
                    <a:pt x="32397" y="496087"/>
                  </a:lnTo>
                  <a:lnTo>
                    <a:pt x="26111" y="480961"/>
                  </a:lnTo>
                  <a:lnTo>
                    <a:pt x="24472" y="476999"/>
                  </a:lnTo>
                  <a:lnTo>
                    <a:pt x="27711" y="473049"/>
                  </a:lnTo>
                  <a:lnTo>
                    <a:pt x="39243" y="459003"/>
                  </a:lnTo>
                  <a:close/>
                </a:path>
                <a:path w="64769" h="818514">
                  <a:moveTo>
                    <a:pt x="42481" y="162001"/>
                  </a:moveTo>
                  <a:lnTo>
                    <a:pt x="35636" y="162001"/>
                  </a:lnTo>
                  <a:lnTo>
                    <a:pt x="29514" y="170281"/>
                  </a:lnTo>
                  <a:lnTo>
                    <a:pt x="28079" y="172440"/>
                  </a:lnTo>
                  <a:lnTo>
                    <a:pt x="27000" y="173888"/>
                  </a:lnTo>
                  <a:lnTo>
                    <a:pt x="25552" y="176047"/>
                  </a:lnTo>
                  <a:lnTo>
                    <a:pt x="24117" y="172440"/>
                  </a:lnTo>
                  <a:lnTo>
                    <a:pt x="23393" y="169926"/>
                  </a:lnTo>
                  <a:lnTo>
                    <a:pt x="20154" y="162001"/>
                  </a:lnTo>
                  <a:lnTo>
                    <a:pt x="13677" y="162001"/>
                  </a:lnTo>
                  <a:lnTo>
                    <a:pt x="21234" y="180009"/>
                  </a:lnTo>
                  <a:lnTo>
                    <a:pt x="6121" y="199085"/>
                  </a:lnTo>
                  <a:lnTo>
                    <a:pt x="12954" y="199085"/>
                  </a:lnTo>
                  <a:lnTo>
                    <a:pt x="19799" y="190080"/>
                  </a:lnTo>
                  <a:lnTo>
                    <a:pt x="21234" y="187921"/>
                  </a:lnTo>
                  <a:lnTo>
                    <a:pt x="22313" y="185762"/>
                  </a:lnTo>
                  <a:lnTo>
                    <a:pt x="23393" y="183959"/>
                  </a:lnTo>
                  <a:lnTo>
                    <a:pt x="23761" y="183959"/>
                  </a:lnTo>
                  <a:lnTo>
                    <a:pt x="24472" y="186486"/>
                  </a:lnTo>
                  <a:lnTo>
                    <a:pt x="24841" y="188277"/>
                  </a:lnTo>
                  <a:lnTo>
                    <a:pt x="25920" y="190804"/>
                  </a:lnTo>
                  <a:lnTo>
                    <a:pt x="29159" y="199085"/>
                  </a:lnTo>
                  <a:lnTo>
                    <a:pt x="35636" y="199085"/>
                  </a:lnTo>
                  <a:lnTo>
                    <a:pt x="29641" y="183959"/>
                  </a:lnTo>
                  <a:lnTo>
                    <a:pt x="28079" y="180009"/>
                  </a:lnTo>
                  <a:lnTo>
                    <a:pt x="31242" y="176047"/>
                  </a:lnTo>
                  <a:lnTo>
                    <a:pt x="42481" y="162001"/>
                  </a:lnTo>
                  <a:close/>
                </a:path>
                <a:path w="64769" h="818514">
                  <a:moveTo>
                    <a:pt x="42481" y="0"/>
                  </a:moveTo>
                  <a:lnTo>
                    <a:pt x="35636" y="0"/>
                  </a:lnTo>
                  <a:lnTo>
                    <a:pt x="29514" y="8280"/>
                  </a:lnTo>
                  <a:lnTo>
                    <a:pt x="28079" y="10439"/>
                  </a:lnTo>
                  <a:lnTo>
                    <a:pt x="27000" y="11887"/>
                  </a:lnTo>
                  <a:lnTo>
                    <a:pt x="25552" y="14046"/>
                  </a:lnTo>
                  <a:lnTo>
                    <a:pt x="24841" y="12598"/>
                  </a:lnTo>
                  <a:lnTo>
                    <a:pt x="24117" y="10439"/>
                  </a:lnTo>
                  <a:lnTo>
                    <a:pt x="23393" y="7924"/>
                  </a:lnTo>
                  <a:lnTo>
                    <a:pt x="20154" y="0"/>
                  </a:lnTo>
                  <a:lnTo>
                    <a:pt x="13677" y="0"/>
                  </a:lnTo>
                  <a:lnTo>
                    <a:pt x="21234" y="18008"/>
                  </a:lnTo>
                  <a:lnTo>
                    <a:pt x="6121" y="37084"/>
                  </a:lnTo>
                  <a:lnTo>
                    <a:pt x="12954" y="37084"/>
                  </a:lnTo>
                  <a:lnTo>
                    <a:pt x="19799" y="28079"/>
                  </a:lnTo>
                  <a:lnTo>
                    <a:pt x="21234" y="25920"/>
                  </a:lnTo>
                  <a:lnTo>
                    <a:pt x="22313" y="23761"/>
                  </a:lnTo>
                  <a:lnTo>
                    <a:pt x="23393" y="21958"/>
                  </a:lnTo>
                  <a:lnTo>
                    <a:pt x="23761" y="21958"/>
                  </a:lnTo>
                  <a:lnTo>
                    <a:pt x="24472" y="24485"/>
                  </a:lnTo>
                  <a:lnTo>
                    <a:pt x="24841" y="26289"/>
                  </a:lnTo>
                  <a:lnTo>
                    <a:pt x="25920" y="28803"/>
                  </a:lnTo>
                  <a:lnTo>
                    <a:pt x="29159" y="37084"/>
                  </a:lnTo>
                  <a:lnTo>
                    <a:pt x="35636" y="37084"/>
                  </a:lnTo>
                  <a:lnTo>
                    <a:pt x="29641" y="21958"/>
                  </a:lnTo>
                  <a:lnTo>
                    <a:pt x="28079" y="18008"/>
                  </a:lnTo>
                  <a:lnTo>
                    <a:pt x="31242" y="14046"/>
                  </a:lnTo>
                  <a:lnTo>
                    <a:pt x="42481" y="0"/>
                  </a:lnTo>
                  <a:close/>
                </a:path>
                <a:path w="64769" h="818514">
                  <a:moveTo>
                    <a:pt x="44996" y="499681"/>
                  </a:moveTo>
                  <a:lnTo>
                    <a:pt x="41402" y="499681"/>
                  </a:lnTo>
                  <a:lnTo>
                    <a:pt x="37439" y="521284"/>
                  </a:lnTo>
                  <a:lnTo>
                    <a:pt x="41033" y="521284"/>
                  </a:lnTo>
                  <a:lnTo>
                    <a:pt x="44996" y="499681"/>
                  </a:lnTo>
                  <a:close/>
                </a:path>
                <a:path w="64769" h="818514">
                  <a:moveTo>
                    <a:pt x="46799" y="493204"/>
                  </a:moveTo>
                  <a:lnTo>
                    <a:pt x="46443" y="492848"/>
                  </a:lnTo>
                  <a:lnTo>
                    <a:pt x="46443" y="492480"/>
                  </a:lnTo>
                  <a:lnTo>
                    <a:pt x="46075" y="492125"/>
                  </a:lnTo>
                  <a:lnTo>
                    <a:pt x="46075" y="491769"/>
                  </a:lnTo>
                  <a:lnTo>
                    <a:pt x="45720" y="491769"/>
                  </a:lnTo>
                  <a:lnTo>
                    <a:pt x="45364" y="491401"/>
                  </a:lnTo>
                  <a:lnTo>
                    <a:pt x="44272" y="491401"/>
                  </a:lnTo>
                  <a:lnTo>
                    <a:pt x="43916" y="491769"/>
                  </a:lnTo>
                  <a:lnTo>
                    <a:pt x="43561" y="491769"/>
                  </a:lnTo>
                  <a:lnTo>
                    <a:pt x="42481" y="492848"/>
                  </a:lnTo>
                  <a:lnTo>
                    <a:pt x="42481" y="493204"/>
                  </a:lnTo>
                  <a:lnTo>
                    <a:pt x="42113" y="493560"/>
                  </a:lnTo>
                  <a:lnTo>
                    <a:pt x="42113" y="494639"/>
                  </a:lnTo>
                  <a:lnTo>
                    <a:pt x="42837" y="495363"/>
                  </a:lnTo>
                  <a:lnTo>
                    <a:pt x="42837" y="495719"/>
                  </a:lnTo>
                  <a:lnTo>
                    <a:pt x="43192" y="495719"/>
                  </a:lnTo>
                  <a:lnTo>
                    <a:pt x="43561" y="496087"/>
                  </a:lnTo>
                  <a:lnTo>
                    <a:pt x="44996" y="496087"/>
                  </a:lnTo>
                  <a:lnTo>
                    <a:pt x="45364" y="495719"/>
                  </a:lnTo>
                  <a:lnTo>
                    <a:pt x="45720" y="495719"/>
                  </a:lnTo>
                  <a:lnTo>
                    <a:pt x="46443" y="495007"/>
                  </a:lnTo>
                  <a:lnTo>
                    <a:pt x="46443" y="494639"/>
                  </a:lnTo>
                  <a:lnTo>
                    <a:pt x="46799" y="494284"/>
                  </a:lnTo>
                  <a:lnTo>
                    <a:pt x="46799" y="493204"/>
                  </a:lnTo>
                  <a:close/>
                </a:path>
                <a:path w="64769" h="818514">
                  <a:moveTo>
                    <a:pt x="59042" y="200888"/>
                  </a:moveTo>
                  <a:lnTo>
                    <a:pt x="58674" y="199809"/>
                  </a:lnTo>
                  <a:lnTo>
                    <a:pt x="58674" y="198729"/>
                  </a:lnTo>
                  <a:lnTo>
                    <a:pt x="57962" y="198005"/>
                  </a:lnTo>
                  <a:lnTo>
                    <a:pt x="57594" y="196926"/>
                  </a:lnTo>
                  <a:lnTo>
                    <a:pt x="56883" y="196202"/>
                  </a:lnTo>
                  <a:lnTo>
                    <a:pt x="55803" y="195846"/>
                  </a:lnTo>
                  <a:lnTo>
                    <a:pt x="54724" y="195122"/>
                  </a:lnTo>
                  <a:lnTo>
                    <a:pt x="53632" y="194767"/>
                  </a:lnTo>
                  <a:lnTo>
                    <a:pt x="52197" y="194767"/>
                  </a:lnTo>
                  <a:lnTo>
                    <a:pt x="51841" y="195122"/>
                  </a:lnTo>
                  <a:lnTo>
                    <a:pt x="49682" y="195122"/>
                  </a:lnTo>
                  <a:lnTo>
                    <a:pt x="47523" y="195478"/>
                  </a:lnTo>
                  <a:lnTo>
                    <a:pt x="45720" y="196557"/>
                  </a:lnTo>
                  <a:lnTo>
                    <a:pt x="46443" y="199440"/>
                  </a:lnTo>
                  <a:lnTo>
                    <a:pt x="46799" y="199440"/>
                  </a:lnTo>
                  <a:lnTo>
                    <a:pt x="46799" y="199085"/>
                  </a:lnTo>
                  <a:lnTo>
                    <a:pt x="48234" y="198361"/>
                  </a:lnTo>
                  <a:lnTo>
                    <a:pt x="49682" y="198005"/>
                  </a:lnTo>
                  <a:lnTo>
                    <a:pt x="53632" y="198005"/>
                  </a:lnTo>
                  <a:lnTo>
                    <a:pt x="55079" y="199440"/>
                  </a:lnTo>
                  <a:lnTo>
                    <a:pt x="55079" y="205562"/>
                  </a:lnTo>
                  <a:lnTo>
                    <a:pt x="51117" y="207365"/>
                  </a:lnTo>
                  <a:lnTo>
                    <a:pt x="47155" y="207365"/>
                  </a:lnTo>
                  <a:lnTo>
                    <a:pt x="46443" y="210248"/>
                  </a:lnTo>
                  <a:lnTo>
                    <a:pt x="50761" y="210248"/>
                  </a:lnTo>
                  <a:lnTo>
                    <a:pt x="53632" y="211683"/>
                  </a:lnTo>
                  <a:lnTo>
                    <a:pt x="53505" y="216725"/>
                  </a:lnTo>
                  <a:lnTo>
                    <a:pt x="53276" y="217449"/>
                  </a:lnTo>
                  <a:lnTo>
                    <a:pt x="52552" y="218528"/>
                  </a:lnTo>
                  <a:lnTo>
                    <a:pt x="52197" y="219608"/>
                  </a:lnTo>
                  <a:lnTo>
                    <a:pt x="51473" y="220319"/>
                  </a:lnTo>
                  <a:lnTo>
                    <a:pt x="50393" y="220687"/>
                  </a:lnTo>
                  <a:lnTo>
                    <a:pt x="49314" y="221399"/>
                  </a:lnTo>
                  <a:lnTo>
                    <a:pt x="48234" y="221767"/>
                  </a:lnTo>
                  <a:lnTo>
                    <a:pt x="44996" y="221767"/>
                  </a:lnTo>
                  <a:lnTo>
                    <a:pt x="43192" y="221399"/>
                  </a:lnTo>
                  <a:lnTo>
                    <a:pt x="41757" y="220319"/>
                  </a:lnTo>
                  <a:lnTo>
                    <a:pt x="40678" y="223202"/>
                  </a:lnTo>
                  <a:lnTo>
                    <a:pt x="41033" y="223202"/>
                  </a:lnTo>
                  <a:lnTo>
                    <a:pt x="42481" y="224282"/>
                  </a:lnTo>
                  <a:lnTo>
                    <a:pt x="44272" y="224637"/>
                  </a:lnTo>
                  <a:lnTo>
                    <a:pt x="48958" y="224637"/>
                  </a:lnTo>
                  <a:lnTo>
                    <a:pt x="50761" y="224282"/>
                  </a:lnTo>
                  <a:lnTo>
                    <a:pt x="52197" y="223558"/>
                  </a:lnTo>
                  <a:lnTo>
                    <a:pt x="54584" y="221767"/>
                  </a:lnTo>
                  <a:lnTo>
                    <a:pt x="55079" y="221399"/>
                  </a:lnTo>
                  <a:lnTo>
                    <a:pt x="55803" y="219608"/>
                  </a:lnTo>
                  <a:lnTo>
                    <a:pt x="56883" y="218528"/>
                  </a:lnTo>
                  <a:lnTo>
                    <a:pt x="57238" y="216725"/>
                  </a:lnTo>
                  <a:lnTo>
                    <a:pt x="57238" y="213487"/>
                  </a:lnTo>
                  <a:lnTo>
                    <a:pt x="56883" y="212407"/>
                  </a:lnTo>
                  <a:lnTo>
                    <a:pt x="56515" y="211683"/>
                  </a:lnTo>
                  <a:lnTo>
                    <a:pt x="55803" y="210604"/>
                  </a:lnTo>
                  <a:lnTo>
                    <a:pt x="55079" y="209880"/>
                  </a:lnTo>
                  <a:lnTo>
                    <a:pt x="54000" y="209169"/>
                  </a:lnTo>
                  <a:lnTo>
                    <a:pt x="53632" y="209169"/>
                  </a:lnTo>
                  <a:lnTo>
                    <a:pt x="53276" y="208800"/>
                  </a:lnTo>
                  <a:lnTo>
                    <a:pt x="52552" y="208800"/>
                  </a:lnTo>
                  <a:lnTo>
                    <a:pt x="52920" y="208445"/>
                  </a:lnTo>
                  <a:lnTo>
                    <a:pt x="53632" y="208445"/>
                  </a:lnTo>
                  <a:lnTo>
                    <a:pt x="54000" y="208089"/>
                  </a:lnTo>
                  <a:lnTo>
                    <a:pt x="56159" y="206997"/>
                  </a:lnTo>
                  <a:lnTo>
                    <a:pt x="57238" y="205917"/>
                  </a:lnTo>
                  <a:lnTo>
                    <a:pt x="57962" y="204838"/>
                  </a:lnTo>
                  <a:lnTo>
                    <a:pt x="58318" y="203758"/>
                  </a:lnTo>
                  <a:lnTo>
                    <a:pt x="59042" y="200888"/>
                  </a:lnTo>
                  <a:close/>
                </a:path>
                <a:path w="64769" h="818514">
                  <a:moveTo>
                    <a:pt x="59397" y="37084"/>
                  </a:moveTo>
                  <a:lnTo>
                    <a:pt x="58674" y="36004"/>
                  </a:lnTo>
                  <a:lnTo>
                    <a:pt x="57962" y="35280"/>
                  </a:lnTo>
                  <a:lnTo>
                    <a:pt x="57238" y="34201"/>
                  </a:lnTo>
                  <a:lnTo>
                    <a:pt x="56159" y="33845"/>
                  </a:lnTo>
                  <a:lnTo>
                    <a:pt x="55435" y="33121"/>
                  </a:lnTo>
                  <a:lnTo>
                    <a:pt x="50393" y="33121"/>
                  </a:lnTo>
                  <a:lnTo>
                    <a:pt x="48234" y="33489"/>
                  </a:lnTo>
                  <a:lnTo>
                    <a:pt x="46443" y="34569"/>
                  </a:lnTo>
                  <a:lnTo>
                    <a:pt x="46075" y="34925"/>
                  </a:lnTo>
                  <a:lnTo>
                    <a:pt x="45720" y="34925"/>
                  </a:lnTo>
                  <a:lnTo>
                    <a:pt x="45364" y="35280"/>
                  </a:lnTo>
                  <a:lnTo>
                    <a:pt x="46443" y="37807"/>
                  </a:lnTo>
                  <a:lnTo>
                    <a:pt x="46799" y="37807"/>
                  </a:lnTo>
                  <a:lnTo>
                    <a:pt x="46799" y="37439"/>
                  </a:lnTo>
                  <a:lnTo>
                    <a:pt x="47155" y="37084"/>
                  </a:lnTo>
                  <a:lnTo>
                    <a:pt x="48602" y="36360"/>
                  </a:lnTo>
                  <a:lnTo>
                    <a:pt x="50038" y="36004"/>
                  </a:lnTo>
                  <a:lnTo>
                    <a:pt x="53276" y="36004"/>
                  </a:lnTo>
                  <a:lnTo>
                    <a:pt x="54000" y="36360"/>
                  </a:lnTo>
                  <a:lnTo>
                    <a:pt x="55435" y="37807"/>
                  </a:lnTo>
                  <a:lnTo>
                    <a:pt x="55803" y="38519"/>
                  </a:lnTo>
                  <a:lnTo>
                    <a:pt x="55803" y="45364"/>
                  </a:lnTo>
                  <a:lnTo>
                    <a:pt x="50761" y="50406"/>
                  </a:lnTo>
                  <a:lnTo>
                    <a:pt x="44272" y="56527"/>
                  </a:lnTo>
                  <a:lnTo>
                    <a:pt x="40322" y="60121"/>
                  </a:lnTo>
                  <a:lnTo>
                    <a:pt x="39954" y="62280"/>
                  </a:lnTo>
                  <a:lnTo>
                    <a:pt x="56159" y="62280"/>
                  </a:lnTo>
                  <a:lnTo>
                    <a:pt x="56515" y="59397"/>
                  </a:lnTo>
                  <a:lnTo>
                    <a:pt x="45364" y="59397"/>
                  </a:lnTo>
                  <a:lnTo>
                    <a:pt x="45364" y="59042"/>
                  </a:lnTo>
                  <a:lnTo>
                    <a:pt x="47523" y="57607"/>
                  </a:lnTo>
                  <a:lnTo>
                    <a:pt x="53632" y="51841"/>
                  </a:lnTo>
                  <a:lnTo>
                    <a:pt x="59397" y="46088"/>
                  </a:lnTo>
                  <a:lnTo>
                    <a:pt x="59397" y="37084"/>
                  </a:lnTo>
                  <a:close/>
                </a:path>
                <a:path w="64769" h="818514">
                  <a:moveTo>
                    <a:pt x="64668" y="799922"/>
                  </a:moveTo>
                  <a:lnTo>
                    <a:pt x="64439" y="799198"/>
                  </a:lnTo>
                  <a:lnTo>
                    <a:pt x="63715" y="797763"/>
                  </a:lnTo>
                  <a:lnTo>
                    <a:pt x="62280" y="797039"/>
                  </a:lnTo>
                  <a:lnTo>
                    <a:pt x="61556" y="796328"/>
                  </a:lnTo>
                  <a:lnTo>
                    <a:pt x="58674" y="796328"/>
                  </a:lnTo>
                  <a:lnTo>
                    <a:pt x="57238" y="796683"/>
                  </a:lnTo>
                  <a:lnTo>
                    <a:pt x="56159" y="797407"/>
                  </a:lnTo>
                  <a:lnTo>
                    <a:pt x="54724" y="798118"/>
                  </a:lnTo>
                  <a:lnTo>
                    <a:pt x="53632" y="799198"/>
                  </a:lnTo>
                  <a:lnTo>
                    <a:pt x="52920" y="800646"/>
                  </a:lnTo>
                  <a:lnTo>
                    <a:pt x="52920" y="799922"/>
                  </a:lnTo>
                  <a:lnTo>
                    <a:pt x="52552" y="799198"/>
                  </a:lnTo>
                  <a:lnTo>
                    <a:pt x="51841" y="797763"/>
                  </a:lnTo>
                  <a:lnTo>
                    <a:pt x="51117" y="797407"/>
                  </a:lnTo>
                  <a:lnTo>
                    <a:pt x="50038" y="796328"/>
                  </a:lnTo>
                  <a:lnTo>
                    <a:pt x="46799" y="796328"/>
                  </a:lnTo>
                  <a:lnTo>
                    <a:pt x="45364" y="796683"/>
                  </a:lnTo>
                  <a:lnTo>
                    <a:pt x="43192" y="798118"/>
                  </a:lnTo>
                  <a:lnTo>
                    <a:pt x="42113" y="799198"/>
                  </a:lnTo>
                  <a:lnTo>
                    <a:pt x="41402" y="800646"/>
                  </a:lnTo>
                  <a:lnTo>
                    <a:pt x="41033" y="800646"/>
                  </a:lnTo>
                  <a:lnTo>
                    <a:pt x="41757" y="796683"/>
                  </a:lnTo>
                  <a:lnTo>
                    <a:pt x="38519" y="796683"/>
                  </a:lnTo>
                  <a:lnTo>
                    <a:pt x="38163" y="798487"/>
                  </a:lnTo>
                  <a:lnTo>
                    <a:pt x="37795" y="800646"/>
                  </a:lnTo>
                  <a:lnTo>
                    <a:pt x="37477" y="802805"/>
                  </a:lnTo>
                  <a:lnTo>
                    <a:pt x="34556" y="818286"/>
                  </a:lnTo>
                  <a:lnTo>
                    <a:pt x="38163" y="818286"/>
                  </a:lnTo>
                  <a:lnTo>
                    <a:pt x="40373" y="806767"/>
                  </a:lnTo>
                  <a:lnTo>
                    <a:pt x="41033" y="802805"/>
                  </a:lnTo>
                  <a:lnTo>
                    <a:pt x="42748" y="800646"/>
                  </a:lnTo>
                  <a:lnTo>
                    <a:pt x="43916" y="799198"/>
                  </a:lnTo>
                  <a:lnTo>
                    <a:pt x="48958" y="799198"/>
                  </a:lnTo>
                  <a:lnTo>
                    <a:pt x="49136" y="799922"/>
                  </a:lnTo>
                  <a:lnTo>
                    <a:pt x="49187" y="804608"/>
                  </a:lnTo>
                  <a:lnTo>
                    <a:pt x="48958" y="805319"/>
                  </a:lnTo>
                  <a:lnTo>
                    <a:pt x="46443" y="818286"/>
                  </a:lnTo>
                  <a:lnTo>
                    <a:pt x="50038" y="818286"/>
                  </a:lnTo>
                  <a:lnTo>
                    <a:pt x="52197" y="806767"/>
                  </a:lnTo>
                  <a:lnTo>
                    <a:pt x="52920" y="802449"/>
                  </a:lnTo>
                  <a:lnTo>
                    <a:pt x="54508" y="800646"/>
                  </a:lnTo>
                  <a:lnTo>
                    <a:pt x="55803" y="799198"/>
                  </a:lnTo>
                  <a:lnTo>
                    <a:pt x="60477" y="799198"/>
                  </a:lnTo>
                  <a:lnTo>
                    <a:pt x="61010" y="800277"/>
                  </a:lnTo>
                  <a:lnTo>
                    <a:pt x="61074" y="803884"/>
                  </a:lnTo>
                  <a:lnTo>
                    <a:pt x="60947" y="804240"/>
                  </a:lnTo>
                  <a:lnTo>
                    <a:pt x="60833" y="805319"/>
                  </a:lnTo>
                  <a:lnTo>
                    <a:pt x="58318" y="818286"/>
                  </a:lnTo>
                  <a:lnTo>
                    <a:pt x="61912" y="818286"/>
                  </a:lnTo>
                  <a:lnTo>
                    <a:pt x="64439" y="805319"/>
                  </a:lnTo>
                  <a:lnTo>
                    <a:pt x="64554" y="803529"/>
                  </a:lnTo>
                  <a:lnTo>
                    <a:pt x="64668" y="803160"/>
                  </a:lnTo>
                  <a:lnTo>
                    <a:pt x="64668" y="799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" name="object 11"/>
            <p:cNvSpPr/>
            <p:nvPr/>
          </p:nvSpPr>
          <p:spPr>
            <a:xfrm>
              <a:off x="2068918" y="3156123"/>
              <a:ext cx="259715" cy="1053465"/>
            </a:xfrm>
            <a:custGeom>
              <a:avLst/>
              <a:gdLst/>
              <a:ahLst/>
              <a:cxnLst/>
              <a:rect l="l" t="t" r="r" b="b"/>
              <a:pathLst>
                <a:path w="259714" h="1053464">
                  <a:moveTo>
                    <a:pt x="55079" y="0"/>
                  </a:moveTo>
                  <a:lnTo>
                    <a:pt x="46473" y="41159"/>
                  </a:lnTo>
                  <a:lnTo>
                    <a:pt x="27539" y="155389"/>
                  </a:lnTo>
                  <a:lnTo>
                    <a:pt x="8606" y="328814"/>
                  </a:lnTo>
                  <a:lnTo>
                    <a:pt x="0" y="547560"/>
                  </a:lnTo>
                  <a:lnTo>
                    <a:pt x="8606" y="759887"/>
                  </a:lnTo>
                  <a:lnTo>
                    <a:pt x="27539" y="918818"/>
                  </a:lnTo>
                  <a:lnTo>
                    <a:pt x="46473" y="1018481"/>
                  </a:lnTo>
                  <a:lnTo>
                    <a:pt x="55079" y="1053007"/>
                  </a:lnTo>
                </a:path>
                <a:path w="259714" h="1053464">
                  <a:moveTo>
                    <a:pt x="204482" y="1053007"/>
                  </a:moveTo>
                  <a:lnTo>
                    <a:pt x="213033" y="1011899"/>
                  </a:lnTo>
                  <a:lnTo>
                    <a:pt x="231844" y="897756"/>
                  </a:lnTo>
                  <a:lnTo>
                    <a:pt x="250656" y="724348"/>
                  </a:lnTo>
                  <a:lnTo>
                    <a:pt x="259206" y="505447"/>
                  </a:lnTo>
                  <a:lnTo>
                    <a:pt x="250656" y="293275"/>
                  </a:lnTo>
                  <a:lnTo>
                    <a:pt x="231844" y="134327"/>
                  </a:lnTo>
                  <a:lnTo>
                    <a:pt x="213033" y="34577"/>
                  </a:lnTo>
                  <a:lnTo>
                    <a:pt x="204482" y="0"/>
                  </a:lnTo>
                </a:path>
              </a:pathLst>
            </a:custGeom>
            <a:ln w="476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" name="object 12"/>
            <p:cNvSpPr/>
            <p:nvPr/>
          </p:nvSpPr>
          <p:spPr>
            <a:xfrm>
              <a:off x="2084755" y="2288523"/>
              <a:ext cx="11430" cy="26034"/>
            </a:xfrm>
            <a:custGeom>
              <a:avLst/>
              <a:gdLst/>
              <a:ahLst/>
              <a:cxnLst/>
              <a:rect l="l" t="t" r="r" b="b"/>
              <a:pathLst>
                <a:path w="11430" h="26035">
                  <a:moveTo>
                    <a:pt x="10807" y="0"/>
                  </a:moveTo>
                  <a:lnTo>
                    <a:pt x="0" y="0"/>
                  </a:lnTo>
                  <a:lnTo>
                    <a:pt x="0" y="10083"/>
                  </a:lnTo>
                  <a:lnTo>
                    <a:pt x="3606" y="10083"/>
                  </a:lnTo>
                  <a:lnTo>
                    <a:pt x="0" y="25565"/>
                  </a:lnTo>
                  <a:lnTo>
                    <a:pt x="5041" y="25565"/>
                  </a:lnTo>
                  <a:lnTo>
                    <a:pt x="10807" y="10083"/>
                  </a:lnTo>
                  <a:lnTo>
                    <a:pt x="10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0475" y="2181246"/>
              <a:ext cx="211328" cy="1173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367724" y="2285653"/>
              <a:ext cx="234950" cy="28575"/>
            </a:xfrm>
            <a:custGeom>
              <a:avLst/>
              <a:gdLst/>
              <a:ahLst/>
              <a:cxnLst/>
              <a:rect l="l" t="t" r="r" b="b"/>
              <a:pathLst>
                <a:path w="234950" h="28575">
                  <a:moveTo>
                    <a:pt x="10795" y="2870"/>
                  </a:moveTo>
                  <a:lnTo>
                    <a:pt x="0" y="2870"/>
                  </a:lnTo>
                  <a:lnTo>
                    <a:pt x="0" y="12954"/>
                  </a:lnTo>
                  <a:lnTo>
                    <a:pt x="3238" y="12954"/>
                  </a:lnTo>
                  <a:lnTo>
                    <a:pt x="0" y="28435"/>
                  </a:lnTo>
                  <a:lnTo>
                    <a:pt x="5029" y="28435"/>
                  </a:lnTo>
                  <a:lnTo>
                    <a:pt x="10795" y="12954"/>
                  </a:lnTo>
                  <a:lnTo>
                    <a:pt x="10795" y="2870"/>
                  </a:lnTo>
                  <a:close/>
                </a:path>
                <a:path w="234950" h="28575">
                  <a:moveTo>
                    <a:pt x="68033" y="5041"/>
                  </a:moveTo>
                  <a:lnTo>
                    <a:pt x="67678" y="3949"/>
                  </a:lnTo>
                  <a:lnTo>
                    <a:pt x="66954" y="3238"/>
                  </a:lnTo>
                  <a:lnTo>
                    <a:pt x="66598" y="2159"/>
                  </a:lnTo>
                  <a:lnTo>
                    <a:pt x="65874" y="1435"/>
                  </a:lnTo>
                  <a:lnTo>
                    <a:pt x="64795" y="711"/>
                  </a:lnTo>
                  <a:lnTo>
                    <a:pt x="62636" y="0"/>
                  </a:lnTo>
                  <a:lnTo>
                    <a:pt x="60121" y="0"/>
                  </a:lnTo>
                  <a:lnTo>
                    <a:pt x="57950" y="711"/>
                  </a:lnTo>
                  <a:lnTo>
                    <a:pt x="56870" y="1435"/>
                  </a:lnTo>
                  <a:lnTo>
                    <a:pt x="56159" y="2159"/>
                  </a:lnTo>
                  <a:lnTo>
                    <a:pt x="55791" y="3238"/>
                  </a:lnTo>
                  <a:lnTo>
                    <a:pt x="55079" y="3949"/>
                  </a:lnTo>
                  <a:lnTo>
                    <a:pt x="54711" y="5041"/>
                  </a:lnTo>
                  <a:lnTo>
                    <a:pt x="54711" y="7556"/>
                  </a:lnTo>
                  <a:lnTo>
                    <a:pt x="55079" y="8636"/>
                  </a:lnTo>
                  <a:lnTo>
                    <a:pt x="55791" y="9715"/>
                  </a:lnTo>
                  <a:lnTo>
                    <a:pt x="56159" y="10795"/>
                  </a:lnTo>
                  <a:lnTo>
                    <a:pt x="57238" y="11518"/>
                  </a:lnTo>
                  <a:lnTo>
                    <a:pt x="57950" y="11874"/>
                  </a:lnTo>
                  <a:lnTo>
                    <a:pt x="59029" y="12598"/>
                  </a:lnTo>
                  <a:lnTo>
                    <a:pt x="60121" y="12954"/>
                  </a:lnTo>
                  <a:lnTo>
                    <a:pt x="62636" y="12954"/>
                  </a:lnTo>
                  <a:lnTo>
                    <a:pt x="63715" y="12598"/>
                  </a:lnTo>
                  <a:lnTo>
                    <a:pt x="64795" y="11874"/>
                  </a:lnTo>
                  <a:lnTo>
                    <a:pt x="65519" y="11518"/>
                  </a:lnTo>
                  <a:lnTo>
                    <a:pt x="66598" y="10795"/>
                  </a:lnTo>
                  <a:lnTo>
                    <a:pt x="66954" y="9715"/>
                  </a:lnTo>
                  <a:lnTo>
                    <a:pt x="67678" y="8636"/>
                  </a:lnTo>
                  <a:lnTo>
                    <a:pt x="68033" y="7556"/>
                  </a:lnTo>
                  <a:lnTo>
                    <a:pt x="68033" y="5753"/>
                  </a:lnTo>
                  <a:lnTo>
                    <a:pt x="68033" y="5041"/>
                  </a:lnTo>
                  <a:close/>
                </a:path>
                <a:path w="234950" h="28575">
                  <a:moveTo>
                    <a:pt x="124193" y="5041"/>
                  </a:moveTo>
                  <a:lnTo>
                    <a:pt x="118795" y="0"/>
                  </a:lnTo>
                  <a:lnTo>
                    <a:pt x="114833" y="0"/>
                  </a:lnTo>
                  <a:lnTo>
                    <a:pt x="114109" y="711"/>
                  </a:lnTo>
                  <a:lnTo>
                    <a:pt x="113030" y="1435"/>
                  </a:lnTo>
                  <a:lnTo>
                    <a:pt x="111594" y="2870"/>
                  </a:lnTo>
                  <a:lnTo>
                    <a:pt x="110871" y="5041"/>
                  </a:lnTo>
                  <a:lnTo>
                    <a:pt x="110871" y="7556"/>
                  </a:lnTo>
                  <a:lnTo>
                    <a:pt x="111594" y="9715"/>
                  </a:lnTo>
                  <a:lnTo>
                    <a:pt x="112318" y="10795"/>
                  </a:lnTo>
                  <a:lnTo>
                    <a:pt x="113030" y="11518"/>
                  </a:lnTo>
                  <a:lnTo>
                    <a:pt x="114109" y="11874"/>
                  </a:lnTo>
                  <a:lnTo>
                    <a:pt x="115201" y="12598"/>
                  </a:lnTo>
                  <a:lnTo>
                    <a:pt x="116281" y="12954"/>
                  </a:lnTo>
                  <a:lnTo>
                    <a:pt x="118795" y="12954"/>
                  </a:lnTo>
                  <a:lnTo>
                    <a:pt x="119875" y="12598"/>
                  </a:lnTo>
                  <a:lnTo>
                    <a:pt x="120954" y="11874"/>
                  </a:lnTo>
                  <a:lnTo>
                    <a:pt x="122034" y="11518"/>
                  </a:lnTo>
                  <a:lnTo>
                    <a:pt x="123469" y="9359"/>
                  </a:lnTo>
                  <a:lnTo>
                    <a:pt x="124193" y="7200"/>
                  </a:lnTo>
                  <a:lnTo>
                    <a:pt x="124193" y="5753"/>
                  </a:lnTo>
                  <a:lnTo>
                    <a:pt x="124193" y="5041"/>
                  </a:lnTo>
                  <a:close/>
                </a:path>
                <a:path w="234950" h="28575">
                  <a:moveTo>
                    <a:pt x="180352" y="5041"/>
                  </a:moveTo>
                  <a:lnTo>
                    <a:pt x="179997" y="4318"/>
                  </a:lnTo>
                  <a:lnTo>
                    <a:pt x="179641" y="3238"/>
                  </a:lnTo>
                  <a:lnTo>
                    <a:pt x="178917" y="2159"/>
                  </a:lnTo>
                  <a:lnTo>
                    <a:pt x="177838" y="1435"/>
                  </a:lnTo>
                  <a:lnTo>
                    <a:pt x="177114" y="711"/>
                  </a:lnTo>
                  <a:lnTo>
                    <a:pt x="176034" y="355"/>
                  </a:lnTo>
                  <a:lnTo>
                    <a:pt x="174599" y="0"/>
                  </a:lnTo>
                  <a:lnTo>
                    <a:pt x="171716" y="0"/>
                  </a:lnTo>
                  <a:lnTo>
                    <a:pt x="166674" y="5041"/>
                  </a:lnTo>
                  <a:lnTo>
                    <a:pt x="166674" y="7556"/>
                  </a:lnTo>
                  <a:lnTo>
                    <a:pt x="167398" y="9715"/>
                  </a:lnTo>
                  <a:lnTo>
                    <a:pt x="168109" y="10439"/>
                  </a:lnTo>
                  <a:lnTo>
                    <a:pt x="168833" y="11518"/>
                  </a:lnTo>
                  <a:lnTo>
                    <a:pt x="169913" y="11874"/>
                  </a:lnTo>
                  <a:lnTo>
                    <a:pt x="170992" y="12598"/>
                  </a:lnTo>
                  <a:lnTo>
                    <a:pt x="172072" y="12954"/>
                  </a:lnTo>
                  <a:lnTo>
                    <a:pt x="174599" y="12954"/>
                  </a:lnTo>
                  <a:lnTo>
                    <a:pt x="175679" y="12598"/>
                  </a:lnTo>
                  <a:lnTo>
                    <a:pt x="176758" y="11874"/>
                  </a:lnTo>
                  <a:lnTo>
                    <a:pt x="177838" y="11518"/>
                  </a:lnTo>
                  <a:lnTo>
                    <a:pt x="178917" y="10439"/>
                  </a:lnTo>
                  <a:lnTo>
                    <a:pt x="179273" y="9359"/>
                  </a:lnTo>
                  <a:lnTo>
                    <a:pt x="179997" y="8280"/>
                  </a:lnTo>
                  <a:lnTo>
                    <a:pt x="180352" y="7200"/>
                  </a:lnTo>
                  <a:lnTo>
                    <a:pt x="180352" y="5753"/>
                  </a:lnTo>
                  <a:lnTo>
                    <a:pt x="180352" y="5041"/>
                  </a:lnTo>
                  <a:close/>
                </a:path>
                <a:path w="234950" h="28575">
                  <a:moveTo>
                    <a:pt x="234353" y="2870"/>
                  </a:moveTo>
                  <a:lnTo>
                    <a:pt x="224269" y="2870"/>
                  </a:lnTo>
                  <a:lnTo>
                    <a:pt x="224269" y="12954"/>
                  </a:lnTo>
                  <a:lnTo>
                    <a:pt x="227152" y="12954"/>
                  </a:lnTo>
                  <a:lnTo>
                    <a:pt x="224269" y="28435"/>
                  </a:lnTo>
                  <a:lnTo>
                    <a:pt x="229311" y="28435"/>
                  </a:lnTo>
                  <a:lnTo>
                    <a:pt x="234353" y="12954"/>
                  </a:lnTo>
                  <a:lnTo>
                    <a:pt x="234353" y="2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7002" y="2181246"/>
              <a:ext cx="241198" cy="1173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06636" y="2154970"/>
              <a:ext cx="53975" cy="224790"/>
            </a:xfrm>
            <a:custGeom>
              <a:avLst/>
              <a:gdLst/>
              <a:ahLst/>
              <a:cxnLst/>
              <a:rect l="l" t="t" r="r" b="b"/>
              <a:pathLst>
                <a:path w="53975" h="224789">
                  <a:moveTo>
                    <a:pt x="2527" y="0"/>
                  </a:moveTo>
                  <a:lnTo>
                    <a:pt x="0" y="0"/>
                  </a:lnTo>
                  <a:lnTo>
                    <a:pt x="0" y="4673"/>
                  </a:lnTo>
                  <a:lnTo>
                    <a:pt x="1079" y="5041"/>
                  </a:lnTo>
                  <a:lnTo>
                    <a:pt x="6165" y="7541"/>
                  </a:lnTo>
                  <a:lnTo>
                    <a:pt x="12599" y="11561"/>
                  </a:lnTo>
                  <a:lnTo>
                    <a:pt x="18494" y="17541"/>
                  </a:lnTo>
                  <a:lnTo>
                    <a:pt x="21958" y="25920"/>
                  </a:lnTo>
                  <a:lnTo>
                    <a:pt x="21958" y="79197"/>
                  </a:lnTo>
                  <a:lnTo>
                    <a:pt x="21602" y="80276"/>
                  </a:lnTo>
                  <a:lnTo>
                    <a:pt x="21602" y="84594"/>
                  </a:lnTo>
                  <a:lnTo>
                    <a:pt x="22326" y="87833"/>
                  </a:lnTo>
                  <a:lnTo>
                    <a:pt x="23037" y="90716"/>
                  </a:lnTo>
                  <a:lnTo>
                    <a:pt x="24485" y="93599"/>
                  </a:lnTo>
                  <a:lnTo>
                    <a:pt x="25209" y="94678"/>
                  </a:lnTo>
                  <a:lnTo>
                    <a:pt x="28448" y="100444"/>
                  </a:lnTo>
                  <a:lnTo>
                    <a:pt x="33489" y="105473"/>
                  </a:lnTo>
                  <a:lnTo>
                    <a:pt x="41757" y="110159"/>
                  </a:lnTo>
                  <a:lnTo>
                    <a:pt x="46799" y="112318"/>
                  </a:lnTo>
                  <a:lnTo>
                    <a:pt x="44284" y="113042"/>
                  </a:lnTo>
                  <a:lnTo>
                    <a:pt x="22682" y="135724"/>
                  </a:lnTo>
                  <a:lnTo>
                    <a:pt x="22682" y="136436"/>
                  </a:lnTo>
                  <a:lnTo>
                    <a:pt x="22063" y="138595"/>
                  </a:lnTo>
                  <a:lnTo>
                    <a:pt x="21958" y="195834"/>
                  </a:lnTo>
                  <a:lnTo>
                    <a:pt x="0" y="219963"/>
                  </a:lnTo>
                  <a:lnTo>
                    <a:pt x="0" y="224637"/>
                  </a:lnTo>
                  <a:lnTo>
                    <a:pt x="2527" y="224637"/>
                  </a:lnTo>
                  <a:lnTo>
                    <a:pt x="7200" y="223558"/>
                  </a:lnTo>
                  <a:lnTo>
                    <a:pt x="11518" y="221754"/>
                  </a:lnTo>
                  <a:lnTo>
                    <a:pt x="15481" y="219595"/>
                  </a:lnTo>
                  <a:lnTo>
                    <a:pt x="16929" y="218516"/>
                  </a:lnTo>
                  <a:lnTo>
                    <a:pt x="18719" y="217436"/>
                  </a:lnTo>
                  <a:lnTo>
                    <a:pt x="20167" y="216357"/>
                  </a:lnTo>
                  <a:lnTo>
                    <a:pt x="23406" y="214198"/>
                  </a:lnTo>
                  <a:lnTo>
                    <a:pt x="26288" y="210959"/>
                  </a:lnTo>
                  <a:lnTo>
                    <a:pt x="29883" y="204482"/>
                  </a:lnTo>
                  <a:lnTo>
                    <a:pt x="30962" y="200875"/>
                  </a:lnTo>
                  <a:lnTo>
                    <a:pt x="31686" y="197281"/>
                  </a:lnTo>
                  <a:lnTo>
                    <a:pt x="31686" y="147954"/>
                  </a:lnTo>
                  <a:lnTo>
                    <a:pt x="30962" y="145084"/>
                  </a:lnTo>
                  <a:lnTo>
                    <a:pt x="30962" y="138595"/>
                  </a:lnTo>
                  <a:lnTo>
                    <a:pt x="38519" y="124917"/>
                  </a:lnTo>
                  <a:lnTo>
                    <a:pt x="41401" y="121678"/>
                  </a:lnTo>
                  <a:lnTo>
                    <a:pt x="44640" y="119164"/>
                  </a:lnTo>
                  <a:lnTo>
                    <a:pt x="47879" y="116992"/>
                  </a:lnTo>
                  <a:lnTo>
                    <a:pt x="50761" y="115557"/>
                  </a:lnTo>
                  <a:lnTo>
                    <a:pt x="51841" y="115201"/>
                  </a:lnTo>
                  <a:lnTo>
                    <a:pt x="53644" y="114477"/>
                  </a:lnTo>
                  <a:lnTo>
                    <a:pt x="53644" y="109804"/>
                  </a:lnTo>
                  <a:lnTo>
                    <a:pt x="52920" y="109804"/>
                  </a:lnTo>
                  <a:lnTo>
                    <a:pt x="51485" y="109435"/>
                  </a:lnTo>
                  <a:lnTo>
                    <a:pt x="47879" y="108000"/>
                  </a:lnTo>
                  <a:lnTo>
                    <a:pt x="46443" y="106921"/>
                  </a:lnTo>
                  <a:lnTo>
                    <a:pt x="41757" y="104394"/>
                  </a:lnTo>
                  <a:lnTo>
                    <a:pt x="31686" y="84594"/>
                  </a:lnTo>
                  <a:lnTo>
                    <a:pt x="31686" y="25196"/>
                  </a:lnTo>
                  <a:lnTo>
                    <a:pt x="30606" y="20878"/>
                  </a:lnTo>
                  <a:lnTo>
                    <a:pt x="28448" y="16916"/>
                  </a:lnTo>
                  <a:lnTo>
                    <a:pt x="27368" y="15836"/>
                  </a:lnTo>
                  <a:lnTo>
                    <a:pt x="26644" y="14401"/>
                  </a:lnTo>
                  <a:lnTo>
                    <a:pt x="25565" y="12953"/>
                  </a:lnTo>
                  <a:lnTo>
                    <a:pt x="23037" y="10439"/>
                  </a:lnTo>
                  <a:lnTo>
                    <a:pt x="19799" y="7924"/>
                  </a:lnTo>
                  <a:lnTo>
                    <a:pt x="16560" y="6121"/>
                  </a:lnTo>
                  <a:lnTo>
                    <a:pt x="15849" y="5397"/>
                  </a:lnTo>
                  <a:lnTo>
                    <a:pt x="13677" y="4673"/>
                  </a:lnTo>
                  <a:lnTo>
                    <a:pt x="12966" y="4317"/>
                  </a:lnTo>
                  <a:lnTo>
                    <a:pt x="12242" y="3594"/>
                  </a:lnTo>
                  <a:lnTo>
                    <a:pt x="9359" y="1803"/>
                  </a:lnTo>
                  <a:lnTo>
                    <a:pt x="6121" y="723"/>
                  </a:lnTo>
                  <a:lnTo>
                    <a:pt x="2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242" y="1823411"/>
              <a:ext cx="1569593" cy="192904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98445" y="2125495"/>
            <a:ext cx="204577" cy="15278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76751" y="2097641"/>
            <a:ext cx="190203" cy="19848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738363" y="2624538"/>
            <a:ext cx="419964" cy="403841"/>
            <a:chOff x="7227354" y="2169918"/>
            <a:chExt cx="347345" cy="334010"/>
          </a:xfrm>
        </p:grpSpPr>
        <p:sp>
          <p:nvSpPr>
            <p:cNvPr id="21" name="object 21"/>
            <p:cNvSpPr/>
            <p:nvPr/>
          </p:nvSpPr>
          <p:spPr>
            <a:xfrm>
              <a:off x="7258316" y="2179443"/>
              <a:ext cx="307340" cy="208279"/>
            </a:xfrm>
            <a:custGeom>
              <a:avLst/>
              <a:gdLst/>
              <a:ahLst/>
              <a:cxnLst/>
              <a:rect l="l" t="t" r="r" b="b"/>
              <a:pathLst>
                <a:path w="307340" h="208280">
                  <a:moveTo>
                    <a:pt x="306717" y="0"/>
                  </a:moveTo>
                  <a:lnTo>
                    <a:pt x="258145" y="3240"/>
                  </a:lnTo>
                  <a:lnTo>
                    <a:pt x="210547" y="12966"/>
                  </a:lnTo>
                  <a:lnTo>
                    <a:pt x="164899" y="29180"/>
                  </a:lnTo>
                  <a:lnTo>
                    <a:pt x="122173" y="51887"/>
                  </a:lnTo>
                  <a:lnTo>
                    <a:pt x="83347" y="81090"/>
                  </a:lnTo>
                  <a:lnTo>
                    <a:pt x="49392" y="116794"/>
                  </a:lnTo>
                  <a:lnTo>
                    <a:pt x="21285" y="159003"/>
                  </a:lnTo>
                  <a:lnTo>
                    <a:pt x="0" y="207721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7354" y="2354766"/>
              <a:ext cx="76835" cy="149225"/>
            </a:xfrm>
            <a:custGeom>
              <a:avLst/>
              <a:gdLst/>
              <a:ahLst/>
              <a:cxnLst/>
              <a:rect l="l" t="t" r="r" b="b"/>
              <a:pathLst>
                <a:path w="76834" h="149225">
                  <a:moveTo>
                    <a:pt x="0" y="0"/>
                  </a:moveTo>
                  <a:lnTo>
                    <a:pt x="12966" y="149047"/>
                  </a:lnTo>
                  <a:lnTo>
                    <a:pt x="76326" y="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23" name="object 23"/>
          <p:cNvSpPr/>
          <p:nvPr/>
        </p:nvSpPr>
        <p:spPr>
          <a:xfrm>
            <a:off x="7706358" y="1306757"/>
            <a:ext cx="649523" cy="132054"/>
          </a:xfrm>
          <a:custGeom>
            <a:avLst/>
            <a:gdLst/>
            <a:ahLst/>
            <a:cxnLst/>
            <a:rect l="l" t="t" r="r" b="b"/>
            <a:pathLst>
              <a:path w="537209" h="109219">
                <a:moveTo>
                  <a:pt x="58674" y="34925"/>
                </a:moveTo>
                <a:lnTo>
                  <a:pt x="58318" y="34201"/>
                </a:lnTo>
                <a:lnTo>
                  <a:pt x="58318" y="27368"/>
                </a:lnTo>
                <a:lnTo>
                  <a:pt x="57238" y="22682"/>
                </a:lnTo>
                <a:lnTo>
                  <a:pt x="46799" y="10083"/>
                </a:lnTo>
                <a:lnTo>
                  <a:pt x="45720" y="9283"/>
                </a:lnTo>
                <a:lnTo>
                  <a:pt x="45720" y="29883"/>
                </a:lnTo>
                <a:lnTo>
                  <a:pt x="45720" y="39243"/>
                </a:lnTo>
                <a:lnTo>
                  <a:pt x="44640" y="42849"/>
                </a:lnTo>
                <a:lnTo>
                  <a:pt x="41046" y="49326"/>
                </a:lnTo>
                <a:lnTo>
                  <a:pt x="38519" y="51841"/>
                </a:lnTo>
                <a:lnTo>
                  <a:pt x="35280" y="53644"/>
                </a:lnTo>
                <a:lnTo>
                  <a:pt x="32042" y="55803"/>
                </a:lnTo>
                <a:lnTo>
                  <a:pt x="28435" y="56527"/>
                </a:lnTo>
                <a:lnTo>
                  <a:pt x="17995" y="56527"/>
                </a:lnTo>
                <a:lnTo>
                  <a:pt x="15125" y="56159"/>
                </a:lnTo>
                <a:lnTo>
                  <a:pt x="12598" y="55448"/>
                </a:lnTo>
                <a:lnTo>
                  <a:pt x="12598" y="15125"/>
                </a:lnTo>
                <a:lnTo>
                  <a:pt x="15836" y="14401"/>
                </a:lnTo>
                <a:lnTo>
                  <a:pt x="19443" y="14046"/>
                </a:lnTo>
                <a:lnTo>
                  <a:pt x="29514" y="14046"/>
                </a:lnTo>
                <a:lnTo>
                  <a:pt x="45720" y="29883"/>
                </a:lnTo>
                <a:lnTo>
                  <a:pt x="45720" y="9283"/>
                </a:lnTo>
                <a:lnTo>
                  <a:pt x="45364" y="9004"/>
                </a:lnTo>
                <a:lnTo>
                  <a:pt x="39243" y="5765"/>
                </a:lnTo>
                <a:lnTo>
                  <a:pt x="32766" y="3962"/>
                </a:lnTo>
                <a:lnTo>
                  <a:pt x="14757" y="3962"/>
                </a:lnTo>
                <a:lnTo>
                  <a:pt x="7200" y="4686"/>
                </a:lnTo>
                <a:lnTo>
                  <a:pt x="0" y="6121"/>
                </a:lnTo>
                <a:lnTo>
                  <a:pt x="0" y="107645"/>
                </a:lnTo>
                <a:lnTo>
                  <a:pt x="12598" y="107645"/>
                </a:lnTo>
                <a:lnTo>
                  <a:pt x="12598" y="65887"/>
                </a:lnTo>
                <a:lnTo>
                  <a:pt x="15481" y="66598"/>
                </a:lnTo>
                <a:lnTo>
                  <a:pt x="17995" y="66967"/>
                </a:lnTo>
                <a:lnTo>
                  <a:pt x="20878" y="66967"/>
                </a:lnTo>
                <a:lnTo>
                  <a:pt x="21234" y="66598"/>
                </a:lnTo>
                <a:lnTo>
                  <a:pt x="21602" y="66598"/>
                </a:lnTo>
                <a:lnTo>
                  <a:pt x="22313" y="66967"/>
                </a:lnTo>
                <a:lnTo>
                  <a:pt x="30594" y="66967"/>
                </a:lnTo>
                <a:lnTo>
                  <a:pt x="31915" y="66598"/>
                </a:lnTo>
                <a:lnTo>
                  <a:pt x="34467" y="65887"/>
                </a:lnTo>
                <a:lnTo>
                  <a:pt x="37084" y="65163"/>
                </a:lnTo>
                <a:lnTo>
                  <a:pt x="42837" y="61569"/>
                </a:lnTo>
                <a:lnTo>
                  <a:pt x="45720" y="60121"/>
                </a:lnTo>
                <a:lnTo>
                  <a:pt x="48602" y="57962"/>
                </a:lnTo>
                <a:lnTo>
                  <a:pt x="50038" y="56527"/>
                </a:lnTo>
                <a:lnTo>
                  <a:pt x="51117" y="55448"/>
                </a:lnTo>
                <a:lnTo>
                  <a:pt x="52197" y="54000"/>
                </a:lnTo>
                <a:lnTo>
                  <a:pt x="54356" y="50406"/>
                </a:lnTo>
                <a:lnTo>
                  <a:pt x="57238" y="46088"/>
                </a:lnTo>
                <a:lnTo>
                  <a:pt x="58674" y="40690"/>
                </a:lnTo>
                <a:lnTo>
                  <a:pt x="58674" y="34925"/>
                </a:lnTo>
                <a:close/>
              </a:path>
              <a:path w="537209" h="109219">
                <a:moveTo>
                  <a:pt x="106197" y="32766"/>
                </a:moveTo>
                <a:lnTo>
                  <a:pt x="105486" y="32410"/>
                </a:lnTo>
                <a:lnTo>
                  <a:pt x="99720" y="32410"/>
                </a:lnTo>
                <a:lnTo>
                  <a:pt x="83883" y="47523"/>
                </a:lnTo>
                <a:lnTo>
                  <a:pt x="83515" y="47523"/>
                </a:lnTo>
                <a:lnTo>
                  <a:pt x="82804" y="33845"/>
                </a:lnTo>
                <a:lnTo>
                  <a:pt x="71640" y="33845"/>
                </a:lnTo>
                <a:lnTo>
                  <a:pt x="72364" y="47523"/>
                </a:lnTo>
                <a:lnTo>
                  <a:pt x="72364" y="55448"/>
                </a:lnTo>
                <a:lnTo>
                  <a:pt x="72364" y="107645"/>
                </a:lnTo>
                <a:lnTo>
                  <a:pt x="84963" y="107645"/>
                </a:lnTo>
                <a:lnTo>
                  <a:pt x="84963" y="65519"/>
                </a:lnTo>
                <a:lnTo>
                  <a:pt x="85674" y="61201"/>
                </a:lnTo>
                <a:lnTo>
                  <a:pt x="85674" y="58686"/>
                </a:lnTo>
                <a:lnTo>
                  <a:pt x="87845" y="53644"/>
                </a:lnTo>
                <a:lnTo>
                  <a:pt x="89636" y="51130"/>
                </a:lnTo>
                <a:lnTo>
                  <a:pt x="91795" y="48602"/>
                </a:lnTo>
                <a:lnTo>
                  <a:pt x="96837" y="45720"/>
                </a:lnTo>
                <a:lnTo>
                  <a:pt x="99720" y="45008"/>
                </a:lnTo>
                <a:lnTo>
                  <a:pt x="102603" y="45008"/>
                </a:lnTo>
                <a:lnTo>
                  <a:pt x="102603" y="44640"/>
                </a:lnTo>
                <a:lnTo>
                  <a:pt x="104394" y="44640"/>
                </a:lnTo>
                <a:lnTo>
                  <a:pt x="105117" y="45008"/>
                </a:lnTo>
                <a:lnTo>
                  <a:pt x="106197" y="45008"/>
                </a:lnTo>
                <a:lnTo>
                  <a:pt x="106197" y="32766"/>
                </a:lnTo>
                <a:close/>
              </a:path>
              <a:path w="537209" h="109219">
                <a:moveTo>
                  <a:pt x="171348" y="66243"/>
                </a:moveTo>
                <a:lnTo>
                  <a:pt x="159118" y="37528"/>
                </a:lnTo>
                <a:lnTo>
                  <a:pt x="159118" y="63360"/>
                </a:lnTo>
                <a:lnTo>
                  <a:pt x="124561" y="63360"/>
                </a:lnTo>
                <a:lnTo>
                  <a:pt x="126149" y="55892"/>
                </a:lnTo>
                <a:lnTo>
                  <a:pt x="129501" y="48933"/>
                </a:lnTo>
                <a:lnTo>
                  <a:pt x="134886" y="43789"/>
                </a:lnTo>
                <a:lnTo>
                  <a:pt x="142557" y="41770"/>
                </a:lnTo>
                <a:lnTo>
                  <a:pt x="150456" y="43688"/>
                </a:lnTo>
                <a:lnTo>
                  <a:pt x="155562" y="48653"/>
                </a:lnTo>
                <a:lnTo>
                  <a:pt x="158292" y="55587"/>
                </a:lnTo>
                <a:lnTo>
                  <a:pt x="159118" y="63360"/>
                </a:lnTo>
                <a:lnTo>
                  <a:pt x="159118" y="37528"/>
                </a:lnTo>
                <a:lnTo>
                  <a:pt x="157226" y="35674"/>
                </a:lnTo>
                <a:lnTo>
                  <a:pt x="143992" y="32410"/>
                </a:lnTo>
                <a:lnTo>
                  <a:pt x="130784" y="35356"/>
                </a:lnTo>
                <a:lnTo>
                  <a:pt x="120688" y="43522"/>
                </a:lnTo>
                <a:lnTo>
                  <a:pt x="114223" y="55943"/>
                </a:lnTo>
                <a:lnTo>
                  <a:pt x="111963" y="71640"/>
                </a:lnTo>
                <a:lnTo>
                  <a:pt x="114249" y="86855"/>
                </a:lnTo>
                <a:lnTo>
                  <a:pt x="120865" y="98564"/>
                </a:lnTo>
                <a:lnTo>
                  <a:pt x="131394" y="106070"/>
                </a:lnTo>
                <a:lnTo>
                  <a:pt x="145440" y="108724"/>
                </a:lnTo>
                <a:lnTo>
                  <a:pt x="154076" y="108724"/>
                </a:lnTo>
                <a:lnTo>
                  <a:pt x="160909" y="107289"/>
                </a:lnTo>
                <a:lnTo>
                  <a:pt x="167386" y="104406"/>
                </a:lnTo>
                <a:lnTo>
                  <a:pt x="166243" y="98640"/>
                </a:lnTo>
                <a:lnTo>
                  <a:pt x="165595" y="95402"/>
                </a:lnTo>
                <a:lnTo>
                  <a:pt x="160197" y="97561"/>
                </a:lnTo>
                <a:lnTo>
                  <a:pt x="154432" y="98640"/>
                </a:lnTo>
                <a:lnTo>
                  <a:pt x="147599" y="98640"/>
                </a:lnTo>
                <a:lnTo>
                  <a:pt x="138988" y="97332"/>
                </a:lnTo>
                <a:lnTo>
                  <a:pt x="131622" y="92976"/>
                </a:lnTo>
                <a:lnTo>
                  <a:pt x="126479" y="84975"/>
                </a:lnTo>
                <a:lnTo>
                  <a:pt x="124561" y="72720"/>
                </a:lnTo>
                <a:lnTo>
                  <a:pt x="171005" y="72720"/>
                </a:lnTo>
                <a:lnTo>
                  <a:pt x="171348" y="70561"/>
                </a:lnTo>
                <a:lnTo>
                  <a:pt x="171348" y="66243"/>
                </a:lnTo>
                <a:close/>
              </a:path>
              <a:path w="537209" h="109219">
                <a:moveTo>
                  <a:pt x="245516" y="107645"/>
                </a:moveTo>
                <a:lnTo>
                  <a:pt x="245160" y="102603"/>
                </a:lnTo>
                <a:lnTo>
                  <a:pt x="244830" y="95770"/>
                </a:lnTo>
                <a:lnTo>
                  <a:pt x="244805" y="0"/>
                </a:lnTo>
                <a:lnTo>
                  <a:pt x="232194" y="0"/>
                </a:lnTo>
                <a:lnTo>
                  <a:pt x="232194" y="42849"/>
                </a:lnTo>
                <a:lnTo>
                  <a:pt x="232194" y="61569"/>
                </a:lnTo>
                <a:lnTo>
                  <a:pt x="232194" y="80289"/>
                </a:lnTo>
                <a:lnTo>
                  <a:pt x="231838" y="81724"/>
                </a:lnTo>
                <a:lnTo>
                  <a:pt x="231482" y="83527"/>
                </a:lnTo>
                <a:lnTo>
                  <a:pt x="231114" y="85686"/>
                </a:lnTo>
                <a:lnTo>
                  <a:pt x="230390" y="87845"/>
                </a:lnTo>
                <a:lnTo>
                  <a:pt x="214198" y="98640"/>
                </a:lnTo>
                <a:lnTo>
                  <a:pt x="205892" y="96443"/>
                </a:lnTo>
                <a:lnTo>
                  <a:pt x="199923" y="90462"/>
                </a:lnTo>
                <a:lnTo>
                  <a:pt x="196329" y="81635"/>
                </a:lnTo>
                <a:lnTo>
                  <a:pt x="195122" y="70929"/>
                </a:lnTo>
                <a:lnTo>
                  <a:pt x="196380" y="59867"/>
                </a:lnTo>
                <a:lnTo>
                  <a:pt x="200113" y="50952"/>
                </a:lnTo>
                <a:lnTo>
                  <a:pt x="206197" y="45008"/>
                </a:lnTo>
                <a:lnTo>
                  <a:pt x="214566" y="42849"/>
                </a:lnTo>
                <a:lnTo>
                  <a:pt x="217436" y="42849"/>
                </a:lnTo>
                <a:lnTo>
                  <a:pt x="220319" y="43561"/>
                </a:lnTo>
                <a:lnTo>
                  <a:pt x="222821" y="45008"/>
                </a:lnTo>
                <a:lnTo>
                  <a:pt x="225717" y="46443"/>
                </a:lnTo>
                <a:lnTo>
                  <a:pt x="231851" y="59867"/>
                </a:lnTo>
                <a:lnTo>
                  <a:pt x="232194" y="61569"/>
                </a:lnTo>
                <a:lnTo>
                  <a:pt x="232194" y="42849"/>
                </a:lnTo>
                <a:lnTo>
                  <a:pt x="231838" y="42849"/>
                </a:lnTo>
                <a:lnTo>
                  <a:pt x="229666" y="39598"/>
                </a:lnTo>
                <a:lnTo>
                  <a:pt x="227152" y="37084"/>
                </a:lnTo>
                <a:lnTo>
                  <a:pt x="223926" y="35280"/>
                </a:lnTo>
                <a:lnTo>
                  <a:pt x="220675" y="33121"/>
                </a:lnTo>
                <a:lnTo>
                  <a:pt x="217081" y="32410"/>
                </a:lnTo>
                <a:lnTo>
                  <a:pt x="212039" y="32410"/>
                </a:lnTo>
                <a:lnTo>
                  <a:pt x="200685" y="35001"/>
                </a:lnTo>
                <a:lnTo>
                  <a:pt x="191147" y="42583"/>
                </a:lnTo>
                <a:lnTo>
                  <a:pt x="184594" y="54889"/>
                </a:lnTo>
                <a:lnTo>
                  <a:pt x="182156" y="71640"/>
                </a:lnTo>
                <a:lnTo>
                  <a:pt x="184315" y="87071"/>
                </a:lnTo>
                <a:lnTo>
                  <a:pt x="190334" y="98869"/>
                </a:lnTo>
                <a:lnTo>
                  <a:pt x="199466" y="106426"/>
                </a:lnTo>
                <a:lnTo>
                  <a:pt x="210959" y="109080"/>
                </a:lnTo>
                <a:lnTo>
                  <a:pt x="215646" y="109080"/>
                </a:lnTo>
                <a:lnTo>
                  <a:pt x="219951" y="108000"/>
                </a:lnTo>
                <a:lnTo>
                  <a:pt x="227152" y="103682"/>
                </a:lnTo>
                <a:lnTo>
                  <a:pt x="230022" y="100799"/>
                </a:lnTo>
                <a:lnTo>
                  <a:pt x="231203" y="98640"/>
                </a:lnTo>
                <a:lnTo>
                  <a:pt x="232194" y="96850"/>
                </a:lnTo>
                <a:lnTo>
                  <a:pt x="232562" y="96481"/>
                </a:lnTo>
                <a:lnTo>
                  <a:pt x="232562" y="96126"/>
                </a:lnTo>
                <a:lnTo>
                  <a:pt x="232918" y="95770"/>
                </a:lnTo>
                <a:lnTo>
                  <a:pt x="233286" y="95770"/>
                </a:lnTo>
                <a:lnTo>
                  <a:pt x="233997" y="107645"/>
                </a:lnTo>
                <a:lnTo>
                  <a:pt x="245516" y="107645"/>
                </a:lnTo>
                <a:close/>
              </a:path>
              <a:path w="537209" h="109219">
                <a:moveTo>
                  <a:pt x="278269" y="33845"/>
                </a:moveTo>
                <a:lnTo>
                  <a:pt x="265315" y="33845"/>
                </a:lnTo>
                <a:lnTo>
                  <a:pt x="265315" y="107645"/>
                </a:lnTo>
                <a:lnTo>
                  <a:pt x="278269" y="107645"/>
                </a:lnTo>
                <a:lnTo>
                  <a:pt x="278269" y="33845"/>
                </a:lnTo>
                <a:close/>
              </a:path>
              <a:path w="537209" h="109219">
                <a:moveTo>
                  <a:pt x="279717" y="11518"/>
                </a:moveTo>
                <a:lnTo>
                  <a:pt x="273240" y="5041"/>
                </a:lnTo>
                <a:lnTo>
                  <a:pt x="270002" y="5041"/>
                </a:lnTo>
                <a:lnTo>
                  <a:pt x="263525" y="11518"/>
                </a:lnTo>
                <a:lnTo>
                  <a:pt x="263525" y="14770"/>
                </a:lnTo>
                <a:lnTo>
                  <a:pt x="264223" y="16205"/>
                </a:lnTo>
                <a:lnTo>
                  <a:pt x="264591" y="17640"/>
                </a:lnTo>
                <a:lnTo>
                  <a:pt x="265315" y="18719"/>
                </a:lnTo>
                <a:lnTo>
                  <a:pt x="266395" y="19799"/>
                </a:lnTo>
                <a:lnTo>
                  <a:pt x="267843" y="20523"/>
                </a:lnTo>
                <a:lnTo>
                  <a:pt x="268922" y="21247"/>
                </a:lnTo>
                <a:lnTo>
                  <a:pt x="270357" y="21602"/>
                </a:lnTo>
                <a:lnTo>
                  <a:pt x="272884" y="21602"/>
                </a:lnTo>
                <a:lnTo>
                  <a:pt x="279717" y="14770"/>
                </a:lnTo>
                <a:lnTo>
                  <a:pt x="279717" y="11518"/>
                </a:lnTo>
                <a:close/>
              </a:path>
              <a:path w="537209" h="109219">
                <a:moveTo>
                  <a:pt x="346684" y="36004"/>
                </a:moveTo>
                <a:lnTo>
                  <a:pt x="341642" y="33489"/>
                </a:lnTo>
                <a:lnTo>
                  <a:pt x="336245" y="32410"/>
                </a:lnTo>
                <a:lnTo>
                  <a:pt x="323634" y="32410"/>
                </a:lnTo>
                <a:lnTo>
                  <a:pt x="293763" y="62280"/>
                </a:lnTo>
                <a:lnTo>
                  <a:pt x="293763" y="71285"/>
                </a:lnTo>
                <a:lnTo>
                  <a:pt x="296214" y="86855"/>
                </a:lnTo>
                <a:lnTo>
                  <a:pt x="303110" y="98653"/>
                </a:lnTo>
                <a:lnTo>
                  <a:pt x="313804" y="106121"/>
                </a:lnTo>
                <a:lnTo>
                  <a:pt x="327596" y="108724"/>
                </a:lnTo>
                <a:lnTo>
                  <a:pt x="334797" y="108724"/>
                </a:lnTo>
                <a:lnTo>
                  <a:pt x="340563" y="107645"/>
                </a:lnTo>
                <a:lnTo>
                  <a:pt x="346316" y="105130"/>
                </a:lnTo>
                <a:lnTo>
                  <a:pt x="344792" y="98285"/>
                </a:lnTo>
                <a:lnTo>
                  <a:pt x="344157" y="95402"/>
                </a:lnTo>
                <a:lnTo>
                  <a:pt x="339839" y="97205"/>
                </a:lnTo>
                <a:lnTo>
                  <a:pt x="335165" y="98285"/>
                </a:lnTo>
                <a:lnTo>
                  <a:pt x="330123" y="98285"/>
                </a:lnTo>
                <a:lnTo>
                  <a:pt x="320751" y="96393"/>
                </a:lnTo>
                <a:lnTo>
                  <a:pt x="313474" y="90957"/>
                </a:lnTo>
                <a:lnTo>
                  <a:pt x="308749" y="82346"/>
                </a:lnTo>
                <a:lnTo>
                  <a:pt x="307086" y="70929"/>
                </a:lnTo>
                <a:lnTo>
                  <a:pt x="308546" y="60172"/>
                </a:lnTo>
                <a:lnTo>
                  <a:pt x="312928" y="51219"/>
                </a:lnTo>
                <a:lnTo>
                  <a:pt x="320141" y="45110"/>
                </a:lnTo>
                <a:lnTo>
                  <a:pt x="330123" y="42849"/>
                </a:lnTo>
                <a:lnTo>
                  <a:pt x="335165" y="42849"/>
                </a:lnTo>
                <a:lnTo>
                  <a:pt x="339839" y="43561"/>
                </a:lnTo>
                <a:lnTo>
                  <a:pt x="343801" y="45720"/>
                </a:lnTo>
                <a:lnTo>
                  <a:pt x="344652" y="42849"/>
                </a:lnTo>
                <a:lnTo>
                  <a:pt x="346684" y="36004"/>
                </a:lnTo>
                <a:close/>
              </a:path>
              <a:path w="537209" h="109219">
                <a:moveTo>
                  <a:pt x="395643" y="33845"/>
                </a:moveTo>
                <a:lnTo>
                  <a:pt x="378002" y="33845"/>
                </a:lnTo>
                <a:lnTo>
                  <a:pt x="378002" y="16205"/>
                </a:lnTo>
                <a:lnTo>
                  <a:pt x="365036" y="20523"/>
                </a:lnTo>
                <a:lnTo>
                  <a:pt x="365036" y="33845"/>
                </a:lnTo>
                <a:lnTo>
                  <a:pt x="354596" y="33845"/>
                </a:lnTo>
                <a:lnTo>
                  <a:pt x="354596" y="43561"/>
                </a:lnTo>
                <a:lnTo>
                  <a:pt x="365036" y="43561"/>
                </a:lnTo>
                <a:lnTo>
                  <a:pt x="365036" y="92519"/>
                </a:lnTo>
                <a:lnTo>
                  <a:pt x="366483" y="97205"/>
                </a:lnTo>
                <a:lnTo>
                  <a:pt x="368998" y="101523"/>
                </a:lnTo>
                <a:lnTo>
                  <a:pt x="370078" y="103682"/>
                </a:lnTo>
                <a:lnTo>
                  <a:pt x="371157" y="104762"/>
                </a:lnTo>
                <a:lnTo>
                  <a:pt x="372605" y="105841"/>
                </a:lnTo>
                <a:lnTo>
                  <a:pt x="376555" y="108000"/>
                </a:lnTo>
                <a:lnTo>
                  <a:pt x="379437" y="108724"/>
                </a:lnTo>
                <a:lnTo>
                  <a:pt x="387718" y="108724"/>
                </a:lnTo>
                <a:lnTo>
                  <a:pt x="391325" y="108369"/>
                </a:lnTo>
                <a:lnTo>
                  <a:pt x="394563" y="107289"/>
                </a:lnTo>
                <a:lnTo>
                  <a:pt x="394195" y="97561"/>
                </a:lnTo>
                <a:lnTo>
                  <a:pt x="389877" y="98285"/>
                </a:lnTo>
                <a:lnTo>
                  <a:pt x="380885" y="98285"/>
                </a:lnTo>
                <a:lnTo>
                  <a:pt x="378002" y="93599"/>
                </a:lnTo>
                <a:lnTo>
                  <a:pt x="378002" y="43561"/>
                </a:lnTo>
                <a:lnTo>
                  <a:pt x="395643" y="43561"/>
                </a:lnTo>
                <a:lnTo>
                  <a:pt x="395643" y="33845"/>
                </a:lnTo>
                <a:close/>
              </a:path>
              <a:path w="537209" h="109219">
                <a:moveTo>
                  <a:pt x="462597" y="66243"/>
                </a:moveTo>
                <a:lnTo>
                  <a:pt x="462267" y="63360"/>
                </a:lnTo>
                <a:lnTo>
                  <a:pt x="461302" y="54889"/>
                </a:lnTo>
                <a:lnTo>
                  <a:pt x="456882" y="43929"/>
                </a:lnTo>
                <a:lnTo>
                  <a:pt x="454685" y="41770"/>
                </a:lnTo>
                <a:lnTo>
                  <a:pt x="450354" y="37528"/>
                </a:lnTo>
                <a:lnTo>
                  <a:pt x="450354" y="63360"/>
                </a:lnTo>
                <a:lnTo>
                  <a:pt x="416166" y="63360"/>
                </a:lnTo>
                <a:lnTo>
                  <a:pt x="417601" y="55892"/>
                </a:lnTo>
                <a:lnTo>
                  <a:pt x="420966" y="48933"/>
                </a:lnTo>
                <a:lnTo>
                  <a:pt x="426427" y="43789"/>
                </a:lnTo>
                <a:lnTo>
                  <a:pt x="434162" y="41770"/>
                </a:lnTo>
                <a:lnTo>
                  <a:pt x="441896" y="43688"/>
                </a:lnTo>
                <a:lnTo>
                  <a:pt x="446976" y="48653"/>
                </a:lnTo>
                <a:lnTo>
                  <a:pt x="449694" y="55587"/>
                </a:lnTo>
                <a:lnTo>
                  <a:pt x="450354" y="63360"/>
                </a:lnTo>
                <a:lnTo>
                  <a:pt x="450354" y="37528"/>
                </a:lnTo>
                <a:lnTo>
                  <a:pt x="448462" y="35674"/>
                </a:lnTo>
                <a:lnTo>
                  <a:pt x="435241" y="32410"/>
                </a:lnTo>
                <a:lnTo>
                  <a:pt x="422084" y="35356"/>
                </a:lnTo>
                <a:lnTo>
                  <a:pt x="412102" y="43522"/>
                </a:lnTo>
                <a:lnTo>
                  <a:pt x="405765" y="55943"/>
                </a:lnTo>
                <a:lnTo>
                  <a:pt x="403555" y="71640"/>
                </a:lnTo>
                <a:lnTo>
                  <a:pt x="405790" y="86855"/>
                </a:lnTo>
                <a:lnTo>
                  <a:pt x="412330" y="98564"/>
                </a:lnTo>
                <a:lnTo>
                  <a:pt x="422846" y="106070"/>
                </a:lnTo>
                <a:lnTo>
                  <a:pt x="437045" y="108724"/>
                </a:lnTo>
                <a:lnTo>
                  <a:pt x="445325" y="108724"/>
                </a:lnTo>
                <a:lnTo>
                  <a:pt x="452526" y="107289"/>
                </a:lnTo>
                <a:lnTo>
                  <a:pt x="459003" y="104406"/>
                </a:lnTo>
                <a:lnTo>
                  <a:pt x="457619" y="98640"/>
                </a:lnTo>
                <a:lnTo>
                  <a:pt x="456844" y="95402"/>
                </a:lnTo>
                <a:lnTo>
                  <a:pt x="451434" y="97561"/>
                </a:lnTo>
                <a:lnTo>
                  <a:pt x="446036" y="98640"/>
                </a:lnTo>
                <a:lnTo>
                  <a:pt x="438835" y="98640"/>
                </a:lnTo>
                <a:lnTo>
                  <a:pt x="430276" y="97332"/>
                </a:lnTo>
                <a:lnTo>
                  <a:pt x="422998" y="92976"/>
                </a:lnTo>
                <a:lnTo>
                  <a:pt x="417880" y="84975"/>
                </a:lnTo>
                <a:lnTo>
                  <a:pt x="415798" y="72720"/>
                </a:lnTo>
                <a:lnTo>
                  <a:pt x="462241" y="72720"/>
                </a:lnTo>
                <a:lnTo>
                  <a:pt x="462597" y="70561"/>
                </a:lnTo>
                <a:lnTo>
                  <a:pt x="462597" y="66243"/>
                </a:lnTo>
                <a:close/>
              </a:path>
              <a:path w="537209" h="109219">
                <a:moveTo>
                  <a:pt x="536765" y="107645"/>
                </a:moveTo>
                <a:lnTo>
                  <a:pt x="536397" y="102603"/>
                </a:lnTo>
                <a:lnTo>
                  <a:pt x="536067" y="95770"/>
                </a:lnTo>
                <a:lnTo>
                  <a:pt x="536041" y="0"/>
                </a:lnTo>
                <a:lnTo>
                  <a:pt x="523443" y="0"/>
                </a:lnTo>
                <a:lnTo>
                  <a:pt x="523443" y="42849"/>
                </a:lnTo>
                <a:lnTo>
                  <a:pt x="523443" y="61569"/>
                </a:lnTo>
                <a:lnTo>
                  <a:pt x="523443" y="80289"/>
                </a:lnTo>
                <a:lnTo>
                  <a:pt x="523074" y="81724"/>
                </a:lnTo>
                <a:lnTo>
                  <a:pt x="522719" y="83527"/>
                </a:lnTo>
                <a:lnTo>
                  <a:pt x="522363" y="85686"/>
                </a:lnTo>
                <a:lnTo>
                  <a:pt x="521639" y="87845"/>
                </a:lnTo>
                <a:lnTo>
                  <a:pt x="520560" y="89649"/>
                </a:lnTo>
                <a:lnTo>
                  <a:pt x="519125" y="92163"/>
                </a:lnTo>
                <a:lnTo>
                  <a:pt x="516966" y="94678"/>
                </a:lnTo>
                <a:lnTo>
                  <a:pt x="514083" y="96126"/>
                </a:lnTo>
                <a:lnTo>
                  <a:pt x="511556" y="97561"/>
                </a:lnTo>
                <a:lnTo>
                  <a:pt x="508685" y="98285"/>
                </a:lnTo>
                <a:lnTo>
                  <a:pt x="486359" y="70929"/>
                </a:lnTo>
                <a:lnTo>
                  <a:pt x="487629" y="59867"/>
                </a:lnTo>
                <a:lnTo>
                  <a:pt x="491388" y="50952"/>
                </a:lnTo>
                <a:lnTo>
                  <a:pt x="497598" y="45008"/>
                </a:lnTo>
                <a:lnTo>
                  <a:pt x="506158" y="42849"/>
                </a:lnTo>
                <a:lnTo>
                  <a:pt x="509041" y="42849"/>
                </a:lnTo>
                <a:lnTo>
                  <a:pt x="511556" y="43561"/>
                </a:lnTo>
                <a:lnTo>
                  <a:pt x="514083" y="45008"/>
                </a:lnTo>
                <a:lnTo>
                  <a:pt x="516966" y="46443"/>
                </a:lnTo>
                <a:lnTo>
                  <a:pt x="523087" y="59867"/>
                </a:lnTo>
                <a:lnTo>
                  <a:pt x="523443" y="61569"/>
                </a:lnTo>
                <a:lnTo>
                  <a:pt x="523443" y="42849"/>
                </a:lnTo>
                <a:lnTo>
                  <a:pt x="523074" y="42849"/>
                </a:lnTo>
                <a:lnTo>
                  <a:pt x="521284" y="39598"/>
                </a:lnTo>
                <a:lnTo>
                  <a:pt x="518756" y="37084"/>
                </a:lnTo>
                <a:lnTo>
                  <a:pt x="515518" y="35280"/>
                </a:lnTo>
                <a:lnTo>
                  <a:pt x="512279" y="33121"/>
                </a:lnTo>
                <a:lnTo>
                  <a:pt x="508317" y="32410"/>
                </a:lnTo>
                <a:lnTo>
                  <a:pt x="503275" y="32410"/>
                </a:lnTo>
                <a:lnTo>
                  <a:pt x="491921" y="35001"/>
                </a:lnTo>
                <a:lnTo>
                  <a:pt x="482396" y="42583"/>
                </a:lnTo>
                <a:lnTo>
                  <a:pt x="475843" y="54889"/>
                </a:lnTo>
                <a:lnTo>
                  <a:pt x="473405" y="71640"/>
                </a:lnTo>
                <a:lnTo>
                  <a:pt x="475615" y="87071"/>
                </a:lnTo>
                <a:lnTo>
                  <a:pt x="481723" y="98869"/>
                </a:lnTo>
                <a:lnTo>
                  <a:pt x="490855" y="106426"/>
                </a:lnTo>
                <a:lnTo>
                  <a:pt x="502196" y="109080"/>
                </a:lnTo>
                <a:lnTo>
                  <a:pt x="506882" y="109080"/>
                </a:lnTo>
                <a:lnTo>
                  <a:pt x="511200" y="108000"/>
                </a:lnTo>
                <a:lnTo>
                  <a:pt x="518401" y="103682"/>
                </a:lnTo>
                <a:lnTo>
                  <a:pt x="521639" y="100799"/>
                </a:lnTo>
                <a:lnTo>
                  <a:pt x="522808" y="98640"/>
                </a:lnTo>
                <a:lnTo>
                  <a:pt x="523798" y="96850"/>
                </a:lnTo>
                <a:lnTo>
                  <a:pt x="523836" y="96443"/>
                </a:lnTo>
                <a:lnTo>
                  <a:pt x="524154" y="96126"/>
                </a:lnTo>
                <a:lnTo>
                  <a:pt x="524154" y="95770"/>
                </a:lnTo>
                <a:lnTo>
                  <a:pt x="524878" y="95770"/>
                </a:lnTo>
                <a:lnTo>
                  <a:pt x="525602" y="107645"/>
                </a:lnTo>
                <a:lnTo>
                  <a:pt x="536765" y="107645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24" name="object 24"/>
          <p:cNvGrpSpPr/>
          <p:nvPr/>
        </p:nvGrpSpPr>
        <p:grpSpPr>
          <a:xfrm>
            <a:off x="7514579" y="1547466"/>
            <a:ext cx="661808" cy="484455"/>
            <a:chOff x="6215183" y="1279089"/>
            <a:chExt cx="547370" cy="40068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8402" y="1279089"/>
              <a:ext cx="393839" cy="12132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57962" y="1443973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5">
                  <a:moveTo>
                    <a:pt x="5041" y="0"/>
                  </a:moveTo>
                  <a:lnTo>
                    <a:pt x="0" y="7912"/>
                  </a:lnTo>
                </a:path>
              </a:pathLst>
            </a:custGeom>
            <a:ln w="476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7" name="object 27"/>
            <p:cNvSpPr/>
            <p:nvPr/>
          </p:nvSpPr>
          <p:spPr>
            <a:xfrm>
              <a:off x="6227635" y="1468814"/>
              <a:ext cx="120014" cy="192405"/>
            </a:xfrm>
            <a:custGeom>
              <a:avLst/>
              <a:gdLst/>
              <a:ahLst/>
              <a:cxnLst/>
              <a:rect l="l" t="t" r="r" b="b"/>
              <a:pathLst>
                <a:path w="120014" h="192405">
                  <a:moveTo>
                    <a:pt x="119887" y="0"/>
                  </a:moveTo>
                  <a:lnTo>
                    <a:pt x="0" y="192239"/>
                  </a:lnTo>
                </a:path>
              </a:pathLst>
            </a:custGeom>
            <a:ln w="4679">
              <a:solidFill>
                <a:srgbClr val="BBBDB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8" name="object 28"/>
            <p:cNvSpPr/>
            <p:nvPr/>
          </p:nvSpPr>
          <p:spPr>
            <a:xfrm>
              <a:off x="6217564" y="1669334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5">
                  <a:moveTo>
                    <a:pt x="5041" y="0"/>
                  </a:moveTo>
                  <a:lnTo>
                    <a:pt x="0" y="7912"/>
                  </a:lnTo>
                </a:path>
              </a:pathLst>
            </a:custGeom>
            <a:ln w="4762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021062" y="3114859"/>
            <a:ext cx="1236858" cy="422267"/>
            <a:chOff x="6634086" y="2575454"/>
            <a:chExt cx="1022985" cy="349250"/>
          </a:xfrm>
        </p:grpSpPr>
        <p:sp>
          <p:nvSpPr>
            <p:cNvPr id="30" name="object 30"/>
            <p:cNvSpPr/>
            <p:nvPr/>
          </p:nvSpPr>
          <p:spPr>
            <a:xfrm>
              <a:off x="6634086" y="2575454"/>
              <a:ext cx="1022985" cy="349250"/>
            </a:xfrm>
            <a:custGeom>
              <a:avLst/>
              <a:gdLst/>
              <a:ahLst/>
              <a:cxnLst/>
              <a:rect l="l" t="t" r="r" b="b"/>
              <a:pathLst>
                <a:path w="1022984" h="349250">
                  <a:moveTo>
                    <a:pt x="897839" y="0"/>
                  </a:moveTo>
                  <a:lnTo>
                    <a:pt x="124548" y="0"/>
                  </a:lnTo>
                  <a:lnTo>
                    <a:pt x="76080" y="9791"/>
                  </a:lnTo>
                  <a:lnTo>
                    <a:pt x="36490" y="36490"/>
                  </a:lnTo>
                  <a:lnTo>
                    <a:pt x="9791" y="76080"/>
                  </a:lnTo>
                  <a:lnTo>
                    <a:pt x="0" y="124548"/>
                  </a:lnTo>
                  <a:lnTo>
                    <a:pt x="0" y="224637"/>
                  </a:lnTo>
                  <a:lnTo>
                    <a:pt x="9791" y="273107"/>
                  </a:lnTo>
                  <a:lnTo>
                    <a:pt x="36490" y="312702"/>
                  </a:lnTo>
                  <a:lnTo>
                    <a:pt x="76080" y="339405"/>
                  </a:lnTo>
                  <a:lnTo>
                    <a:pt x="124548" y="349199"/>
                  </a:lnTo>
                  <a:lnTo>
                    <a:pt x="511187" y="349199"/>
                  </a:lnTo>
                  <a:lnTo>
                    <a:pt x="897839" y="349199"/>
                  </a:lnTo>
                  <a:lnTo>
                    <a:pt x="946307" y="339405"/>
                  </a:lnTo>
                  <a:lnTo>
                    <a:pt x="985897" y="312702"/>
                  </a:lnTo>
                  <a:lnTo>
                    <a:pt x="1012596" y="273107"/>
                  </a:lnTo>
                  <a:lnTo>
                    <a:pt x="1022388" y="224637"/>
                  </a:lnTo>
                  <a:lnTo>
                    <a:pt x="1022388" y="124548"/>
                  </a:lnTo>
                  <a:lnTo>
                    <a:pt x="1012596" y="76080"/>
                  </a:lnTo>
                  <a:lnTo>
                    <a:pt x="985897" y="36490"/>
                  </a:lnTo>
                  <a:lnTo>
                    <a:pt x="946307" y="9791"/>
                  </a:lnTo>
                  <a:lnTo>
                    <a:pt x="897839" y="0"/>
                  </a:lnTo>
                  <a:close/>
                </a:path>
              </a:pathLst>
            </a:custGeom>
            <a:solidFill>
              <a:srgbClr val="7F8184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2158" y="2674451"/>
              <a:ext cx="230403" cy="1227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4675" y="2673003"/>
              <a:ext cx="120243" cy="1242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66876" y="2680572"/>
              <a:ext cx="399961" cy="116636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76360" y="1778591"/>
            <a:ext cx="977602" cy="931905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379630" y="1518307"/>
            <a:ext cx="2722471" cy="1404230"/>
            <a:chOff x="3622319" y="1254972"/>
            <a:chExt cx="2251710" cy="1161415"/>
          </a:xfrm>
        </p:grpSpPr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6365" y="1254972"/>
              <a:ext cx="2237250" cy="11609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22319" y="1379165"/>
              <a:ext cx="5080" cy="918210"/>
            </a:xfrm>
            <a:custGeom>
              <a:avLst/>
              <a:gdLst/>
              <a:ahLst/>
              <a:cxnLst/>
              <a:rect l="l" t="t" r="r" b="b"/>
              <a:pathLst>
                <a:path w="5079" h="918210">
                  <a:moveTo>
                    <a:pt x="0" y="0"/>
                  </a:moveTo>
                  <a:lnTo>
                    <a:pt x="5041" y="0"/>
                  </a:lnTo>
                </a:path>
                <a:path w="5079" h="918210">
                  <a:moveTo>
                    <a:pt x="0" y="162001"/>
                  </a:moveTo>
                  <a:lnTo>
                    <a:pt x="5041" y="162001"/>
                  </a:lnTo>
                </a:path>
                <a:path w="5079" h="918210">
                  <a:moveTo>
                    <a:pt x="0" y="324002"/>
                  </a:moveTo>
                  <a:lnTo>
                    <a:pt x="5041" y="324002"/>
                  </a:lnTo>
                </a:path>
                <a:path w="5079" h="918210">
                  <a:moveTo>
                    <a:pt x="0" y="621004"/>
                  </a:moveTo>
                  <a:lnTo>
                    <a:pt x="5041" y="621004"/>
                  </a:lnTo>
                </a:path>
                <a:path w="5079" h="918210">
                  <a:moveTo>
                    <a:pt x="0" y="918006"/>
                  </a:moveTo>
                  <a:lnTo>
                    <a:pt x="5041" y="918006"/>
                  </a:lnTo>
                </a:path>
              </a:pathLst>
            </a:custGeom>
            <a:ln w="4762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38" name="object 38"/>
          <p:cNvSpPr/>
          <p:nvPr/>
        </p:nvSpPr>
        <p:spPr>
          <a:xfrm>
            <a:off x="4124565" y="1643665"/>
            <a:ext cx="61421" cy="76008"/>
          </a:xfrm>
          <a:custGeom>
            <a:avLst/>
            <a:gdLst/>
            <a:ahLst/>
            <a:cxnLst/>
            <a:rect l="l" t="t" r="r" b="b"/>
            <a:pathLst>
              <a:path w="50800" h="62865">
                <a:moveTo>
                  <a:pt x="36715" y="0"/>
                </a:moveTo>
                <a:lnTo>
                  <a:pt x="29514" y="0"/>
                </a:lnTo>
                <a:lnTo>
                  <a:pt x="23406" y="8267"/>
                </a:lnTo>
                <a:lnTo>
                  <a:pt x="21958" y="10439"/>
                </a:lnTo>
                <a:lnTo>
                  <a:pt x="20878" y="12230"/>
                </a:lnTo>
                <a:lnTo>
                  <a:pt x="19443" y="14033"/>
                </a:lnTo>
                <a:lnTo>
                  <a:pt x="18719" y="12598"/>
                </a:lnTo>
                <a:lnTo>
                  <a:pt x="17284" y="8267"/>
                </a:lnTo>
                <a:lnTo>
                  <a:pt x="14046" y="0"/>
                </a:lnTo>
                <a:lnTo>
                  <a:pt x="7556" y="0"/>
                </a:lnTo>
                <a:lnTo>
                  <a:pt x="15125" y="17995"/>
                </a:lnTo>
                <a:lnTo>
                  <a:pt x="0" y="37071"/>
                </a:lnTo>
                <a:lnTo>
                  <a:pt x="6845" y="37071"/>
                </a:lnTo>
                <a:lnTo>
                  <a:pt x="13677" y="28079"/>
                </a:lnTo>
                <a:lnTo>
                  <a:pt x="15125" y="25908"/>
                </a:lnTo>
                <a:lnTo>
                  <a:pt x="16205" y="24117"/>
                </a:lnTo>
                <a:lnTo>
                  <a:pt x="17284" y="21958"/>
                </a:lnTo>
                <a:lnTo>
                  <a:pt x="17640" y="21958"/>
                </a:lnTo>
                <a:lnTo>
                  <a:pt x="18364" y="24472"/>
                </a:lnTo>
                <a:lnTo>
                  <a:pt x="18719" y="26276"/>
                </a:lnTo>
                <a:lnTo>
                  <a:pt x="19799" y="28790"/>
                </a:lnTo>
                <a:lnTo>
                  <a:pt x="23037" y="37071"/>
                </a:lnTo>
                <a:lnTo>
                  <a:pt x="29514" y="37071"/>
                </a:lnTo>
                <a:lnTo>
                  <a:pt x="23520" y="21958"/>
                </a:lnTo>
                <a:lnTo>
                  <a:pt x="21958" y="17995"/>
                </a:lnTo>
                <a:lnTo>
                  <a:pt x="25196" y="14033"/>
                </a:lnTo>
                <a:lnTo>
                  <a:pt x="36715" y="0"/>
                </a:lnTo>
                <a:close/>
              </a:path>
              <a:path w="50800" h="62865">
                <a:moveTo>
                  <a:pt x="50406" y="33477"/>
                </a:moveTo>
                <a:lnTo>
                  <a:pt x="47155" y="33477"/>
                </a:lnTo>
                <a:lnTo>
                  <a:pt x="40678" y="36715"/>
                </a:lnTo>
                <a:lnTo>
                  <a:pt x="41046" y="39598"/>
                </a:lnTo>
                <a:lnTo>
                  <a:pt x="46075" y="37071"/>
                </a:lnTo>
                <a:lnTo>
                  <a:pt x="41402" y="62268"/>
                </a:lnTo>
                <a:lnTo>
                  <a:pt x="44996" y="62268"/>
                </a:lnTo>
                <a:lnTo>
                  <a:pt x="50406" y="33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39" name="object 39"/>
          <p:cNvGrpSpPr/>
          <p:nvPr/>
        </p:nvGrpSpPr>
        <p:grpSpPr>
          <a:xfrm>
            <a:off x="3995022" y="1596824"/>
            <a:ext cx="319387" cy="1279085"/>
            <a:chOff x="3304216" y="1319913"/>
            <a:chExt cx="264160" cy="1057910"/>
          </a:xfrm>
        </p:grpSpPr>
        <p:sp>
          <p:nvSpPr>
            <p:cNvPr id="40" name="object 40"/>
            <p:cNvSpPr/>
            <p:nvPr/>
          </p:nvSpPr>
          <p:spPr>
            <a:xfrm>
              <a:off x="3400565" y="1520643"/>
              <a:ext cx="65405" cy="818515"/>
            </a:xfrm>
            <a:custGeom>
              <a:avLst/>
              <a:gdLst/>
              <a:ahLst/>
              <a:cxnLst/>
              <a:rect l="l" t="t" r="r" b="b"/>
              <a:pathLst>
                <a:path w="65404" h="818514">
                  <a:moveTo>
                    <a:pt x="36360" y="756005"/>
                  </a:moveTo>
                  <a:lnTo>
                    <a:pt x="29514" y="756005"/>
                  </a:lnTo>
                  <a:lnTo>
                    <a:pt x="23393" y="764286"/>
                  </a:lnTo>
                  <a:lnTo>
                    <a:pt x="21958" y="766445"/>
                  </a:lnTo>
                  <a:lnTo>
                    <a:pt x="20878" y="767880"/>
                  </a:lnTo>
                  <a:lnTo>
                    <a:pt x="19431" y="770051"/>
                  </a:lnTo>
                  <a:lnTo>
                    <a:pt x="17995" y="766445"/>
                  </a:lnTo>
                  <a:lnTo>
                    <a:pt x="17272" y="763930"/>
                  </a:lnTo>
                  <a:lnTo>
                    <a:pt x="14033" y="756005"/>
                  </a:lnTo>
                  <a:lnTo>
                    <a:pt x="7556" y="756005"/>
                  </a:lnTo>
                  <a:lnTo>
                    <a:pt x="15113" y="774001"/>
                  </a:lnTo>
                  <a:lnTo>
                    <a:pt x="0" y="792721"/>
                  </a:lnTo>
                  <a:lnTo>
                    <a:pt x="6832" y="792721"/>
                  </a:lnTo>
                  <a:lnTo>
                    <a:pt x="13677" y="783729"/>
                  </a:lnTo>
                  <a:lnTo>
                    <a:pt x="15113" y="781570"/>
                  </a:lnTo>
                  <a:lnTo>
                    <a:pt x="17272" y="777963"/>
                  </a:lnTo>
                  <a:lnTo>
                    <a:pt x="17640" y="777963"/>
                  </a:lnTo>
                  <a:lnTo>
                    <a:pt x="18351" y="780491"/>
                  </a:lnTo>
                  <a:lnTo>
                    <a:pt x="18719" y="781926"/>
                  </a:lnTo>
                  <a:lnTo>
                    <a:pt x="19799" y="784440"/>
                  </a:lnTo>
                  <a:lnTo>
                    <a:pt x="23037" y="792721"/>
                  </a:lnTo>
                  <a:lnTo>
                    <a:pt x="29514" y="792721"/>
                  </a:lnTo>
                  <a:lnTo>
                    <a:pt x="23545" y="777963"/>
                  </a:lnTo>
                  <a:lnTo>
                    <a:pt x="21958" y="774001"/>
                  </a:lnTo>
                  <a:lnTo>
                    <a:pt x="25107" y="770051"/>
                  </a:lnTo>
                  <a:lnTo>
                    <a:pt x="36360" y="756005"/>
                  </a:lnTo>
                  <a:close/>
                </a:path>
                <a:path w="65404" h="818514">
                  <a:moveTo>
                    <a:pt x="39230" y="459003"/>
                  </a:moveTo>
                  <a:lnTo>
                    <a:pt x="32397" y="459003"/>
                  </a:lnTo>
                  <a:lnTo>
                    <a:pt x="26276" y="467283"/>
                  </a:lnTo>
                  <a:lnTo>
                    <a:pt x="24472" y="469442"/>
                  </a:lnTo>
                  <a:lnTo>
                    <a:pt x="23749" y="470890"/>
                  </a:lnTo>
                  <a:lnTo>
                    <a:pt x="22313" y="473049"/>
                  </a:lnTo>
                  <a:lnTo>
                    <a:pt x="20878" y="469442"/>
                  </a:lnTo>
                  <a:lnTo>
                    <a:pt x="20154" y="466928"/>
                  </a:lnTo>
                  <a:lnTo>
                    <a:pt x="16916" y="459003"/>
                  </a:lnTo>
                  <a:lnTo>
                    <a:pt x="10439" y="459003"/>
                  </a:lnTo>
                  <a:lnTo>
                    <a:pt x="17995" y="476999"/>
                  </a:lnTo>
                  <a:lnTo>
                    <a:pt x="2870" y="496087"/>
                  </a:lnTo>
                  <a:lnTo>
                    <a:pt x="9715" y="496087"/>
                  </a:lnTo>
                  <a:lnTo>
                    <a:pt x="16560" y="487083"/>
                  </a:lnTo>
                  <a:lnTo>
                    <a:pt x="17995" y="484568"/>
                  </a:lnTo>
                  <a:lnTo>
                    <a:pt x="20154" y="480961"/>
                  </a:lnTo>
                  <a:lnTo>
                    <a:pt x="20510" y="480961"/>
                  </a:lnTo>
                  <a:lnTo>
                    <a:pt x="21234" y="483489"/>
                  </a:lnTo>
                  <a:lnTo>
                    <a:pt x="21590" y="484924"/>
                  </a:lnTo>
                  <a:lnTo>
                    <a:pt x="22669" y="487451"/>
                  </a:lnTo>
                  <a:lnTo>
                    <a:pt x="25920" y="496087"/>
                  </a:lnTo>
                  <a:lnTo>
                    <a:pt x="32397" y="496087"/>
                  </a:lnTo>
                  <a:lnTo>
                    <a:pt x="26403" y="480961"/>
                  </a:lnTo>
                  <a:lnTo>
                    <a:pt x="24841" y="476999"/>
                  </a:lnTo>
                  <a:lnTo>
                    <a:pt x="27990" y="473049"/>
                  </a:lnTo>
                  <a:lnTo>
                    <a:pt x="39230" y="459003"/>
                  </a:lnTo>
                  <a:close/>
                </a:path>
                <a:path w="65404" h="818514">
                  <a:moveTo>
                    <a:pt x="42837" y="162001"/>
                  </a:moveTo>
                  <a:lnTo>
                    <a:pt x="35991" y="162001"/>
                  </a:lnTo>
                  <a:lnTo>
                    <a:pt x="29870" y="170281"/>
                  </a:lnTo>
                  <a:lnTo>
                    <a:pt x="28079" y="172440"/>
                  </a:lnTo>
                  <a:lnTo>
                    <a:pt x="27355" y="173888"/>
                  </a:lnTo>
                  <a:lnTo>
                    <a:pt x="25920" y="176047"/>
                  </a:lnTo>
                  <a:lnTo>
                    <a:pt x="25552" y="176047"/>
                  </a:lnTo>
                  <a:lnTo>
                    <a:pt x="24841" y="174244"/>
                  </a:lnTo>
                  <a:lnTo>
                    <a:pt x="24472" y="172440"/>
                  </a:lnTo>
                  <a:lnTo>
                    <a:pt x="23393" y="169926"/>
                  </a:lnTo>
                  <a:lnTo>
                    <a:pt x="20510" y="162001"/>
                  </a:lnTo>
                  <a:lnTo>
                    <a:pt x="14033" y="162001"/>
                  </a:lnTo>
                  <a:lnTo>
                    <a:pt x="21234" y="180009"/>
                  </a:lnTo>
                  <a:lnTo>
                    <a:pt x="6477" y="199085"/>
                  </a:lnTo>
                  <a:lnTo>
                    <a:pt x="13309" y="199085"/>
                  </a:lnTo>
                  <a:lnTo>
                    <a:pt x="19799" y="190080"/>
                  </a:lnTo>
                  <a:lnTo>
                    <a:pt x="21590" y="187921"/>
                  </a:lnTo>
                  <a:lnTo>
                    <a:pt x="22669" y="185762"/>
                  </a:lnTo>
                  <a:lnTo>
                    <a:pt x="23749" y="183959"/>
                  </a:lnTo>
                  <a:lnTo>
                    <a:pt x="24841" y="186486"/>
                  </a:lnTo>
                  <a:lnTo>
                    <a:pt x="25196" y="188290"/>
                  </a:lnTo>
                  <a:lnTo>
                    <a:pt x="26276" y="190804"/>
                  </a:lnTo>
                  <a:lnTo>
                    <a:pt x="29159" y="199085"/>
                  </a:lnTo>
                  <a:lnTo>
                    <a:pt x="35991" y="199085"/>
                  </a:lnTo>
                  <a:lnTo>
                    <a:pt x="29997" y="183959"/>
                  </a:lnTo>
                  <a:lnTo>
                    <a:pt x="28435" y="180009"/>
                  </a:lnTo>
                  <a:lnTo>
                    <a:pt x="31597" y="176047"/>
                  </a:lnTo>
                  <a:lnTo>
                    <a:pt x="42837" y="162001"/>
                  </a:lnTo>
                  <a:close/>
                </a:path>
                <a:path w="65404" h="818514">
                  <a:moveTo>
                    <a:pt x="42837" y="0"/>
                  </a:moveTo>
                  <a:lnTo>
                    <a:pt x="35991" y="0"/>
                  </a:lnTo>
                  <a:lnTo>
                    <a:pt x="29870" y="8280"/>
                  </a:lnTo>
                  <a:lnTo>
                    <a:pt x="28079" y="10439"/>
                  </a:lnTo>
                  <a:lnTo>
                    <a:pt x="27355" y="11887"/>
                  </a:lnTo>
                  <a:lnTo>
                    <a:pt x="25920" y="14046"/>
                  </a:lnTo>
                  <a:lnTo>
                    <a:pt x="25552" y="14046"/>
                  </a:lnTo>
                  <a:lnTo>
                    <a:pt x="24841" y="12611"/>
                  </a:lnTo>
                  <a:lnTo>
                    <a:pt x="24472" y="10439"/>
                  </a:lnTo>
                  <a:lnTo>
                    <a:pt x="23393" y="7924"/>
                  </a:lnTo>
                  <a:lnTo>
                    <a:pt x="20510" y="0"/>
                  </a:lnTo>
                  <a:lnTo>
                    <a:pt x="14033" y="0"/>
                  </a:lnTo>
                  <a:lnTo>
                    <a:pt x="21234" y="18008"/>
                  </a:lnTo>
                  <a:lnTo>
                    <a:pt x="6477" y="37084"/>
                  </a:lnTo>
                  <a:lnTo>
                    <a:pt x="13309" y="37084"/>
                  </a:lnTo>
                  <a:lnTo>
                    <a:pt x="19799" y="28079"/>
                  </a:lnTo>
                  <a:lnTo>
                    <a:pt x="21590" y="25920"/>
                  </a:lnTo>
                  <a:lnTo>
                    <a:pt x="22669" y="23761"/>
                  </a:lnTo>
                  <a:lnTo>
                    <a:pt x="23749" y="21971"/>
                  </a:lnTo>
                  <a:lnTo>
                    <a:pt x="24841" y="24485"/>
                  </a:lnTo>
                  <a:lnTo>
                    <a:pt x="25196" y="26289"/>
                  </a:lnTo>
                  <a:lnTo>
                    <a:pt x="26276" y="28803"/>
                  </a:lnTo>
                  <a:lnTo>
                    <a:pt x="29159" y="37084"/>
                  </a:lnTo>
                  <a:lnTo>
                    <a:pt x="35991" y="37084"/>
                  </a:lnTo>
                  <a:lnTo>
                    <a:pt x="29997" y="21971"/>
                  </a:lnTo>
                  <a:lnTo>
                    <a:pt x="28435" y="18008"/>
                  </a:lnTo>
                  <a:lnTo>
                    <a:pt x="31597" y="14046"/>
                  </a:lnTo>
                  <a:lnTo>
                    <a:pt x="42837" y="0"/>
                  </a:lnTo>
                  <a:close/>
                </a:path>
                <a:path w="65404" h="818514">
                  <a:moveTo>
                    <a:pt x="45351" y="499681"/>
                  </a:moveTo>
                  <a:lnTo>
                    <a:pt x="41757" y="499681"/>
                  </a:lnTo>
                  <a:lnTo>
                    <a:pt x="37795" y="521284"/>
                  </a:lnTo>
                  <a:lnTo>
                    <a:pt x="41033" y="521284"/>
                  </a:lnTo>
                  <a:lnTo>
                    <a:pt x="45351" y="499681"/>
                  </a:lnTo>
                  <a:close/>
                </a:path>
                <a:path w="65404" h="818514">
                  <a:moveTo>
                    <a:pt x="46799" y="492848"/>
                  </a:moveTo>
                  <a:lnTo>
                    <a:pt x="46431" y="492480"/>
                  </a:lnTo>
                  <a:lnTo>
                    <a:pt x="46431" y="492125"/>
                  </a:lnTo>
                  <a:lnTo>
                    <a:pt x="46075" y="491769"/>
                  </a:lnTo>
                  <a:lnTo>
                    <a:pt x="45720" y="491769"/>
                  </a:lnTo>
                  <a:lnTo>
                    <a:pt x="45351" y="491401"/>
                  </a:lnTo>
                  <a:lnTo>
                    <a:pt x="44272" y="491401"/>
                  </a:lnTo>
                  <a:lnTo>
                    <a:pt x="43916" y="491769"/>
                  </a:lnTo>
                  <a:lnTo>
                    <a:pt x="43561" y="491769"/>
                  </a:lnTo>
                  <a:lnTo>
                    <a:pt x="42837" y="492480"/>
                  </a:lnTo>
                  <a:lnTo>
                    <a:pt x="42837" y="492848"/>
                  </a:lnTo>
                  <a:lnTo>
                    <a:pt x="42481" y="493204"/>
                  </a:lnTo>
                  <a:lnTo>
                    <a:pt x="42481" y="495007"/>
                  </a:lnTo>
                  <a:lnTo>
                    <a:pt x="42837" y="495007"/>
                  </a:lnTo>
                  <a:lnTo>
                    <a:pt x="42837" y="495363"/>
                  </a:lnTo>
                  <a:lnTo>
                    <a:pt x="43192" y="495731"/>
                  </a:lnTo>
                  <a:lnTo>
                    <a:pt x="43561" y="495731"/>
                  </a:lnTo>
                  <a:lnTo>
                    <a:pt x="43561" y="496087"/>
                  </a:lnTo>
                  <a:lnTo>
                    <a:pt x="45351" y="496087"/>
                  </a:lnTo>
                  <a:lnTo>
                    <a:pt x="45720" y="495731"/>
                  </a:lnTo>
                  <a:lnTo>
                    <a:pt x="46075" y="495731"/>
                  </a:lnTo>
                  <a:lnTo>
                    <a:pt x="46431" y="495363"/>
                  </a:lnTo>
                  <a:lnTo>
                    <a:pt x="46431" y="495007"/>
                  </a:lnTo>
                  <a:lnTo>
                    <a:pt x="46799" y="494639"/>
                  </a:lnTo>
                  <a:lnTo>
                    <a:pt x="46799" y="492848"/>
                  </a:lnTo>
                  <a:close/>
                </a:path>
                <a:path w="65404" h="818514">
                  <a:moveTo>
                    <a:pt x="59029" y="202323"/>
                  </a:moveTo>
                  <a:lnTo>
                    <a:pt x="55791" y="195846"/>
                  </a:lnTo>
                  <a:lnTo>
                    <a:pt x="55079" y="195122"/>
                  </a:lnTo>
                  <a:lnTo>
                    <a:pt x="54000" y="194767"/>
                  </a:lnTo>
                  <a:lnTo>
                    <a:pt x="52552" y="194767"/>
                  </a:lnTo>
                  <a:lnTo>
                    <a:pt x="52197" y="195122"/>
                  </a:lnTo>
                  <a:lnTo>
                    <a:pt x="50038" y="195122"/>
                  </a:lnTo>
                  <a:lnTo>
                    <a:pt x="47879" y="195491"/>
                  </a:lnTo>
                  <a:lnTo>
                    <a:pt x="46075" y="196570"/>
                  </a:lnTo>
                  <a:lnTo>
                    <a:pt x="46431" y="199440"/>
                  </a:lnTo>
                  <a:lnTo>
                    <a:pt x="46799" y="199440"/>
                  </a:lnTo>
                  <a:lnTo>
                    <a:pt x="46799" y="199085"/>
                  </a:lnTo>
                  <a:lnTo>
                    <a:pt x="48234" y="198361"/>
                  </a:lnTo>
                  <a:lnTo>
                    <a:pt x="49669" y="198005"/>
                  </a:lnTo>
                  <a:lnTo>
                    <a:pt x="54000" y="198005"/>
                  </a:lnTo>
                  <a:lnTo>
                    <a:pt x="55435" y="199440"/>
                  </a:lnTo>
                  <a:lnTo>
                    <a:pt x="55435" y="205562"/>
                  </a:lnTo>
                  <a:lnTo>
                    <a:pt x="51117" y="207365"/>
                  </a:lnTo>
                  <a:lnTo>
                    <a:pt x="47155" y="207365"/>
                  </a:lnTo>
                  <a:lnTo>
                    <a:pt x="46799" y="210248"/>
                  </a:lnTo>
                  <a:lnTo>
                    <a:pt x="51117" y="210248"/>
                  </a:lnTo>
                  <a:lnTo>
                    <a:pt x="53632" y="211683"/>
                  </a:lnTo>
                  <a:lnTo>
                    <a:pt x="53632" y="216369"/>
                  </a:lnTo>
                  <a:lnTo>
                    <a:pt x="52920" y="218528"/>
                  </a:lnTo>
                  <a:lnTo>
                    <a:pt x="52197" y="219608"/>
                  </a:lnTo>
                  <a:lnTo>
                    <a:pt x="51473" y="220319"/>
                  </a:lnTo>
                  <a:lnTo>
                    <a:pt x="50393" y="220687"/>
                  </a:lnTo>
                  <a:lnTo>
                    <a:pt x="49669" y="221411"/>
                  </a:lnTo>
                  <a:lnTo>
                    <a:pt x="48234" y="221767"/>
                  </a:lnTo>
                  <a:lnTo>
                    <a:pt x="44996" y="221767"/>
                  </a:lnTo>
                  <a:lnTo>
                    <a:pt x="43561" y="221411"/>
                  </a:lnTo>
                  <a:lnTo>
                    <a:pt x="41757" y="220319"/>
                  </a:lnTo>
                  <a:lnTo>
                    <a:pt x="40678" y="223202"/>
                  </a:lnTo>
                  <a:lnTo>
                    <a:pt x="41033" y="223202"/>
                  </a:lnTo>
                  <a:lnTo>
                    <a:pt x="42481" y="224282"/>
                  </a:lnTo>
                  <a:lnTo>
                    <a:pt x="44272" y="224650"/>
                  </a:lnTo>
                  <a:lnTo>
                    <a:pt x="49314" y="224650"/>
                  </a:lnTo>
                  <a:lnTo>
                    <a:pt x="50749" y="224282"/>
                  </a:lnTo>
                  <a:lnTo>
                    <a:pt x="52552" y="223570"/>
                  </a:lnTo>
                  <a:lnTo>
                    <a:pt x="54000" y="222491"/>
                  </a:lnTo>
                  <a:lnTo>
                    <a:pt x="54724" y="221767"/>
                  </a:lnTo>
                  <a:lnTo>
                    <a:pt x="55079" y="221411"/>
                  </a:lnTo>
                  <a:lnTo>
                    <a:pt x="56159" y="219608"/>
                  </a:lnTo>
                  <a:lnTo>
                    <a:pt x="56870" y="218528"/>
                  </a:lnTo>
                  <a:lnTo>
                    <a:pt x="57594" y="214922"/>
                  </a:lnTo>
                  <a:lnTo>
                    <a:pt x="57594" y="213487"/>
                  </a:lnTo>
                  <a:lnTo>
                    <a:pt x="57238" y="212407"/>
                  </a:lnTo>
                  <a:lnTo>
                    <a:pt x="56515" y="211683"/>
                  </a:lnTo>
                  <a:lnTo>
                    <a:pt x="56159" y="210604"/>
                  </a:lnTo>
                  <a:lnTo>
                    <a:pt x="55079" y="209880"/>
                  </a:lnTo>
                  <a:lnTo>
                    <a:pt x="54356" y="209169"/>
                  </a:lnTo>
                  <a:lnTo>
                    <a:pt x="54000" y="209169"/>
                  </a:lnTo>
                  <a:lnTo>
                    <a:pt x="53276" y="208800"/>
                  </a:lnTo>
                  <a:lnTo>
                    <a:pt x="52920" y="208800"/>
                  </a:lnTo>
                  <a:lnTo>
                    <a:pt x="52920" y="208445"/>
                  </a:lnTo>
                  <a:lnTo>
                    <a:pt x="53632" y="208445"/>
                  </a:lnTo>
                  <a:lnTo>
                    <a:pt x="55079" y="207721"/>
                  </a:lnTo>
                  <a:lnTo>
                    <a:pt x="56159" y="207010"/>
                  </a:lnTo>
                  <a:lnTo>
                    <a:pt x="57238" y="205930"/>
                  </a:lnTo>
                  <a:lnTo>
                    <a:pt x="58674" y="203771"/>
                  </a:lnTo>
                  <a:lnTo>
                    <a:pt x="59029" y="202323"/>
                  </a:lnTo>
                  <a:close/>
                </a:path>
                <a:path w="65404" h="818514">
                  <a:moveTo>
                    <a:pt x="59753" y="46088"/>
                  </a:moveTo>
                  <a:lnTo>
                    <a:pt x="59626" y="37807"/>
                  </a:lnTo>
                  <a:lnTo>
                    <a:pt x="59397" y="37084"/>
                  </a:lnTo>
                  <a:lnTo>
                    <a:pt x="58674" y="36360"/>
                  </a:lnTo>
                  <a:lnTo>
                    <a:pt x="58547" y="36004"/>
                  </a:lnTo>
                  <a:lnTo>
                    <a:pt x="58318" y="35280"/>
                  </a:lnTo>
                  <a:lnTo>
                    <a:pt x="57594" y="34569"/>
                  </a:lnTo>
                  <a:lnTo>
                    <a:pt x="55435" y="33121"/>
                  </a:lnTo>
                  <a:lnTo>
                    <a:pt x="50393" y="33121"/>
                  </a:lnTo>
                  <a:lnTo>
                    <a:pt x="48590" y="33489"/>
                  </a:lnTo>
                  <a:lnTo>
                    <a:pt x="46431" y="34569"/>
                  </a:lnTo>
                  <a:lnTo>
                    <a:pt x="45720" y="35280"/>
                  </a:lnTo>
                  <a:lnTo>
                    <a:pt x="46431" y="37807"/>
                  </a:lnTo>
                  <a:lnTo>
                    <a:pt x="46799" y="37807"/>
                  </a:lnTo>
                  <a:lnTo>
                    <a:pt x="47510" y="37084"/>
                  </a:lnTo>
                  <a:lnTo>
                    <a:pt x="48958" y="36360"/>
                  </a:lnTo>
                  <a:lnTo>
                    <a:pt x="50393" y="36004"/>
                  </a:lnTo>
                  <a:lnTo>
                    <a:pt x="53632" y="36004"/>
                  </a:lnTo>
                  <a:lnTo>
                    <a:pt x="54000" y="36360"/>
                  </a:lnTo>
                  <a:lnTo>
                    <a:pt x="54711" y="36728"/>
                  </a:lnTo>
                  <a:lnTo>
                    <a:pt x="55079" y="37439"/>
                  </a:lnTo>
                  <a:lnTo>
                    <a:pt x="55435" y="37807"/>
                  </a:lnTo>
                  <a:lnTo>
                    <a:pt x="56159" y="39243"/>
                  </a:lnTo>
                  <a:lnTo>
                    <a:pt x="56159" y="45364"/>
                  </a:lnTo>
                  <a:lnTo>
                    <a:pt x="51117" y="50406"/>
                  </a:lnTo>
                  <a:lnTo>
                    <a:pt x="44272" y="56527"/>
                  </a:lnTo>
                  <a:lnTo>
                    <a:pt x="40678" y="60121"/>
                  </a:lnTo>
                  <a:lnTo>
                    <a:pt x="39954" y="62280"/>
                  </a:lnTo>
                  <a:lnTo>
                    <a:pt x="56159" y="62280"/>
                  </a:lnTo>
                  <a:lnTo>
                    <a:pt x="56870" y="59410"/>
                  </a:lnTo>
                  <a:lnTo>
                    <a:pt x="45720" y="59410"/>
                  </a:lnTo>
                  <a:lnTo>
                    <a:pt x="45720" y="59042"/>
                  </a:lnTo>
                  <a:lnTo>
                    <a:pt x="47510" y="57607"/>
                  </a:lnTo>
                  <a:lnTo>
                    <a:pt x="59753" y="46088"/>
                  </a:lnTo>
                  <a:close/>
                </a:path>
                <a:path w="65404" h="818514">
                  <a:moveTo>
                    <a:pt x="64795" y="799211"/>
                  </a:moveTo>
                  <a:lnTo>
                    <a:pt x="64439" y="798487"/>
                  </a:lnTo>
                  <a:lnTo>
                    <a:pt x="63360" y="797407"/>
                  </a:lnTo>
                  <a:lnTo>
                    <a:pt x="62636" y="797039"/>
                  </a:lnTo>
                  <a:lnTo>
                    <a:pt x="61912" y="796328"/>
                  </a:lnTo>
                  <a:lnTo>
                    <a:pt x="58674" y="796328"/>
                  </a:lnTo>
                  <a:lnTo>
                    <a:pt x="57238" y="796683"/>
                  </a:lnTo>
                  <a:lnTo>
                    <a:pt x="56159" y="797407"/>
                  </a:lnTo>
                  <a:lnTo>
                    <a:pt x="54711" y="798131"/>
                  </a:lnTo>
                  <a:lnTo>
                    <a:pt x="53632" y="799211"/>
                  </a:lnTo>
                  <a:lnTo>
                    <a:pt x="52920" y="800646"/>
                  </a:lnTo>
                  <a:lnTo>
                    <a:pt x="52920" y="799922"/>
                  </a:lnTo>
                  <a:lnTo>
                    <a:pt x="52565" y="799211"/>
                  </a:lnTo>
                  <a:lnTo>
                    <a:pt x="51841" y="797763"/>
                  </a:lnTo>
                  <a:lnTo>
                    <a:pt x="50749" y="796683"/>
                  </a:lnTo>
                  <a:lnTo>
                    <a:pt x="50038" y="796328"/>
                  </a:lnTo>
                  <a:lnTo>
                    <a:pt x="47155" y="796328"/>
                  </a:lnTo>
                  <a:lnTo>
                    <a:pt x="45720" y="796683"/>
                  </a:lnTo>
                  <a:lnTo>
                    <a:pt x="44640" y="797407"/>
                  </a:lnTo>
                  <a:lnTo>
                    <a:pt x="43192" y="798131"/>
                  </a:lnTo>
                  <a:lnTo>
                    <a:pt x="42113" y="799211"/>
                  </a:lnTo>
                  <a:lnTo>
                    <a:pt x="41389" y="800646"/>
                  </a:lnTo>
                  <a:lnTo>
                    <a:pt x="41757" y="796683"/>
                  </a:lnTo>
                  <a:lnTo>
                    <a:pt x="38519" y="796683"/>
                  </a:lnTo>
                  <a:lnTo>
                    <a:pt x="38392" y="799211"/>
                  </a:lnTo>
                  <a:lnTo>
                    <a:pt x="38150" y="800646"/>
                  </a:lnTo>
                  <a:lnTo>
                    <a:pt x="37795" y="803160"/>
                  </a:lnTo>
                  <a:lnTo>
                    <a:pt x="34912" y="818286"/>
                  </a:lnTo>
                  <a:lnTo>
                    <a:pt x="38150" y="818286"/>
                  </a:lnTo>
                  <a:lnTo>
                    <a:pt x="40360" y="806767"/>
                  </a:lnTo>
                  <a:lnTo>
                    <a:pt x="41033" y="802805"/>
                  </a:lnTo>
                  <a:lnTo>
                    <a:pt x="42976" y="800646"/>
                  </a:lnTo>
                  <a:lnTo>
                    <a:pt x="44272" y="799211"/>
                  </a:lnTo>
                  <a:lnTo>
                    <a:pt x="48958" y="799211"/>
                  </a:lnTo>
                  <a:lnTo>
                    <a:pt x="49123" y="799922"/>
                  </a:lnTo>
                  <a:lnTo>
                    <a:pt x="49187" y="804608"/>
                  </a:lnTo>
                  <a:lnTo>
                    <a:pt x="48958" y="805319"/>
                  </a:lnTo>
                  <a:lnTo>
                    <a:pt x="46799" y="818286"/>
                  </a:lnTo>
                  <a:lnTo>
                    <a:pt x="50038" y="818286"/>
                  </a:lnTo>
                  <a:lnTo>
                    <a:pt x="52197" y="806767"/>
                  </a:lnTo>
                  <a:lnTo>
                    <a:pt x="53276" y="802449"/>
                  </a:lnTo>
                  <a:lnTo>
                    <a:pt x="54876" y="800646"/>
                  </a:lnTo>
                  <a:lnTo>
                    <a:pt x="56159" y="799211"/>
                  </a:lnTo>
                  <a:lnTo>
                    <a:pt x="60477" y="799211"/>
                  </a:lnTo>
                  <a:lnTo>
                    <a:pt x="61201" y="800646"/>
                  </a:lnTo>
                  <a:lnTo>
                    <a:pt x="61201" y="804608"/>
                  </a:lnTo>
                  <a:lnTo>
                    <a:pt x="60833" y="805319"/>
                  </a:lnTo>
                  <a:lnTo>
                    <a:pt x="58674" y="818286"/>
                  </a:lnTo>
                  <a:lnTo>
                    <a:pt x="61912" y="818286"/>
                  </a:lnTo>
                  <a:lnTo>
                    <a:pt x="64439" y="805319"/>
                  </a:lnTo>
                  <a:lnTo>
                    <a:pt x="64706" y="804240"/>
                  </a:lnTo>
                  <a:lnTo>
                    <a:pt x="64795" y="799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1" name="object 41"/>
            <p:cNvSpPr/>
            <p:nvPr/>
          </p:nvSpPr>
          <p:spPr>
            <a:xfrm>
              <a:off x="3306597" y="1322294"/>
              <a:ext cx="259715" cy="1053465"/>
            </a:xfrm>
            <a:custGeom>
              <a:avLst/>
              <a:gdLst/>
              <a:ahLst/>
              <a:cxnLst/>
              <a:rect l="l" t="t" r="r" b="b"/>
              <a:pathLst>
                <a:path w="259714" h="1053464">
                  <a:moveTo>
                    <a:pt x="54724" y="0"/>
                  </a:moveTo>
                  <a:lnTo>
                    <a:pt x="46173" y="41157"/>
                  </a:lnTo>
                  <a:lnTo>
                    <a:pt x="27362" y="155382"/>
                  </a:lnTo>
                  <a:lnTo>
                    <a:pt x="8550" y="328803"/>
                  </a:lnTo>
                  <a:lnTo>
                    <a:pt x="0" y="547547"/>
                  </a:lnTo>
                  <a:lnTo>
                    <a:pt x="8550" y="759874"/>
                  </a:lnTo>
                  <a:lnTo>
                    <a:pt x="27362" y="918805"/>
                  </a:lnTo>
                  <a:lnTo>
                    <a:pt x="46173" y="1018469"/>
                  </a:lnTo>
                  <a:lnTo>
                    <a:pt x="54724" y="1052995"/>
                  </a:lnTo>
                </a:path>
                <a:path w="259714" h="1053464">
                  <a:moveTo>
                    <a:pt x="204127" y="1052995"/>
                  </a:moveTo>
                  <a:lnTo>
                    <a:pt x="212733" y="1011887"/>
                  </a:lnTo>
                  <a:lnTo>
                    <a:pt x="231667" y="897743"/>
                  </a:lnTo>
                  <a:lnTo>
                    <a:pt x="250600" y="724336"/>
                  </a:lnTo>
                  <a:lnTo>
                    <a:pt x="259206" y="505434"/>
                  </a:lnTo>
                  <a:lnTo>
                    <a:pt x="250600" y="293265"/>
                  </a:lnTo>
                  <a:lnTo>
                    <a:pt x="231667" y="134321"/>
                  </a:lnTo>
                  <a:lnTo>
                    <a:pt x="212733" y="34575"/>
                  </a:lnTo>
                  <a:lnTo>
                    <a:pt x="204127" y="0"/>
                  </a:lnTo>
                </a:path>
              </a:pathLst>
            </a:custGeom>
            <a:ln w="4762">
              <a:solidFill>
                <a:srgbClr val="D0D2D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42" name="object 42"/>
          <p:cNvSpPr/>
          <p:nvPr/>
        </p:nvSpPr>
        <p:spPr>
          <a:xfrm>
            <a:off x="4151116" y="2210809"/>
            <a:ext cx="5374" cy="63724"/>
          </a:xfrm>
          <a:custGeom>
            <a:avLst/>
            <a:gdLst/>
            <a:ahLst/>
            <a:cxnLst/>
            <a:rect l="l" t="t" r="r" b="b"/>
            <a:pathLst>
              <a:path w="4445" h="52705">
                <a:moveTo>
                  <a:pt x="4318" y="50038"/>
                </a:moveTo>
                <a:lnTo>
                  <a:pt x="3962" y="49682"/>
                </a:lnTo>
                <a:lnTo>
                  <a:pt x="3962" y="49314"/>
                </a:lnTo>
                <a:lnTo>
                  <a:pt x="3606" y="49314"/>
                </a:lnTo>
                <a:lnTo>
                  <a:pt x="3606" y="48958"/>
                </a:lnTo>
                <a:lnTo>
                  <a:pt x="3238" y="48602"/>
                </a:lnTo>
                <a:lnTo>
                  <a:pt x="1079" y="48602"/>
                </a:lnTo>
                <a:lnTo>
                  <a:pt x="723" y="48958"/>
                </a:lnTo>
                <a:lnTo>
                  <a:pt x="723" y="49314"/>
                </a:lnTo>
                <a:lnTo>
                  <a:pt x="0" y="50038"/>
                </a:lnTo>
                <a:lnTo>
                  <a:pt x="0" y="51117"/>
                </a:lnTo>
                <a:lnTo>
                  <a:pt x="368" y="51485"/>
                </a:lnTo>
                <a:lnTo>
                  <a:pt x="368" y="51841"/>
                </a:lnTo>
                <a:lnTo>
                  <a:pt x="723" y="51841"/>
                </a:lnTo>
                <a:lnTo>
                  <a:pt x="723" y="52197"/>
                </a:lnTo>
                <a:lnTo>
                  <a:pt x="1079" y="52565"/>
                </a:lnTo>
                <a:lnTo>
                  <a:pt x="3238" y="52565"/>
                </a:lnTo>
                <a:lnTo>
                  <a:pt x="3606" y="52197"/>
                </a:lnTo>
                <a:lnTo>
                  <a:pt x="3606" y="51841"/>
                </a:lnTo>
                <a:lnTo>
                  <a:pt x="3962" y="51841"/>
                </a:lnTo>
                <a:lnTo>
                  <a:pt x="3962" y="50761"/>
                </a:lnTo>
                <a:lnTo>
                  <a:pt x="4318" y="50393"/>
                </a:lnTo>
                <a:lnTo>
                  <a:pt x="4318" y="50038"/>
                </a:lnTo>
                <a:close/>
              </a:path>
              <a:path w="4445" h="52705">
                <a:moveTo>
                  <a:pt x="4318" y="25920"/>
                </a:moveTo>
                <a:lnTo>
                  <a:pt x="3962" y="25565"/>
                </a:lnTo>
                <a:lnTo>
                  <a:pt x="3962" y="25196"/>
                </a:lnTo>
                <a:lnTo>
                  <a:pt x="3606" y="24841"/>
                </a:lnTo>
                <a:lnTo>
                  <a:pt x="3606" y="24485"/>
                </a:lnTo>
                <a:lnTo>
                  <a:pt x="3238" y="24485"/>
                </a:lnTo>
                <a:lnTo>
                  <a:pt x="2882" y="24117"/>
                </a:lnTo>
                <a:lnTo>
                  <a:pt x="1447" y="24117"/>
                </a:lnTo>
                <a:lnTo>
                  <a:pt x="1079" y="24485"/>
                </a:lnTo>
                <a:lnTo>
                  <a:pt x="723" y="24485"/>
                </a:lnTo>
                <a:lnTo>
                  <a:pt x="723" y="24841"/>
                </a:lnTo>
                <a:lnTo>
                  <a:pt x="368" y="25196"/>
                </a:lnTo>
                <a:lnTo>
                  <a:pt x="368" y="25565"/>
                </a:lnTo>
                <a:lnTo>
                  <a:pt x="0" y="25920"/>
                </a:lnTo>
                <a:lnTo>
                  <a:pt x="0" y="26644"/>
                </a:lnTo>
                <a:lnTo>
                  <a:pt x="368" y="27000"/>
                </a:lnTo>
                <a:lnTo>
                  <a:pt x="368" y="27355"/>
                </a:lnTo>
                <a:lnTo>
                  <a:pt x="723" y="27724"/>
                </a:lnTo>
                <a:lnTo>
                  <a:pt x="723" y="28079"/>
                </a:lnTo>
                <a:lnTo>
                  <a:pt x="1079" y="28079"/>
                </a:lnTo>
                <a:lnTo>
                  <a:pt x="1447" y="28435"/>
                </a:lnTo>
                <a:lnTo>
                  <a:pt x="2882" y="28435"/>
                </a:lnTo>
                <a:lnTo>
                  <a:pt x="3238" y="28079"/>
                </a:lnTo>
                <a:lnTo>
                  <a:pt x="3606" y="28079"/>
                </a:lnTo>
                <a:lnTo>
                  <a:pt x="3606" y="27724"/>
                </a:lnTo>
                <a:lnTo>
                  <a:pt x="3962" y="27355"/>
                </a:lnTo>
                <a:lnTo>
                  <a:pt x="3962" y="26276"/>
                </a:lnTo>
                <a:lnTo>
                  <a:pt x="4318" y="26276"/>
                </a:lnTo>
                <a:lnTo>
                  <a:pt x="4318" y="25920"/>
                </a:lnTo>
                <a:close/>
              </a:path>
              <a:path w="4445" h="52705">
                <a:moveTo>
                  <a:pt x="4318" y="1435"/>
                </a:moveTo>
                <a:lnTo>
                  <a:pt x="3962" y="1079"/>
                </a:lnTo>
                <a:lnTo>
                  <a:pt x="3962" y="723"/>
                </a:lnTo>
                <a:lnTo>
                  <a:pt x="3238" y="0"/>
                </a:lnTo>
                <a:lnTo>
                  <a:pt x="1079" y="0"/>
                </a:lnTo>
                <a:lnTo>
                  <a:pt x="368" y="723"/>
                </a:lnTo>
                <a:lnTo>
                  <a:pt x="368" y="1079"/>
                </a:lnTo>
                <a:lnTo>
                  <a:pt x="0" y="1435"/>
                </a:lnTo>
                <a:lnTo>
                  <a:pt x="0" y="2514"/>
                </a:lnTo>
                <a:lnTo>
                  <a:pt x="723" y="3238"/>
                </a:lnTo>
                <a:lnTo>
                  <a:pt x="723" y="3594"/>
                </a:lnTo>
                <a:lnTo>
                  <a:pt x="1079" y="3594"/>
                </a:lnTo>
                <a:lnTo>
                  <a:pt x="1447" y="3962"/>
                </a:lnTo>
                <a:lnTo>
                  <a:pt x="2882" y="3962"/>
                </a:lnTo>
                <a:lnTo>
                  <a:pt x="3238" y="3594"/>
                </a:lnTo>
                <a:lnTo>
                  <a:pt x="3606" y="3594"/>
                </a:lnTo>
                <a:lnTo>
                  <a:pt x="3606" y="3238"/>
                </a:lnTo>
                <a:lnTo>
                  <a:pt x="3962" y="2882"/>
                </a:lnTo>
                <a:lnTo>
                  <a:pt x="3962" y="1803"/>
                </a:lnTo>
                <a:lnTo>
                  <a:pt x="4318" y="1803"/>
                </a:lnTo>
                <a:lnTo>
                  <a:pt x="4318" y="1435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3" name="object 43"/>
          <p:cNvSpPr/>
          <p:nvPr/>
        </p:nvSpPr>
        <p:spPr>
          <a:xfrm>
            <a:off x="4151116" y="2571209"/>
            <a:ext cx="5374" cy="63724"/>
          </a:xfrm>
          <a:custGeom>
            <a:avLst/>
            <a:gdLst/>
            <a:ahLst/>
            <a:cxnLst/>
            <a:rect l="l" t="t" r="r" b="b"/>
            <a:pathLst>
              <a:path w="4445" h="52705">
                <a:moveTo>
                  <a:pt x="4318" y="50038"/>
                </a:moveTo>
                <a:lnTo>
                  <a:pt x="3606" y="49314"/>
                </a:lnTo>
                <a:lnTo>
                  <a:pt x="3606" y="48958"/>
                </a:lnTo>
                <a:lnTo>
                  <a:pt x="3238" y="48958"/>
                </a:lnTo>
                <a:lnTo>
                  <a:pt x="2882" y="48602"/>
                </a:lnTo>
                <a:lnTo>
                  <a:pt x="1447" y="48602"/>
                </a:lnTo>
                <a:lnTo>
                  <a:pt x="1079" y="48958"/>
                </a:lnTo>
                <a:lnTo>
                  <a:pt x="723" y="48958"/>
                </a:lnTo>
                <a:lnTo>
                  <a:pt x="723" y="49314"/>
                </a:lnTo>
                <a:lnTo>
                  <a:pt x="0" y="50038"/>
                </a:lnTo>
                <a:lnTo>
                  <a:pt x="0" y="51117"/>
                </a:lnTo>
                <a:lnTo>
                  <a:pt x="368" y="51473"/>
                </a:lnTo>
                <a:lnTo>
                  <a:pt x="368" y="51841"/>
                </a:lnTo>
                <a:lnTo>
                  <a:pt x="1079" y="52552"/>
                </a:lnTo>
                <a:lnTo>
                  <a:pt x="3238" y="52552"/>
                </a:lnTo>
                <a:lnTo>
                  <a:pt x="3962" y="51841"/>
                </a:lnTo>
                <a:lnTo>
                  <a:pt x="3962" y="50761"/>
                </a:lnTo>
                <a:lnTo>
                  <a:pt x="4318" y="50761"/>
                </a:lnTo>
                <a:lnTo>
                  <a:pt x="4318" y="50038"/>
                </a:lnTo>
                <a:close/>
              </a:path>
              <a:path w="4445" h="52705">
                <a:moveTo>
                  <a:pt x="4318" y="25920"/>
                </a:moveTo>
                <a:lnTo>
                  <a:pt x="3962" y="25552"/>
                </a:lnTo>
                <a:lnTo>
                  <a:pt x="3962" y="25196"/>
                </a:lnTo>
                <a:lnTo>
                  <a:pt x="3606" y="24841"/>
                </a:lnTo>
                <a:lnTo>
                  <a:pt x="3606" y="24472"/>
                </a:lnTo>
                <a:lnTo>
                  <a:pt x="3238" y="24472"/>
                </a:lnTo>
                <a:lnTo>
                  <a:pt x="2882" y="24117"/>
                </a:lnTo>
                <a:lnTo>
                  <a:pt x="1447" y="24117"/>
                </a:lnTo>
                <a:lnTo>
                  <a:pt x="1079" y="24472"/>
                </a:lnTo>
                <a:lnTo>
                  <a:pt x="723" y="24472"/>
                </a:lnTo>
                <a:lnTo>
                  <a:pt x="723" y="24841"/>
                </a:lnTo>
                <a:lnTo>
                  <a:pt x="368" y="25196"/>
                </a:lnTo>
                <a:lnTo>
                  <a:pt x="368" y="25552"/>
                </a:lnTo>
                <a:lnTo>
                  <a:pt x="0" y="25920"/>
                </a:lnTo>
                <a:lnTo>
                  <a:pt x="0" y="26631"/>
                </a:lnTo>
                <a:lnTo>
                  <a:pt x="368" y="27000"/>
                </a:lnTo>
                <a:lnTo>
                  <a:pt x="368" y="27355"/>
                </a:lnTo>
                <a:lnTo>
                  <a:pt x="723" y="27724"/>
                </a:lnTo>
                <a:lnTo>
                  <a:pt x="723" y="28079"/>
                </a:lnTo>
                <a:lnTo>
                  <a:pt x="1079" y="28079"/>
                </a:lnTo>
                <a:lnTo>
                  <a:pt x="1447" y="28435"/>
                </a:lnTo>
                <a:lnTo>
                  <a:pt x="2882" y="28435"/>
                </a:lnTo>
                <a:lnTo>
                  <a:pt x="3238" y="28079"/>
                </a:lnTo>
                <a:lnTo>
                  <a:pt x="3606" y="28079"/>
                </a:lnTo>
                <a:lnTo>
                  <a:pt x="3606" y="27724"/>
                </a:lnTo>
                <a:lnTo>
                  <a:pt x="3962" y="27355"/>
                </a:lnTo>
                <a:lnTo>
                  <a:pt x="3962" y="26276"/>
                </a:lnTo>
                <a:lnTo>
                  <a:pt x="4318" y="26276"/>
                </a:lnTo>
                <a:lnTo>
                  <a:pt x="4318" y="25920"/>
                </a:lnTo>
                <a:close/>
              </a:path>
              <a:path w="4445" h="52705">
                <a:moveTo>
                  <a:pt x="4318" y="1435"/>
                </a:moveTo>
                <a:lnTo>
                  <a:pt x="3962" y="1079"/>
                </a:lnTo>
                <a:lnTo>
                  <a:pt x="3962" y="723"/>
                </a:lnTo>
                <a:lnTo>
                  <a:pt x="3606" y="723"/>
                </a:lnTo>
                <a:lnTo>
                  <a:pt x="3606" y="355"/>
                </a:lnTo>
                <a:lnTo>
                  <a:pt x="3238" y="0"/>
                </a:lnTo>
                <a:lnTo>
                  <a:pt x="1079" y="0"/>
                </a:lnTo>
                <a:lnTo>
                  <a:pt x="723" y="355"/>
                </a:lnTo>
                <a:lnTo>
                  <a:pt x="723" y="723"/>
                </a:lnTo>
                <a:lnTo>
                  <a:pt x="368" y="723"/>
                </a:lnTo>
                <a:lnTo>
                  <a:pt x="368" y="1079"/>
                </a:lnTo>
                <a:lnTo>
                  <a:pt x="0" y="1435"/>
                </a:lnTo>
                <a:lnTo>
                  <a:pt x="0" y="2514"/>
                </a:lnTo>
                <a:lnTo>
                  <a:pt x="368" y="2882"/>
                </a:lnTo>
                <a:lnTo>
                  <a:pt x="368" y="3238"/>
                </a:lnTo>
                <a:lnTo>
                  <a:pt x="723" y="3238"/>
                </a:lnTo>
                <a:lnTo>
                  <a:pt x="723" y="3594"/>
                </a:lnTo>
                <a:lnTo>
                  <a:pt x="1079" y="3962"/>
                </a:lnTo>
                <a:lnTo>
                  <a:pt x="3238" y="3962"/>
                </a:lnTo>
                <a:lnTo>
                  <a:pt x="3606" y="3594"/>
                </a:lnTo>
                <a:lnTo>
                  <a:pt x="3606" y="3238"/>
                </a:lnTo>
                <a:lnTo>
                  <a:pt x="3962" y="3238"/>
                </a:lnTo>
                <a:lnTo>
                  <a:pt x="3962" y="1803"/>
                </a:lnTo>
                <a:lnTo>
                  <a:pt x="4318" y="1803"/>
                </a:lnTo>
                <a:lnTo>
                  <a:pt x="4318" y="1435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44" name="object 44"/>
          <p:cNvGrpSpPr/>
          <p:nvPr/>
        </p:nvGrpSpPr>
        <p:grpSpPr>
          <a:xfrm>
            <a:off x="2883622" y="3582990"/>
            <a:ext cx="2722471" cy="1722849"/>
            <a:chOff x="2384996" y="2962637"/>
            <a:chExt cx="2251710" cy="1424940"/>
          </a:xfrm>
        </p:grpSpPr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9042" y="2962637"/>
              <a:ext cx="2237263" cy="142465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84996" y="3213007"/>
              <a:ext cx="5080" cy="918210"/>
            </a:xfrm>
            <a:custGeom>
              <a:avLst/>
              <a:gdLst/>
              <a:ahLst/>
              <a:cxnLst/>
              <a:rect l="l" t="t" r="r" b="b"/>
              <a:pathLst>
                <a:path w="5080" h="918210">
                  <a:moveTo>
                    <a:pt x="0" y="0"/>
                  </a:moveTo>
                  <a:lnTo>
                    <a:pt x="4686" y="0"/>
                  </a:lnTo>
                </a:path>
                <a:path w="5080" h="918210">
                  <a:moveTo>
                    <a:pt x="0" y="162001"/>
                  </a:moveTo>
                  <a:lnTo>
                    <a:pt x="4686" y="162001"/>
                  </a:lnTo>
                </a:path>
                <a:path w="5080" h="918210">
                  <a:moveTo>
                    <a:pt x="0" y="324002"/>
                  </a:moveTo>
                  <a:lnTo>
                    <a:pt x="4686" y="324002"/>
                  </a:lnTo>
                </a:path>
                <a:path w="5080" h="918210">
                  <a:moveTo>
                    <a:pt x="0" y="621004"/>
                  </a:moveTo>
                  <a:lnTo>
                    <a:pt x="4686" y="621004"/>
                  </a:lnTo>
                </a:path>
                <a:path w="5080" h="918210">
                  <a:moveTo>
                    <a:pt x="0" y="918006"/>
                  </a:moveTo>
                  <a:lnTo>
                    <a:pt x="4686" y="918006"/>
                  </a:lnTo>
                </a:path>
              </a:pathLst>
            </a:custGeom>
            <a:ln w="4762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47" name="object 47"/>
          <p:cNvSpPr/>
          <p:nvPr/>
        </p:nvSpPr>
        <p:spPr>
          <a:xfrm>
            <a:off x="2628558" y="3860891"/>
            <a:ext cx="60653" cy="76008"/>
          </a:xfrm>
          <a:custGeom>
            <a:avLst/>
            <a:gdLst/>
            <a:ahLst/>
            <a:cxnLst/>
            <a:rect l="l" t="t" r="r" b="b"/>
            <a:pathLst>
              <a:path w="50164" h="62864">
                <a:moveTo>
                  <a:pt x="36360" y="0"/>
                </a:moveTo>
                <a:lnTo>
                  <a:pt x="29527" y="0"/>
                </a:lnTo>
                <a:lnTo>
                  <a:pt x="23406" y="8280"/>
                </a:lnTo>
                <a:lnTo>
                  <a:pt x="21602" y="10439"/>
                </a:lnTo>
                <a:lnTo>
                  <a:pt x="20878" y="12242"/>
                </a:lnTo>
                <a:lnTo>
                  <a:pt x="19443" y="14046"/>
                </a:lnTo>
                <a:lnTo>
                  <a:pt x="19088" y="14046"/>
                </a:lnTo>
                <a:lnTo>
                  <a:pt x="18719" y="12611"/>
                </a:lnTo>
                <a:lnTo>
                  <a:pt x="18008" y="10439"/>
                </a:lnTo>
                <a:lnTo>
                  <a:pt x="16929" y="8280"/>
                </a:lnTo>
                <a:lnTo>
                  <a:pt x="14046" y="0"/>
                </a:lnTo>
                <a:lnTo>
                  <a:pt x="7569" y="0"/>
                </a:lnTo>
                <a:lnTo>
                  <a:pt x="15125" y="18008"/>
                </a:lnTo>
                <a:lnTo>
                  <a:pt x="0" y="37084"/>
                </a:lnTo>
                <a:lnTo>
                  <a:pt x="6845" y="37084"/>
                </a:lnTo>
                <a:lnTo>
                  <a:pt x="13677" y="28079"/>
                </a:lnTo>
                <a:lnTo>
                  <a:pt x="15125" y="25920"/>
                </a:lnTo>
                <a:lnTo>
                  <a:pt x="16205" y="24130"/>
                </a:lnTo>
                <a:lnTo>
                  <a:pt x="17284" y="21971"/>
                </a:lnTo>
                <a:lnTo>
                  <a:pt x="18364" y="24485"/>
                </a:lnTo>
                <a:lnTo>
                  <a:pt x="18719" y="26289"/>
                </a:lnTo>
                <a:lnTo>
                  <a:pt x="19799" y="28803"/>
                </a:lnTo>
                <a:lnTo>
                  <a:pt x="23037" y="37084"/>
                </a:lnTo>
                <a:lnTo>
                  <a:pt x="29527" y="37084"/>
                </a:lnTo>
                <a:lnTo>
                  <a:pt x="23520" y="21971"/>
                </a:lnTo>
                <a:lnTo>
                  <a:pt x="21958" y="18008"/>
                </a:lnTo>
                <a:lnTo>
                  <a:pt x="25120" y="14046"/>
                </a:lnTo>
                <a:lnTo>
                  <a:pt x="36360" y="0"/>
                </a:lnTo>
                <a:close/>
              </a:path>
              <a:path w="50164" h="62864">
                <a:moveTo>
                  <a:pt x="50038" y="33489"/>
                </a:moveTo>
                <a:lnTo>
                  <a:pt x="47167" y="33489"/>
                </a:lnTo>
                <a:lnTo>
                  <a:pt x="40678" y="36728"/>
                </a:lnTo>
                <a:lnTo>
                  <a:pt x="41046" y="39598"/>
                </a:lnTo>
                <a:lnTo>
                  <a:pt x="46088" y="37084"/>
                </a:lnTo>
                <a:lnTo>
                  <a:pt x="41046" y="62280"/>
                </a:lnTo>
                <a:lnTo>
                  <a:pt x="44640" y="62280"/>
                </a:lnTo>
                <a:lnTo>
                  <a:pt x="50038" y="3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8" name="object 48"/>
          <p:cNvSpPr/>
          <p:nvPr/>
        </p:nvSpPr>
        <p:spPr>
          <a:xfrm>
            <a:off x="2655108" y="4428049"/>
            <a:ext cx="5374" cy="63724"/>
          </a:xfrm>
          <a:custGeom>
            <a:avLst/>
            <a:gdLst/>
            <a:ahLst/>
            <a:cxnLst/>
            <a:rect l="l" t="t" r="r" b="b"/>
            <a:pathLst>
              <a:path w="4444" h="52704">
                <a:moveTo>
                  <a:pt x="3962" y="49682"/>
                </a:moveTo>
                <a:lnTo>
                  <a:pt x="2882" y="48602"/>
                </a:lnTo>
                <a:lnTo>
                  <a:pt x="1079" y="48602"/>
                </a:lnTo>
                <a:lnTo>
                  <a:pt x="0" y="49682"/>
                </a:lnTo>
                <a:lnTo>
                  <a:pt x="0" y="51473"/>
                </a:lnTo>
                <a:lnTo>
                  <a:pt x="1079" y="52552"/>
                </a:lnTo>
                <a:lnTo>
                  <a:pt x="2882" y="52552"/>
                </a:lnTo>
                <a:lnTo>
                  <a:pt x="3962" y="51473"/>
                </a:lnTo>
                <a:lnTo>
                  <a:pt x="3962" y="49682"/>
                </a:lnTo>
                <a:close/>
              </a:path>
              <a:path w="4444" h="52704">
                <a:moveTo>
                  <a:pt x="3962" y="25552"/>
                </a:moveTo>
                <a:lnTo>
                  <a:pt x="3606" y="25196"/>
                </a:lnTo>
                <a:lnTo>
                  <a:pt x="3606" y="24841"/>
                </a:lnTo>
                <a:lnTo>
                  <a:pt x="3251" y="24472"/>
                </a:lnTo>
                <a:lnTo>
                  <a:pt x="2882" y="24472"/>
                </a:lnTo>
                <a:lnTo>
                  <a:pt x="2882" y="24117"/>
                </a:lnTo>
                <a:lnTo>
                  <a:pt x="1447" y="24117"/>
                </a:lnTo>
                <a:lnTo>
                  <a:pt x="1079" y="24472"/>
                </a:lnTo>
                <a:lnTo>
                  <a:pt x="723" y="24472"/>
                </a:lnTo>
                <a:lnTo>
                  <a:pt x="368" y="24841"/>
                </a:lnTo>
                <a:lnTo>
                  <a:pt x="368" y="25196"/>
                </a:lnTo>
                <a:lnTo>
                  <a:pt x="0" y="25552"/>
                </a:lnTo>
                <a:lnTo>
                  <a:pt x="0" y="27000"/>
                </a:lnTo>
                <a:lnTo>
                  <a:pt x="368" y="27355"/>
                </a:lnTo>
                <a:lnTo>
                  <a:pt x="368" y="27711"/>
                </a:lnTo>
                <a:lnTo>
                  <a:pt x="723" y="28079"/>
                </a:lnTo>
                <a:lnTo>
                  <a:pt x="1079" y="28079"/>
                </a:lnTo>
                <a:lnTo>
                  <a:pt x="1447" y="28435"/>
                </a:lnTo>
                <a:lnTo>
                  <a:pt x="2527" y="28435"/>
                </a:lnTo>
                <a:lnTo>
                  <a:pt x="2882" y="28079"/>
                </a:lnTo>
                <a:lnTo>
                  <a:pt x="3251" y="28079"/>
                </a:lnTo>
                <a:lnTo>
                  <a:pt x="3606" y="27711"/>
                </a:lnTo>
                <a:lnTo>
                  <a:pt x="3606" y="27355"/>
                </a:lnTo>
                <a:lnTo>
                  <a:pt x="3962" y="27000"/>
                </a:lnTo>
                <a:lnTo>
                  <a:pt x="3962" y="25552"/>
                </a:lnTo>
                <a:close/>
              </a:path>
              <a:path w="4444" h="52704">
                <a:moveTo>
                  <a:pt x="3962" y="1079"/>
                </a:moveTo>
                <a:lnTo>
                  <a:pt x="3606" y="723"/>
                </a:lnTo>
                <a:lnTo>
                  <a:pt x="3606" y="355"/>
                </a:lnTo>
                <a:lnTo>
                  <a:pt x="3251" y="355"/>
                </a:lnTo>
                <a:lnTo>
                  <a:pt x="2882" y="0"/>
                </a:lnTo>
                <a:lnTo>
                  <a:pt x="1079" y="0"/>
                </a:lnTo>
                <a:lnTo>
                  <a:pt x="723" y="355"/>
                </a:lnTo>
                <a:lnTo>
                  <a:pt x="368" y="355"/>
                </a:lnTo>
                <a:lnTo>
                  <a:pt x="368" y="723"/>
                </a:lnTo>
                <a:lnTo>
                  <a:pt x="0" y="1079"/>
                </a:lnTo>
                <a:lnTo>
                  <a:pt x="0" y="2882"/>
                </a:lnTo>
                <a:lnTo>
                  <a:pt x="368" y="2882"/>
                </a:lnTo>
                <a:lnTo>
                  <a:pt x="368" y="3238"/>
                </a:lnTo>
                <a:lnTo>
                  <a:pt x="723" y="3594"/>
                </a:lnTo>
                <a:lnTo>
                  <a:pt x="1079" y="3594"/>
                </a:lnTo>
                <a:lnTo>
                  <a:pt x="1447" y="3962"/>
                </a:lnTo>
                <a:lnTo>
                  <a:pt x="2527" y="3962"/>
                </a:lnTo>
                <a:lnTo>
                  <a:pt x="2882" y="3594"/>
                </a:lnTo>
                <a:lnTo>
                  <a:pt x="3251" y="3594"/>
                </a:lnTo>
                <a:lnTo>
                  <a:pt x="3606" y="3238"/>
                </a:lnTo>
                <a:lnTo>
                  <a:pt x="3606" y="2882"/>
                </a:lnTo>
                <a:lnTo>
                  <a:pt x="3962" y="2882"/>
                </a:lnTo>
                <a:lnTo>
                  <a:pt x="3962" y="1079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9" name="object 49"/>
          <p:cNvSpPr/>
          <p:nvPr/>
        </p:nvSpPr>
        <p:spPr>
          <a:xfrm>
            <a:off x="2655108" y="4788449"/>
            <a:ext cx="5374" cy="63724"/>
          </a:xfrm>
          <a:custGeom>
            <a:avLst/>
            <a:gdLst/>
            <a:ahLst/>
            <a:cxnLst/>
            <a:rect l="l" t="t" r="r" b="b"/>
            <a:pathLst>
              <a:path w="4444" h="52704">
                <a:moveTo>
                  <a:pt x="3962" y="49669"/>
                </a:moveTo>
                <a:lnTo>
                  <a:pt x="3606" y="49669"/>
                </a:lnTo>
                <a:lnTo>
                  <a:pt x="3606" y="49326"/>
                </a:lnTo>
                <a:lnTo>
                  <a:pt x="3251" y="48958"/>
                </a:lnTo>
                <a:lnTo>
                  <a:pt x="2882" y="48958"/>
                </a:lnTo>
                <a:lnTo>
                  <a:pt x="2882" y="48590"/>
                </a:lnTo>
                <a:lnTo>
                  <a:pt x="1447" y="48590"/>
                </a:lnTo>
                <a:lnTo>
                  <a:pt x="1079" y="48958"/>
                </a:lnTo>
                <a:lnTo>
                  <a:pt x="723" y="48958"/>
                </a:lnTo>
                <a:lnTo>
                  <a:pt x="368" y="49326"/>
                </a:lnTo>
                <a:lnTo>
                  <a:pt x="368" y="49669"/>
                </a:lnTo>
                <a:lnTo>
                  <a:pt x="0" y="49669"/>
                </a:lnTo>
                <a:lnTo>
                  <a:pt x="0" y="50774"/>
                </a:lnTo>
                <a:lnTo>
                  <a:pt x="0" y="51473"/>
                </a:lnTo>
                <a:lnTo>
                  <a:pt x="368" y="51841"/>
                </a:lnTo>
                <a:lnTo>
                  <a:pt x="368" y="52209"/>
                </a:lnTo>
                <a:lnTo>
                  <a:pt x="723" y="52209"/>
                </a:lnTo>
                <a:lnTo>
                  <a:pt x="1079" y="52552"/>
                </a:lnTo>
                <a:lnTo>
                  <a:pt x="2882" y="52552"/>
                </a:lnTo>
                <a:lnTo>
                  <a:pt x="3251" y="52209"/>
                </a:lnTo>
                <a:lnTo>
                  <a:pt x="3606" y="52209"/>
                </a:lnTo>
                <a:lnTo>
                  <a:pt x="3606" y="51841"/>
                </a:lnTo>
                <a:lnTo>
                  <a:pt x="3962" y="51473"/>
                </a:lnTo>
                <a:lnTo>
                  <a:pt x="3962" y="49669"/>
                </a:lnTo>
                <a:close/>
              </a:path>
              <a:path w="4444" h="52704">
                <a:moveTo>
                  <a:pt x="3962" y="25552"/>
                </a:moveTo>
                <a:lnTo>
                  <a:pt x="3606" y="25196"/>
                </a:lnTo>
                <a:lnTo>
                  <a:pt x="3606" y="24841"/>
                </a:lnTo>
                <a:lnTo>
                  <a:pt x="3251" y="24472"/>
                </a:lnTo>
                <a:lnTo>
                  <a:pt x="2882" y="24472"/>
                </a:lnTo>
                <a:lnTo>
                  <a:pt x="2882" y="24117"/>
                </a:lnTo>
                <a:lnTo>
                  <a:pt x="1447" y="24117"/>
                </a:lnTo>
                <a:lnTo>
                  <a:pt x="1079" y="24472"/>
                </a:lnTo>
                <a:lnTo>
                  <a:pt x="723" y="24472"/>
                </a:lnTo>
                <a:lnTo>
                  <a:pt x="368" y="24841"/>
                </a:lnTo>
                <a:lnTo>
                  <a:pt x="368" y="25196"/>
                </a:lnTo>
                <a:lnTo>
                  <a:pt x="0" y="25552"/>
                </a:lnTo>
                <a:lnTo>
                  <a:pt x="0" y="27000"/>
                </a:lnTo>
                <a:lnTo>
                  <a:pt x="368" y="27355"/>
                </a:lnTo>
                <a:lnTo>
                  <a:pt x="368" y="27711"/>
                </a:lnTo>
                <a:lnTo>
                  <a:pt x="723" y="28079"/>
                </a:lnTo>
                <a:lnTo>
                  <a:pt x="1079" y="28079"/>
                </a:lnTo>
                <a:lnTo>
                  <a:pt x="1447" y="28435"/>
                </a:lnTo>
                <a:lnTo>
                  <a:pt x="2527" y="28435"/>
                </a:lnTo>
                <a:lnTo>
                  <a:pt x="2882" y="28079"/>
                </a:lnTo>
                <a:lnTo>
                  <a:pt x="3251" y="28079"/>
                </a:lnTo>
                <a:lnTo>
                  <a:pt x="3606" y="27711"/>
                </a:lnTo>
                <a:lnTo>
                  <a:pt x="3606" y="27355"/>
                </a:lnTo>
                <a:lnTo>
                  <a:pt x="3962" y="27000"/>
                </a:lnTo>
                <a:lnTo>
                  <a:pt x="3962" y="25552"/>
                </a:lnTo>
                <a:close/>
              </a:path>
              <a:path w="4444" h="52704">
                <a:moveTo>
                  <a:pt x="3962" y="1079"/>
                </a:moveTo>
                <a:lnTo>
                  <a:pt x="2882" y="0"/>
                </a:lnTo>
                <a:lnTo>
                  <a:pt x="1079" y="0"/>
                </a:lnTo>
                <a:lnTo>
                  <a:pt x="0" y="1079"/>
                </a:lnTo>
                <a:lnTo>
                  <a:pt x="0" y="2870"/>
                </a:lnTo>
                <a:lnTo>
                  <a:pt x="1079" y="3949"/>
                </a:lnTo>
                <a:lnTo>
                  <a:pt x="2882" y="3949"/>
                </a:lnTo>
                <a:lnTo>
                  <a:pt x="3962" y="2870"/>
                </a:lnTo>
                <a:lnTo>
                  <a:pt x="3962" y="1079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50" name="object 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820831" y="5485742"/>
            <a:ext cx="914061" cy="28640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64866" y="4874623"/>
            <a:ext cx="114472" cy="12274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43324" y="4908571"/>
            <a:ext cx="149298" cy="8661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68354" y="4874623"/>
            <a:ext cx="114472" cy="122748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6542021" y="4948619"/>
            <a:ext cx="103647" cy="6910"/>
          </a:xfrm>
          <a:custGeom>
            <a:avLst/>
            <a:gdLst/>
            <a:ahLst/>
            <a:cxnLst/>
            <a:rect l="l" t="t" r="r" b="b"/>
            <a:pathLst>
              <a:path w="85725" h="5714">
                <a:moveTo>
                  <a:pt x="85318" y="0"/>
                </a:moveTo>
                <a:lnTo>
                  <a:pt x="0" y="0"/>
                </a:lnTo>
                <a:lnTo>
                  <a:pt x="0" y="5397"/>
                </a:lnTo>
                <a:lnTo>
                  <a:pt x="80289" y="5397"/>
                </a:lnTo>
                <a:lnTo>
                  <a:pt x="85318" y="5397"/>
                </a:lnTo>
                <a:lnTo>
                  <a:pt x="85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55" name="object 5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700455" y="4920335"/>
            <a:ext cx="78229" cy="10880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945080" y="4766245"/>
            <a:ext cx="188468" cy="117083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6926360" y="4948619"/>
            <a:ext cx="224185" cy="158926"/>
            <a:chOff x="5728677" y="4092126"/>
            <a:chExt cx="185420" cy="131445"/>
          </a:xfrm>
        </p:grpSpPr>
        <p:sp>
          <p:nvSpPr>
            <p:cNvPr id="58" name="object 58"/>
            <p:cNvSpPr/>
            <p:nvPr/>
          </p:nvSpPr>
          <p:spPr>
            <a:xfrm>
              <a:off x="5728678" y="4092126"/>
              <a:ext cx="185420" cy="131445"/>
            </a:xfrm>
            <a:custGeom>
              <a:avLst/>
              <a:gdLst/>
              <a:ahLst/>
              <a:cxnLst/>
              <a:rect l="l" t="t" r="r" b="b"/>
              <a:pathLst>
                <a:path w="185420" h="131445">
                  <a:moveTo>
                    <a:pt x="62636" y="36728"/>
                  </a:moveTo>
                  <a:lnTo>
                    <a:pt x="60121" y="36004"/>
                  </a:lnTo>
                  <a:lnTo>
                    <a:pt x="55448" y="34556"/>
                  </a:lnTo>
                  <a:lnTo>
                    <a:pt x="47879" y="33845"/>
                  </a:lnTo>
                  <a:lnTo>
                    <a:pt x="43916" y="33845"/>
                  </a:lnTo>
                  <a:lnTo>
                    <a:pt x="43561" y="33477"/>
                  </a:lnTo>
                  <a:lnTo>
                    <a:pt x="39966" y="33477"/>
                  </a:lnTo>
                  <a:lnTo>
                    <a:pt x="28473" y="48247"/>
                  </a:lnTo>
                  <a:lnTo>
                    <a:pt x="29159" y="55079"/>
                  </a:lnTo>
                  <a:lnTo>
                    <a:pt x="31318" y="62280"/>
                  </a:lnTo>
                  <a:lnTo>
                    <a:pt x="34925" y="68757"/>
                  </a:lnTo>
                  <a:lnTo>
                    <a:pt x="35636" y="69481"/>
                  </a:lnTo>
                  <a:lnTo>
                    <a:pt x="36004" y="70205"/>
                  </a:lnTo>
                  <a:lnTo>
                    <a:pt x="36728" y="71285"/>
                  </a:lnTo>
                  <a:lnTo>
                    <a:pt x="33121" y="71996"/>
                  </a:lnTo>
                  <a:lnTo>
                    <a:pt x="29883" y="73444"/>
                  </a:lnTo>
                  <a:lnTo>
                    <a:pt x="5765" y="109804"/>
                  </a:lnTo>
                  <a:lnTo>
                    <a:pt x="5765" y="114846"/>
                  </a:lnTo>
                  <a:lnTo>
                    <a:pt x="6845" y="118440"/>
                  </a:lnTo>
                  <a:lnTo>
                    <a:pt x="9004" y="122047"/>
                  </a:lnTo>
                  <a:lnTo>
                    <a:pt x="10807" y="125285"/>
                  </a:lnTo>
                  <a:lnTo>
                    <a:pt x="13677" y="128168"/>
                  </a:lnTo>
                  <a:lnTo>
                    <a:pt x="17284" y="130327"/>
                  </a:lnTo>
                  <a:lnTo>
                    <a:pt x="17640" y="130327"/>
                  </a:lnTo>
                  <a:lnTo>
                    <a:pt x="17995" y="130683"/>
                  </a:lnTo>
                  <a:lnTo>
                    <a:pt x="18719" y="131038"/>
                  </a:lnTo>
                  <a:lnTo>
                    <a:pt x="36004" y="131038"/>
                  </a:lnTo>
                  <a:lnTo>
                    <a:pt x="37401" y="129959"/>
                  </a:lnTo>
                  <a:lnTo>
                    <a:pt x="43891" y="124980"/>
                  </a:lnTo>
                  <a:lnTo>
                    <a:pt x="50038" y="115697"/>
                  </a:lnTo>
                  <a:lnTo>
                    <a:pt x="54025" y="104470"/>
                  </a:lnTo>
                  <a:lnTo>
                    <a:pt x="55448" y="92519"/>
                  </a:lnTo>
                  <a:lnTo>
                    <a:pt x="55079" y="85686"/>
                  </a:lnTo>
                  <a:lnTo>
                    <a:pt x="53276" y="79197"/>
                  </a:lnTo>
                  <a:lnTo>
                    <a:pt x="50431" y="74168"/>
                  </a:lnTo>
                  <a:lnTo>
                    <a:pt x="48602" y="70916"/>
                  </a:lnTo>
                  <a:lnTo>
                    <a:pt x="45720" y="67475"/>
                  </a:lnTo>
                  <a:lnTo>
                    <a:pt x="45720" y="97917"/>
                  </a:lnTo>
                  <a:lnTo>
                    <a:pt x="44729" y="106578"/>
                  </a:lnTo>
                  <a:lnTo>
                    <a:pt x="41579" y="117182"/>
                  </a:lnTo>
                  <a:lnTo>
                    <a:pt x="35991" y="126174"/>
                  </a:lnTo>
                  <a:lnTo>
                    <a:pt x="27724" y="129959"/>
                  </a:lnTo>
                  <a:lnTo>
                    <a:pt x="25565" y="129959"/>
                  </a:lnTo>
                  <a:lnTo>
                    <a:pt x="14046" y="117716"/>
                  </a:lnTo>
                  <a:lnTo>
                    <a:pt x="14046" y="113398"/>
                  </a:lnTo>
                  <a:lnTo>
                    <a:pt x="15227" y="104292"/>
                  </a:lnTo>
                  <a:lnTo>
                    <a:pt x="19253" y="92303"/>
                  </a:lnTo>
                  <a:lnTo>
                    <a:pt x="26797" y="81064"/>
                  </a:lnTo>
                  <a:lnTo>
                    <a:pt x="38519" y="74168"/>
                  </a:lnTo>
                  <a:lnTo>
                    <a:pt x="38519" y="74523"/>
                  </a:lnTo>
                  <a:lnTo>
                    <a:pt x="38887" y="74879"/>
                  </a:lnTo>
                  <a:lnTo>
                    <a:pt x="42837" y="81724"/>
                  </a:lnTo>
                  <a:lnTo>
                    <a:pt x="45364" y="89636"/>
                  </a:lnTo>
                  <a:lnTo>
                    <a:pt x="45720" y="97917"/>
                  </a:lnTo>
                  <a:lnTo>
                    <a:pt x="45720" y="67475"/>
                  </a:lnTo>
                  <a:lnTo>
                    <a:pt x="44996" y="66598"/>
                  </a:lnTo>
                  <a:lnTo>
                    <a:pt x="42125" y="63715"/>
                  </a:lnTo>
                  <a:lnTo>
                    <a:pt x="39243" y="60121"/>
                  </a:lnTo>
                  <a:lnTo>
                    <a:pt x="37084" y="56159"/>
                  </a:lnTo>
                  <a:lnTo>
                    <a:pt x="34925" y="52565"/>
                  </a:lnTo>
                  <a:lnTo>
                    <a:pt x="33121" y="48247"/>
                  </a:lnTo>
                  <a:lnTo>
                    <a:pt x="32131" y="44284"/>
                  </a:lnTo>
                  <a:lnTo>
                    <a:pt x="32156" y="42837"/>
                  </a:lnTo>
                  <a:lnTo>
                    <a:pt x="32397" y="42125"/>
                  </a:lnTo>
                  <a:lnTo>
                    <a:pt x="32766" y="41402"/>
                  </a:lnTo>
                  <a:lnTo>
                    <a:pt x="33477" y="40322"/>
                  </a:lnTo>
                  <a:lnTo>
                    <a:pt x="34556" y="39243"/>
                  </a:lnTo>
                  <a:lnTo>
                    <a:pt x="35636" y="38887"/>
                  </a:lnTo>
                  <a:lnTo>
                    <a:pt x="36728" y="38163"/>
                  </a:lnTo>
                  <a:lnTo>
                    <a:pt x="37807" y="37807"/>
                  </a:lnTo>
                  <a:lnTo>
                    <a:pt x="39598" y="37807"/>
                  </a:lnTo>
                  <a:lnTo>
                    <a:pt x="42481" y="38163"/>
                  </a:lnTo>
                  <a:lnTo>
                    <a:pt x="45364" y="38887"/>
                  </a:lnTo>
                  <a:lnTo>
                    <a:pt x="47523" y="40322"/>
                  </a:lnTo>
                  <a:lnTo>
                    <a:pt x="48958" y="41046"/>
                  </a:lnTo>
                  <a:lnTo>
                    <a:pt x="49682" y="41757"/>
                  </a:lnTo>
                  <a:lnTo>
                    <a:pt x="50406" y="42125"/>
                  </a:lnTo>
                  <a:lnTo>
                    <a:pt x="51117" y="42837"/>
                  </a:lnTo>
                  <a:lnTo>
                    <a:pt x="53276" y="43916"/>
                  </a:lnTo>
                  <a:lnTo>
                    <a:pt x="55079" y="44640"/>
                  </a:lnTo>
                  <a:lnTo>
                    <a:pt x="56883" y="44996"/>
                  </a:lnTo>
                  <a:lnTo>
                    <a:pt x="59042" y="44996"/>
                  </a:lnTo>
                  <a:lnTo>
                    <a:pt x="59766" y="44284"/>
                  </a:lnTo>
                  <a:lnTo>
                    <a:pt x="60845" y="43916"/>
                  </a:lnTo>
                  <a:lnTo>
                    <a:pt x="61556" y="43205"/>
                  </a:lnTo>
                  <a:lnTo>
                    <a:pt x="61925" y="42481"/>
                  </a:lnTo>
                  <a:lnTo>
                    <a:pt x="62280" y="41402"/>
                  </a:lnTo>
                  <a:lnTo>
                    <a:pt x="62636" y="40678"/>
                  </a:lnTo>
                  <a:lnTo>
                    <a:pt x="62636" y="37807"/>
                  </a:lnTo>
                  <a:lnTo>
                    <a:pt x="62636" y="36728"/>
                  </a:lnTo>
                  <a:close/>
                </a:path>
                <a:path w="185420" h="131445">
                  <a:moveTo>
                    <a:pt x="185039" y="0"/>
                  </a:moveTo>
                  <a:lnTo>
                    <a:pt x="0" y="0"/>
                  </a:lnTo>
                  <a:lnTo>
                    <a:pt x="0" y="5397"/>
                  </a:lnTo>
                  <a:lnTo>
                    <a:pt x="185039" y="5397"/>
                  </a:lnTo>
                  <a:lnTo>
                    <a:pt x="1850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12561" y="4125248"/>
              <a:ext cx="94678" cy="97916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8807584" y="3715953"/>
            <a:ext cx="579657" cy="157390"/>
            <a:chOff x="7284605" y="3072608"/>
            <a:chExt cx="479425" cy="130175"/>
          </a:xfrm>
        </p:grpSpPr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84605" y="3080165"/>
              <a:ext cx="151549" cy="11088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8837" y="3072608"/>
              <a:ext cx="146888" cy="12960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42085" y="3072608"/>
              <a:ext cx="121678" cy="129603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9455680" y="3775576"/>
            <a:ext cx="111325" cy="37620"/>
          </a:xfrm>
          <a:custGeom>
            <a:avLst/>
            <a:gdLst/>
            <a:ahLst/>
            <a:cxnLst/>
            <a:rect l="l" t="t" r="r" b="b"/>
            <a:pathLst>
              <a:path w="92075" h="31114">
                <a:moveTo>
                  <a:pt x="91808" y="25565"/>
                </a:moveTo>
                <a:lnTo>
                  <a:pt x="0" y="25565"/>
                </a:lnTo>
                <a:lnTo>
                  <a:pt x="0" y="30962"/>
                </a:lnTo>
                <a:lnTo>
                  <a:pt x="91808" y="30962"/>
                </a:lnTo>
                <a:lnTo>
                  <a:pt x="91808" y="25565"/>
                </a:lnTo>
                <a:close/>
              </a:path>
              <a:path w="92075" h="31114">
                <a:moveTo>
                  <a:pt x="91808" y="0"/>
                </a:moveTo>
                <a:lnTo>
                  <a:pt x="0" y="0"/>
                </a:lnTo>
                <a:lnTo>
                  <a:pt x="0" y="5410"/>
                </a:lnTo>
                <a:lnTo>
                  <a:pt x="91808" y="5410"/>
                </a:lnTo>
                <a:lnTo>
                  <a:pt x="91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5" name="object 65"/>
          <p:cNvSpPr/>
          <p:nvPr/>
        </p:nvSpPr>
        <p:spPr>
          <a:xfrm>
            <a:off x="9725545" y="3621503"/>
            <a:ext cx="56814" cy="105951"/>
          </a:xfrm>
          <a:custGeom>
            <a:avLst/>
            <a:gdLst/>
            <a:ahLst/>
            <a:cxnLst/>
            <a:rect l="l" t="t" r="r" b="b"/>
            <a:pathLst>
              <a:path w="46990" h="87630">
                <a:moveTo>
                  <a:pt x="46443" y="80276"/>
                </a:moveTo>
                <a:lnTo>
                  <a:pt x="723" y="80276"/>
                </a:lnTo>
                <a:lnTo>
                  <a:pt x="723" y="87477"/>
                </a:lnTo>
                <a:lnTo>
                  <a:pt x="46443" y="87477"/>
                </a:lnTo>
                <a:lnTo>
                  <a:pt x="46443" y="80276"/>
                </a:lnTo>
                <a:close/>
              </a:path>
              <a:path w="46990" h="87630">
                <a:moveTo>
                  <a:pt x="29159" y="12953"/>
                </a:moveTo>
                <a:lnTo>
                  <a:pt x="18008" y="12953"/>
                </a:lnTo>
                <a:lnTo>
                  <a:pt x="18008" y="80276"/>
                </a:lnTo>
                <a:lnTo>
                  <a:pt x="29159" y="80276"/>
                </a:lnTo>
                <a:lnTo>
                  <a:pt x="29159" y="12953"/>
                </a:lnTo>
                <a:close/>
              </a:path>
              <a:path w="46990" h="87630">
                <a:moveTo>
                  <a:pt x="29159" y="0"/>
                </a:moveTo>
                <a:lnTo>
                  <a:pt x="25920" y="0"/>
                </a:lnTo>
                <a:lnTo>
                  <a:pt x="24117" y="1435"/>
                </a:lnTo>
                <a:lnTo>
                  <a:pt x="22326" y="2514"/>
                </a:lnTo>
                <a:lnTo>
                  <a:pt x="20523" y="3962"/>
                </a:lnTo>
                <a:lnTo>
                  <a:pt x="14757" y="7200"/>
                </a:lnTo>
                <a:lnTo>
                  <a:pt x="7924" y="8991"/>
                </a:lnTo>
                <a:lnTo>
                  <a:pt x="0" y="8991"/>
                </a:lnTo>
                <a:lnTo>
                  <a:pt x="0" y="16560"/>
                </a:lnTo>
                <a:lnTo>
                  <a:pt x="6121" y="16560"/>
                </a:lnTo>
                <a:lnTo>
                  <a:pt x="12242" y="15112"/>
                </a:lnTo>
                <a:lnTo>
                  <a:pt x="18008" y="12953"/>
                </a:lnTo>
                <a:lnTo>
                  <a:pt x="29159" y="12953"/>
                </a:lnTo>
                <a:lnTo>
                  <a:pt x="29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66" name="object 66"/>
          <p:cNvGrpSpPr/>
          <p:nvPr/>
        </p:nvGrpSpPr>
        <p:grpSpPr>
          <a:xfrm>
            <a:off x="9642842" y="3791254"/>
            <a:ext cx="219579" cy="149713"/>
            <a:chOff x="7975434" y="3134889"/>
            <a:chExt cx="181610" cy="123825"/>
          </a:xfrm>
        </p:grpSpPr>
        <p:sp>
          <p:nvSpPr>
            <p:cNvPr id="67" name="object 67"/>
            <p:cNvSpPr/>
            <p:nvPr/>
          </p:nvSpPr>
          <p:spPr>
            <a:xfrm>
              <a:off x="7975434" y="3134889"/>
              <a:ext cx="181610" cy="5080"/>
            </a:xfrm>
            <a:custGeom>
              <a:avLst/>
              <a:gdLst/>
              <a:ahLst/>
              <a:cxnLst/>
              <a:rect l="l" t="t" r="r" b="b"/>
              <a:pathLst>
                <a:path w="181609" h="5080">
                  <a:moveTo>
                    <a:pt x="0" y="0"/>
                  </a:moveTo>
                  <a:lnTo>
                    <a:pt x="181089" y="0"/>
                  </a:lnTo>
                  <a:lnTo>
                    <a:pt x="181089" y="5041"/>
                  </a:lnTo>
                  <a:lnTo>
                    <a:pt x="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81200" y="3170525"/>
              <a:ext cx="171361" cy="87845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9919682" y="3589287"/>
            <a:ext cx="221882" cy="431480"/>
            <a:chOff x="8204403" y="2967846"/>
            <a:chExt cx="183515" cy="356870"/>
          </a:xfrm>
        </p:grpSpPr>
        <p:sp>
          <p:nvSpPr>
            <p:cNvPr id="70" name="object 70"/>
            <p:cNvSpPr/>
            <p:nvPr/>
          </p:nvSpPr>
          <p:spPr>
            <a:xfrm>
              <a:off x="8262365" y="2967846"/>
              <a:ext cx="73025" cy="40640"/>
            </a:xfrm>
            <a:custGeom>
              <a:avLst/>
              <a:gdLst/>
              <a:ahLst/>
              <a:cxnLst/>
              <a:rect l="l" t="t" r="r" b="b"/>
              <a:pathLst>
                <a:path w="73025" h="40639">
                  <a:moveTo>
                    <a:pt x="16916" y="0"/>
                  </a:moveTo>
                  <a:lnTo>
                    <a:pt x="9359" y="0"/>
                  </a:lnTo>
                  <a:lnTo>
                    <a:pt x="0" y="40322"/>
                  </a:lnTo>
                  <a:lnTo>
                    <a:pt x="8635" y="40322"/>
                  </a:lnTo>
                  <a:lnTo>
                    <a:pt x="12598" y="21602"/>
                  </a:lnTo>
                  <a:lnTo>
                    <a:pt x="13309" y="18364"/>
                  </a:lnTo>
                  <a:lnTo>
                    <a:pt x="14389" y="15481"/>
                  </a:lnTo>
                  <a:lnTo>
                    <a:pt x="15836" y="12598"/>
                  </a:lnTo>
                  <a:lnTo>
                    <a:pt x="17272" y="10439"/>
                  </a:lnTo>
                  <a:lnTo>
                    <a:pt x="18351" y="9359"/>
                  </a:lnTo>
                  <a:lnTo>
                    <a:pt x="19075" y="8280"/>
                  </a:lnTo>
                  <a:lnTo>
                    <a:pt x="20154" y="7200"/>
                  </a:lnTo>
                  <a:lnTo>
                    <a:pt x="21234" y="6476"/>
                  </a:lnTo>
                  <a:lnTo>
                    <a:pt x="21951" y="6121"/>
                  </a:lnTo>
                  <a:lnTo>
                    <a:pt x="15836" y="6121"/>
                  </a:lnTo>
                  <a:lnTo>
                    <a:pt x="16916" y="0"/>
                  </a:lnTo>
                  <a:close/>
                </a:path>
                <a:path w="73025" h="40639">
                  <a:moveTo>
                    <a:pt x="43334" y="5397"/>
                  </a:moveTo>
                  <a:lnTo>
                    <a:pt x="31673" y="5397"/>
                  </a:lnTo>
                  <a:lnTo>
                    <a:pt x="34912" y="6476"/>
                  </a:lnTo>
                  <a:lnTo>
                    <a:pt x="34912" y="13677"/>
                  </a:lnTo>
                  <a:lnTo>
                    <a:pt x="28790" y="40322"/>
                  </a:lnTo>
                  <a:lnTo>
                    <a:pt x="37071" y="40322"/>
                  </a:lnTo>
                  <a:lnTo>
                    <a:pt x="41033" y="21602"/>
                  </a:lnTo>
                  <a:lnTo>
                    <a:pt x="41757" y="18364"/>
                  </a:lnTo>
                  <a:lnTo>
                    <a:pt x="42837" y="15481"/>
                  </a:lnTo>
                  <a:lnTo>
                    <a:pt x="44272" y="12598"/>
                  </a:lnTo>
                  <a:lnTo>
                    <a:pt x="45719" y="10439"/>
                  </a:lnTo>
                  <a:lnTo>
                    <a:pt x="46799" y="9359"/>
                  </a:lnTo>
                  <a:lnTo>
                    <a:pt x="47510" y="8280"/>
                  </a:lnTo>
                  <a:lnTo>
                    <a:pt x="48590" y="7200"/>
                  </a:lnTo>
                  <a:lnTo>
                    <a:pt x="49669" y="6476"/>
                  </a:lnTo>
                  <a:lnTo>
                    <a:pt x="43548" y="6476"/>
                  </a:lnTo>
                  <a:lnTo>
                    <a:pt x="43334" y="5397"/>
                  </a:lnTo>
                  <a:close/>
                </a:path>
                <a:path w="73025" h="40639">
                  <a:moveTo>
                    <a:pt x="72720" y="5397"/>
                  </a:moveTo>
                  <a:lnTo>
                    <a:pt x="60477" y="5397"/>
                  </a:lnTo>
                  <a:lnTo>
                    <a:pt x="63360" y="6476"/>
                  </a:lnTo>
                  <a:lnTo>
                    <a:pt x="63360" y="13677"/>
                  </a:lnTo>
                  <a:lnTo>
                    <a:pt x="57238" y="40322"/>
                  </a:lnTo>
                  <a:lnTo>
                    <a:pt x="65519" y="40322"/>
                  </a:lnTo>
                  <a:lnTo>
                    <a:pt x="71996" y="13677"/>
                  </a:lnTo>
                  <a:lnTo>
                    <a:pt x="71996" y="11518"/>
                  </a:lnTo>
                  <a:lnTo>
                    <a:pt x="72720" y="10439"/>
                  </a:lnTo>
                  <a:lnTo>
                    <a:pt x="72720" y="5397"/>
                  </a:lnTo>
                  <a:close/>
                </a:path>
                <a:path w="73025" h="40639">
                  <a:moveTo>
                    <a:pt x="65519" y="0"/>
                  </a:moveTo>
                  <a:lnTo>
                    <a:pt x="55791" y="0"/>
                  </a:lnTo>
                  <a:lnTo>
                    <a:pt x="52908" y="723"/>
                  </a:lnTo>
                  <a:lnTo>
                    <a:pt x="50393" y="1803"/>
                  </a:lnTo>
                  <a:lnTo>
                    <a:pt x="47878" y="3238"/>
                  </a:lnTo>
                  <a:lnTo>
                    <a:pt x="46431" y="3962"/>
                  </a:lnTo>
                  <a:lnTo>
                    <a:pt x="44996" y="5041"/>
                  </a:lnTo>
                  <a:lnTo>
                    <a:pt x="43548" y="6476"/>
                  </a:lnTo>
                  <a:lnTo>
                    <a:pt x="49669" y="6476"/>
                  </a:lnTo>
                  <a:lnTo>
                    <a:pt x="51117" y="5765"/>
                  </a:lnTo>
                  <a:lnTo>
                    <a:pt x="52908" y="5397"/>
                  </a:lnTo>
                  <a:lnTo>
                    <a:pt x="72720" y="5397"/>
                  </a:lnTo>
                  <a:lnTo>
                    <a:pt x="72720" y="2882"/>
                  </a:lnTo>
                  <a:lnTo>
                    <a:pt x="69468" y="1447"/>
                  </a:lnTo>
                  <a:lnTo>
                    <a:pt x="65519" y="0"/>
                  </a:lnTo>
                  <a:close/>
                </a:path>
                <a:path w="73025" h="40639">
                  <a:moveTo>
                    <a:pt x="37071" y="0"/>
                  </a:moveTo>
                  <a:lnTo>
                    <a:pt x="26631" y="0"/>
                  </a:lnTo>
                  <a:lnTo>
                    <a:pt x="22313" y="1447"/>
                  </a:lnTo>
                  <a:lnTo>
                    <a:pt x="20154" y="2527"/>
                  </a:lnTo>
                  <a:lnTo>
                    <a:pt x="17272" y="4686"/>
                  </a:lnTo>
                  <a:lnTo>
                    <a:pt x="15836" y="6121"/>
                  </a:lnTo>
                  <a:lnTo>
                    <a:pt x="21951" y="6121"/>
                  </a:lnTo>
                  <a:lnTo>
                    <a:pt x="22669" y="5765"/>
                  </a:lnTo>
                  <a:lnTo>
                    <a:pt x="24472" y="5397"/>
                  </a:lnTo>
                  <a:lnTo>
                    <a:pt x="43334" y="5397"/>
                  </a:lnTo>
                  <a:lnTo>
                    <a:pt x="42837" y="2882"/>
                  </a:lnTo>
                  <a:lnTo>
                    <a:pt x="41033" y="1447"/>
                  </a:lnTo>
                  <a:lnTo>
                    <a:pt x="37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04403" y="3046687"/>
              <a:ext cx="183235" cy="18144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221675" y="3262333"/>
              <a:ext cx="149860" cy="62230"/>
            </a:xfrm>
            <a:custGeom>
              <a:avLst/>
              <a:gdLst/>
              <a:ahLst/>
              <a:cxnLst/>
              <a:rect l="l" t="t" r="r" b="b"/>
              <a:pathLst>
                <a:path w="149859" h="62229">
                  <a:moveTo>
                    <a:pt x="17284" y="21958"/>
                  </a:moveTo>
                  <a:lnTo>
                    <a:pt x="9359" y="21958"/>
                  </a:lnTo>
                  <a:lnTo>
                    <a:pt x="0" y="61912"/>
                  </a:lnTo>
                  <a:lnTo>
                    <a:pt x="7924" y="61912"/>
                  </a:lnTo>
                  <a:lnTo>
                    <a:pt x="17284" y="21958"/>
                  </a:lnTo>
                  <a:close/>
                </a:path>
                <a:path w="149859" h="62229">
                  <a:moveTo>
                    <a:pt x="22682" y="0"/>
                  </a:moveTo>
                  <a:lnTo>
                    <a:pt x="12966" y="0"/>
                  </a:lnTo>
                  <a:lnTo>
                    <a:pt x="11163" y="8991"/>
                  </a:lnTo>
                  <a:lnTo>
                    <a:pt x="20878" y="8991"/>
                  </a:lnTo>
                  <a:lnTo>
                    <a:pt x="22682" y="0"/>
                  </a:lnTo>
                  <a:close/>
                </a:path>
                <a:path w="149859" h="62229">
                  <a:moveTo>
                    <a:pt x="99720" y="46799"/>
                  </a:moveTo>
                  <a:lnTo>
                    <a:pt x="31686" y="46799"/>
                  </a:lnTo>
                  <a:lnTo>
                    <a:pt x="31686" y="51473"/>
                  </a:lnTo>
                  <a:lnTo>
                    <a:pt x="99720" y="51473"/>
                  </a:lnTo>
                  <a:lnTo>
                    <a:pt x="99720" y="46799"/>
                  </a:lnTo>
                  <a:close/>
                </a:path>
                <a:path w="149859" h="62229">
                  <a:moveTo>
                    <a:pt x="99720" y="27355"/>
                  </a:moveTo>
                  <a:lnTo>
                    <a:pt x="31686" y="27355"/>
                  </a:lnTo>
                  <a:lnTo>
                    <a:pt x="31686" y="31673"/>
                  </a:lnTo>
                  <a:lnTo>
                    <a:pt x="99720" y="31673"/>
                  </a:lnTo>
                  <a:lnTo>
                    <a:pt x="99720" y="27355"/>
                  </a:lnTo>
                  <a:close/>
                </a:path>
                <a:path w="149859" h="62229">
                  <a:moveTo>
                    <a:pt x="149771" y="56159"/>
                  </a:moveTo>
                  <a:lnTo>
                    <a:pt x="136804" y="56159"/>
                  </a:lnTo>
                  <a:lnTo>
                    <a:pt x="136804" y="10439"/>
                  </a:lnTo>
                  <a:lnTo>
                    <a:pt x="136804" y="711"/>
                  </a:lnTo>
                  <a:lnTo>
                    <a:pt x="134645" y="711"/>
                  </a:lnTo>
                  <a:lnTo>
                    <a:pt x="133565" y="1079"/>
                  </a:lnTo>
                  <a:lnTo>
                    <a:pt x="132486" y="1790"/>
                  </a:lnTo>
                  <a:lnTo>
                    <a:pt x="131762" y="2514"/>
                  </a:lnTo>
                  <a:lnTo>
                    <a:pt x="126720" y="5397"/>
                  </a:lnTo>
                  <a:lnTo>
                    <a:pt x="120967" y="6832"/>
                  </a:lnTo>
                  <a:lnTo>
                    <a:pt x="114490" y="6832"/>
                  </a:lnTo>
                  <a:lnTo>
                    <a:pt x="114490" y="12230"/>
                  </a:lnTo>
                  <a:lnTo>
                    <a:pt x="120243" y="12230"/>
                  </a:lnTo>
                  <a:lnTo>
                    <a:pt x="124206" y="11518"/>
                  </a:lnTo>
                  <a:lnTo>
                    <a:pt x="128168" y="10439"/>
                  </a:lnTo>
                  <a:lnTo>
                    <a:pt x="128168" y="56159"/>
                  </a:lnTo>
                  <a:lnTo>
                    <a:pt x="115201" y="56159"/>
                  </a:lnTo>
                  <a:lnTo>
                    <a:pt x="115201" y="61912"/>
                  </a:lnTo>
                  <a:lnTo>
                    <a:pt x="149771" y="61912"/>
                  </a:lnTo>
                  <a:lnTo>
                    <a:pt x="149771" y="56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10203475" y="3650232"/>
            <a:ext cx="291748" cy="287909"/>
            <a:chOff x="8439124" y="3018252"/>
            <a:chExt cx="241300" cy="238125"/>
          </a:xfrm>
        </p:grpSpPr>
        <p:sp>
          <p:nvSpPr>
            <p:cNvPr id="74" name="object 74"/>
            <p:cNvSpPr/>
            <p:nvPr/>
          </p:nvSpPr>
          <p:spPr>
            <a:xfrm>
              <a:off x="8439124" y="3018252"/>
              <a:ext cx="36830" cy="238125"/>
            </a:xfrm>
            <a:custGeom>
              <a:avLst/>
              <a:gdLst/>
              <a:ahLst/>
              <a:cxnLst/>
              <a:rect l="l" t="t" r="r" b="b"/>
              <a:pathLst>
                <a:path w="36829" h="238125">
                  <a:moveTo>
                    <a:pt x="5397" y="0"/>
                  </a:moveTo>
                  <a:lnTo>
                    <a:pt x="0" y="0"/>
                  </a:lnTo>
                  <a:lnTo>
                    <a:pt x="0" y="77762"/>
                  </a:lnTo>
                  <a:lnTo>
                    <a:pt x="0" y="83159"/>
                  </a:lnTo>
                  <a:lnTo>
                    <a:pt x="0" y="155155"/>
                  </a:lnTo>
                  <a:lnTo>
                    <a:pt x="0" y="160553"/>
                  </a:lnTo>
                  <a:lnTo>
                    <a:pt x="0" y="237959"/>
                  </a:lnTo>
                  <a:lnTo>
                    <a:pt x="5397" y="237959"/>
                  </a:lnTo>
                  <a:lnTo>
                    <a:pt x="5397" y="160553"/>
                  </a:lnTo>
                  <a:lnTo>
                    <a:pt x="5397" y="155155"/>
                  </a:lnTo>
                  <a:lnTo>
                    <a:pt x="5397" y="83159"/>
                  </a:lnTo>
                  <a:lnTo>
                    <a:pt x="5397" y="77762"/>
                  </a:lnTo>
                  <a:lnTo>
                    <a:pt x="5397" y="0"/>
                  </a:lnTo>
                  <a:close/>
                </a:path>
                <a:path w="36829" h="238125">
                  <a:moveTo>
                    <a:pt x="36360" y="0"/>
                  </a:moveTo>
                  <a:lnTo>
                    <a:pt x="30594" y="0"/>
                  </a:lnTo>
                  <a:lnTo>
                    <a:pt x="30594" y="77762"/>
                  </a:lnTo>
                  <a:lnTo>
                    <a:pt x="30594" y="83159"/>
                  </a:lnTo>
                  <a:lnTo>
                    <a:pt x="30594" y="155155"/>
                  </a:lnTo>
                  <a:lnTo>
                    <a:pt x="30594" y="160553"/>
                  </a:lnTo>
                  <a:lnTo>
                    <a:pt x="30594" y="237959"/>
                  </a:lnTo>
                  <a:lnTo>
                    <a:pt x="36360" y="237959"/>
                  </a:lnTo>
                  <a:lnTo>
                    <a:pt x="36360" y="160553"/>
                  </a:lnTo>
                  <a:lnTo>
                    <a:pt x="36360" y="155155"/>
                  </a:lnTo>
                  <a:lnTo>
                    <a:pt x="36360" y="83159"/>
                  </a:lnTo>
                  <a:lnTo>
                    <a:pt x="36360" y="77762"/>
                  </a:lnTo>
                  <a:lnTo>
                    <a:pt x="36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95995" y="3048491"/>
              <a:ext cx="184327" cy="147599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10564307" y="3618018"/>
            <a:ext cx="544341" cy="320155"/>
            <a:chOff x="8737562" y="2991608"/>
            <a:chExt cx="450215" cy="264795"/>
          </a:xfrm>
        </p:grpSpPr>
        <p:sp>
          <p:nvSpPr>
            <p:cNvPr id="77" name="object 77"/>
            <p:cNvSpPr/>
            <p:nvPr/>
          </p:nvSpPr>
          <p:spPr>
            <a:xfrm>
              <a:off x="8737562" y="3134889"/>
              <a:ext cx="85090" cy="5080"/>
            </a:xfrm>
            <a:custGeom>
              <a:avLst/>
              <a:gdLst/>
              <a:ahLst/>
              <a:cxnLst/>
              <a:rect l="l" t="t" r="r" b="b"/>
              <a:pathLst>
                <a:path w="85090" h="5080">
                  <a:moveTo>
                    <a:pt x="84594" y="0"/>
                  </a:moveTo>
                  <a:lnTo>
                    <a:pt x="0" y="0"/>
                  </a:lnTo>
                  <a:lnTo>
                    <a:pt x="0" y="5041"/>
                  </a:lnTo>
                  <a:lnTo>
                    <a:pt x="79552" y="5041"/>
                  </a:lnTo>
                  <a:lnTo>
                    <a:pt x="84594" y="5041"/>
                  </a:lnTo>
                  <a:lnTo>
                    <a:pt x="845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8" name="object 7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64282" y="3048491"/>
              <a:ext cx="184683" cy="14759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9084234" y="2991607"/>
              <a:ext cx="103505" cy="264795"/>
            </a:xfrm>
            <a:custGeom>
              <a:avLst/>
              <a:gdLst/>
              <a:ahLst/>
              <a:cxnLst/>
              <a:rect l="l" t="t" r="r" b="b"/>
              <a:pathLst>
                <a:path w="103504" h="264795">
                  <a:moveTo>
                    <a:pt x="5410" y="26644"/>
                  </a:moveTo>
                  <a:lnTo>
                    <a:pt x="0" y="26644"/>
                  </a:lnTo>
                  <a:lnTo>
                    <a:pt x="0" y="104406"/>
                  </a:lnTo>
                  <a:lnTo>
                    <a:pt x="0" y="109804"/>
                  </a:lnTo>
                  <a:lnTo>
                    <a:pt x="0" y="181800"/>
                  </a:lnTo>
                  <a:lnTo>
                    <a:pt x="0" y="187198"/>
                  </a:lnTo>
                  <a:lnTo>
                    <a:pt x="0" y="264604"/>
                  </a:lnTo>
                  <a:lnTo>
                    <a:pt x="5410" y="264604"/>
                  </a:lnTo>
                  <a:lnTo>
                    <a:pt x="5410" y="187198"/>
                  </a:lnTo>
                  <a:lnTo>
                    <a:pt x="5410" y="181800"/>
                  </a:lnTo>
                  <a:lnTo>
                    <a:pt x="5410" y="109804"/>
                  </a:lnTo>
                  <a:lnTo>
                    <a:pt x="5410" y="104406"/>
                  </a:lnTo>
                  <a:lnTo>
                    <a:pt x="5410" y="26644"/>
                  </a:lnTo>
                  <a:close/>
                </a:path>
                <a:path w="103504" h="264795">
                  <a:moveTo>
                    <a:pt x="36360" y="26644"/>
                  </a:moveTo>
                  <a:lnTo>
                    <a:pt x="30607" y="26644"/>
                  </a:lnTo>
                  <a:lnTo>
                    <a:pt x="30607" y="104406"/>
                  </a:lnTo>
                  <a:lnTo>
                    <a:pt x="30607" y="109804"/>
                  </a:lnTo>
                  <a:lnTo>
                    <a:pt x="30607" y="181800"/>
                  </a:lnTo>
                  <a:lnTo>
                    <a:pt x="30607" y="187198"/>
                  </a:lnTo>
                  <a:lnTo>
                    <a:pt x="30607" y="264604"/>
                  </a:lnTo>
                  <a:lnTo>
                    <a:pt x="36360" y="264604"/>
                  </a:lnTo>
                  <a:lnTo>
                    <a:pt x="36360" y="187198"/>
                  </a:lnTo>
                  <a:lnTo>
                    <a:pt x="36360" y="181800"/>
                  </a:lnTo>
                  <a:lnTo>
                    <a:pt x="36360" y="109804"/>
                  </a:lnTo>
                  <a:lnTo>
                    <a:pt x="36360" y="104406"/>
                  </a:lnTo>
                  <a:lnTo>
                    <a:pt x="36360" y="26644"/>
                  </a:lnTo>
                  <a:close/>
                </a:path>
                <a:path w="103504" h="264795">
                  <a:moveTo>
                    <a:pt x="102971" y="19799"/>
                  </a:moveTo>
                  <a:lnTo>
                    <a:pt x="102603" y="16205"/>
                  </a:lnTo>
                  <a:lnTo>
                    <a:pt x="101892" y="13322"/>
                  </a:lnTo>
                  <a:lnTo>
                    <a:pt x="100088" y="10439"/>
                  </a:lnTo>
                  <a:lnTo>
                    <a:pt x="98285" y="7200"/>
                  </a:lnTo>
                  <a:lnTo>
                    <a:pt x="97561" y="6477"/>
                  </a:lnTo>
                  <a:lnTo>
                    <a:pt x="95770" y="4686"/>
                  </a:lnTo>
                  <a:lnTo>
                    <a:pt x="92532" y="2514"/>
                  </a:lnTo>
                  <a:lnTo>
                    <a:pt x="89281" y="723"/>
                  </a:lnTo>
                  <a:lnTo>
                    <a:pt x="85686" y="0"/>
                  </a:lnTo>
                  <a:lnTo>
                    <a:pt x="76327" y="0"/>
                  </a:lnTo>
                  <a:lnTo>
                    <a:pt x="60845" y="14401"/>
                  </a:lnTo>
                  <a:lnTo>
                    <a:pt x="65163" y="19799"/>
                  </a:lnTo>
                  <a:lnTo>
                    <a:pt x="67691" y="12242"/>
                  </a:lnTo>
                  <a:lnTo>
                    <a:pt x="70561" y="6477"/>
                  </a:lnTo>
                  <a:lnTo>
                    <a:pt x="82804" y="6477"/>
                  </a:lnTo>
                  <a:lnTo>
                    <a:pt x="84963" y="7200"/>
                  </a:lnTo>
                  <a:lnTo>
                    <a:pt x="93611" y="17284"/>
                  </a:lnTo>
                  <a:lnTo>
                    <a:pt x="93611" y="27355"/>
                  </a:lnTo>
                  <a:lnTo>
                    <a:pt x="88925" y="31318"/>
                  </a:lnTo>
                  <a:lnTo>
                    <a:pt x="83172" y="36360"/>
                  </a:lnTo>
                  <a:lnTo>
                    <a:pt x="81000" y="38519"/>
                  </a:lnTo>
                  <a:lnTo>
                    <a:pt x="75971" y="42837"/>
                  </a:lnTo>
                  <a:lnTo>
                    <a:pt x="73812" y="44640"/>
                  </a:lnTo>
                  <a:lnTo>
                    <a:pt x="71285" y="46799"/>
                  </a:lnTo>
                  <a:lnTo>
                    <a:pt x="64452" y="52920"/>
                  </a:lnTo>
                  <a:lnTo>
                    <a:pt x="61569" y="55079"/>
                  </a:lnTo>
                  <a:lnTo>
                    <a:pt x="61569" y="61556"/>
                  </a:lnTo>
                  <a:lnTo>
                    <a:pt x="102971" y="61556"/>
                  </a:lnTo>
                  <a:lnTo>
                    <a:pt x="102971" y="54356"/>
                  </a:lnTo>
                  <a:lnTo>
                    <a:pt x="69481" y="54356"/>
                  </a:lnTo>
                  <a:lnTo>
                    <a:pt x="84251" y="42481"/>
                  </a:lnTo>
                  <a:lnTo>
                    <a:pt x="90728" y="37084"/>
                  </a:lnTo>
                  <a:lnTo>
                    <a:pt x="92532" y="36004"/>
                  </a:lnTo>
                  <a:lnTo>
                    <a:pt x="95402" y="34201"/>
                  </a:lnTo>
                  <a:lnTo>
                    <a:pt x="98285" y="31318"/>
                  </a:lnTo>
                  <a:lnTo>
                    <a:pt x="100088" y="28079"/>
                  </a:lnTo>
                  <a:lnTo>
                    <a:pt x="101523" y="25565"/>
                  </a:lnTo>
                  <a:lnTo>
                    <a:pt x="102603" y="22682"/>
                  </a:lnTo>
                  <a:lnTo>
                    <a:pt x="102971" y="19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7605381" y="3626524"/>
            <a:ext cx="3798868" cy="1249910"/>
            <a:chOff x="6290284" y="2998644"/>
            <a:chExt cx="3141980" cy="1033780"/>
          </a:xfrm>
        </p:grpSpPr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4605" y="3581294"/>
              <a:ext cx="153708" cy="11626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61364" y="3573369"/>
              <a:ext cx="148310" cy="1360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46758" y="3573369"/>
              <a:ext cx="123126" cy="13608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827480" y="3463565"/>
              <a:ext cx="412750" cy="194310"/>
            </a:xfrm>
            <a:custGeom>
              <a:avLst/>
              <a:gdLst/>
              <a:ahLst/>
              <a:cxnLst/>
              <a:rect l="l" t="t" r="r" b="b"/>
              <a:pathLst>
                <a:path w="412750" h="194310">
                  <a:moveTo>
                    <a:pt x="93599" y="188645"/>
                  </a:moveTo>
                  <a:lnTo>
                    <a:pt x="0" y="188645"/>
                  </a:lnTo>
                  <a:lnTo>
                    <a:pt x="0" y="194043"/>
                  </a:lnTo>
                  <a:lnTo>
                    <a:pt x="93599" y="194043"/>
                  </a:lnTo>
                  <a:lnTo>
                    <a:pt x="93599" y="188645"/>
                  </a:lnTo>
                  <a:close/>
                </a:path>
                <a:path w="412750" h="194310">
                  <a:moveTo>
                    <a:pt x="93599" y="161645"/>
                  </a:moveTo>
                  <a:lnTo>
                    <a:pt x="0" y="161645"/>
                  </a:lnTo>
                  <a:lnTo>
                    <a:pt x="0" y="166319"/>
                  </a:lnTo>
                  <a:lnTo>
                    <a:pt x="93599" y="166319"/>
                  </a:lnTo>
                  <a:lnTo>
                    <a:pt x="93599" y="161645"/>
                  </a:lnTo>
                  <a:close/>
                </a:path>
                <a:path w="412750" h="194310">
                  <a:moveTo>
                    <a:pt x="237236" y="174967"/>
                  </a:moveTo>
                  <a:lnTo>
                    <a:pt x="151917" y="174967"/>
                  </a:lnTo>
                  <a:lnTo>
                    <a:pt x="151917" y="180721"/>
                  </a:lnTo>
                  <a:lnTo>
                    <a:pt x="231838" y="180721"/>
                  </a:lnTo>
                  <a:lnTo>
                    <a:pt x="237236" y="180721"/>
                  </a:lnTo>
                  <a:lnTo>
                    <a:pt x="237236" y="174967"/>
                  </a:lnTo>
                  <a:close/>
                </a:path>
                <a:path w="412750" h="194310">
                  <a:moveTo>
                    <a:pt x="412432" y="11518"/>
                  </a:moveTo>
                  <a:lnTo>
                    <a:pt x="412381" y="5765"/>
                  </a:lnTo>
                  <a:lnTo>
                    <a:pt x="412280" y="5397"/>
                  </a:lnTo>
                  <a:lnTo>
                    <a:pt x="412203" y="5041"/>
                  </a:lnTo>
                  <a:lnTo>
                    <a:pt x="411480" y="3962"/>
                  </a:lnTo>
                  <a:lnTo>
                    <a:pt x="410756" y="2527"/>
                  </a:lnTo>
                  <a:lnTo>
                    <a:pt x="410044" y="1447"/>
                  </a:lnTo>
                  <a:lnTo>
                    <a:pt x="407885" y="368"/>
                  </a:lnTo>
                  <a:lnTo>
                    <a:pt x="407162" y="368"/>
                  </a:lnTo>
                  <a:lnTo>
                    <a:pt x="406438" y="0"/>
                  </a:lnTo>
                  <a:lnTo>
                    <a:pt x="395998" y="0"/>
                  </a:lnTo>
                  <a:lnTo>
                    <a:pt x="393115" y="723"/>
                  </a:lnTo>
                  <a:lnTo>
                    <a:pt x="390601" y="1447"/>
                  </a:lnTo>
                  <a:lnTo>
                    <a:pt x="388442" y="2882"/>
                  </a:lnTo>
                  <a:lnTo>
                    <a:pt x="384835" y="5041"/>
                  </a:lnTo>
                  <a:lnTo>
                    <a:pt x="383400" y="6477"/>
                  </a:lnTo>
                  <a:lnTo>
                    <a:pt x="383400" y="5765"/>
                  </a:lnTo>
                  <a:lnTo>
                    <a:pt x="383209" y="5397"/>
                  </a:lnTo>
                  <a:lnTo>
                    <a:pt x="383044" y="5041"/>
                  </a:lnTo>
                  <a:lnTo>
                    <a:pt x="382676" y="3962"/>
                  </a:lnTo>
                  <a:lnTo>
                    <a:pt x="380517" y="1803"/>
                  </a:lnTo>
                  <a:lnTo>
                    <a:pt x="379437" y="1079"/>
                  </a:lnTo>
                  <a:lnTo>
                    <a:pt x="378002" y="368"/>
                  </a:lnTo>
                  <a:lnTo>
                    <a:pt x="376923" y="0"/>
                  </a:lnTo>
                  <a:lnTo>
                    <a:pt x="366483" y="0"/>
                  </a:lnTo>
                  <a:lnTo>
                    <a:pt x="363956" y="723"/>
                  </a:lnTo>
                  <a:lnTo>
                    <a:pt x="361797" y="1447"/>
                  </a:lnTo>
                  <a:lnTo>
                    <a:pt x="359638" y="2882"/>
                  </a:lnTo>
                  <a:lnTo>
                    <a:pt x="358203" y="3606"/>
                  </a:lnTo>
                  <a:lnTo>
                    <a:pt x="356400" y="5041"/>
                  </a:lnTo>
                  <a:lnTo>
                    <a:pt x="354965" y="6121"/>
                  </a:lnTo>
                  <a:lnTo>
                    <a:pt x="356755" y="0"/>
                  </a:lnTo>
                  <a:lnTo>
                    <a:pt x="348843" y="0"/>
                  </a:lnTo>
                  <a:lnTo>
                    <a:pt x="339483" y="42125"/>
                  </a:lnTo>
                  <a:lnTo>
                    <a:pt x="348119" y="42125"/>
                  </a:lnTo>
                  <a:lnTo>
                    <a:pt x="351713" y="22326"/>
                  </a:lnTo>
                  <a:lnTo>
                    <a:pt x="352437" y="19088"/>
                  </a:lnTo>
                  <a:lnTo>
                    <a:pt x="353885" y="15481"/>
                  </a:lnTo>
                  <a:lnTo>
                    <a:pt x="355676" y="12598"/>
                  </a:lnTo>
                  <a:lnTo>
                    <a:pt x="356400" y="11518"/>
                  </a:lnTo>
                  <a:lnTo>
                    <a:pt x="356755" y="10439"/>
                  </a:lnTo>
                  <a:lnTo>
                    <a:pt x="357479" y="9728"/>
                  </a:lnTo>
                  <a:lnTo>
                    <a:pt x="358203" y="8648"/>
                  </a:lnTo>
                  <a:lnTo>
                    <a:pt x="359283" y="7569"/>
                  </a:lnTo>
                  <a:lnTo>
                    <a:pt x="362165" y="6121"/>
                  </a:lnTo>
                  <a:lnTo>
                    <a:pt x="363956" y="5397"/>
                  </a:lnTo>
                  <a:lnTo>
                    <a:pt x="371525" y="5397"/>
                  </a:lnTo>
                  <a:lnTo>
                    <a:pt x="374396" y="6477"/>
                  </a:lnTo>
                  <a:lnTo>
                    <a:pt x="374396" y="14046"/>
                  </a:lnTo>
                  <a:lnTo>
                    <a:pt x="368274" y="42125"/>
                  </a:lnTo>
                  <a:lnTo>
                    <a:pt x="376923" y="42125"/>
                  </a:lnTo>
                  <a:lnTo>
                    <a:pt x="381241" y="22326"/>
                  </a:lnTo>
                  <a:lnTo>
                    <a:pt x="381965" y="18719"/>
                  </a:lnTo>
                  <a:lnTo>
                    <a:pt x="383044" y="15125"/>
                  </a:lnTo>
                  <a:lnTo>
                    <a:pt x="385203" y="11518"/>
                  </a:lnTo>
                  <a:lnTo>
                    <a:pt x="385559" y="11163"/>
                  </a:lnTo>
                  <a:lnTo>
                    <a:pt x="386283" y="9728"/>
                  </a:lnTo>
                  <a:lnTo>
                    <a:pt x="392760" y="5397"/>
                  </a:lnTo>
                  <a:lnTo>
                    <a:pt x="400316" y="5397"/>
                  </a:lnTo>
                  <a:lnTo>
                    <a:pt x="403555" y="6477"/>
                  </a:lnTo>
                  <a:lnTo>
                    <a:pt x="403555" y="14046"/>
                  </a:lnTo>
                  <a:lnTo>
                    <a:pt x="397078" y="42125"/>
                  </a:lnTo>
                  <a:lnTo>
                    <a:pt x="405714" y="42125"/>
                  </a:lnTo>
                  <a:lnTo>
                    <a:pt x="412203" y="14046"/>
                  </a:lnTo>
                  <a:lnTo>
                    <a:pt x="412203" y="12242"/>
                  </a:lnTo>
                  <a:lnTo>
                    <a:pt x="412432" y="11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5" name="object 8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07921" y="3546369"/>
              <a:ext cx="186118" cy="18935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25561" y="3772454"/>
              <a:ext cx="151917" cy="65151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407438" y="3463565"/>
              <a:ext cx="43815" cy="42545"/>
            </a:xfrm>
            <a:custGeom>
              <a:avLst/>
              <a:gdLst/>
              <a:ahLst/>
              <a:cxnLst/>
              <a:rect l="l" t="t" r="r" b="b"/>
              <a:pathLst>
                <a:path w="43815" h="42545">
                  <a:moveTo>
                    <a:pt x="16560" y="0"/>
                  </a:moveTo>
                  <a:lnTo>
                    <a:pt x="9004" y="0"/>
                  </a:lnTo>
                  <a:lnTo>
                    <a:pt x="0" y="42125"/>
                  </a:lnTo>
                  <a:lnTo>
                    <a:pt x="7924" y="42125"/>
                  </a:lnTo>
                  <a:lnTo>
                    <a:pt x="12242" y="22326"/>
                  </a:lnTo>
                  <a:lnTo>
                    <a:pt x="12598" y="19088"/>
                  </a:lnTo>
                  <a:lnTo>
                    <a:pt x="13677" y="15481"/>
                  </a:lnTo>
                  <a:lnTo>
                    <a:pt x="15481" y="12598"/>
                  </a:lnTo>
                  <a:lnTo>
                    <a:pt x="15836" y="11518"/>
                  </a:lnTo>
                  <a:lnTo>
                    <a:pt x="16560" y="10439"/>
                  </a:lnTo>
                  <a:lnTo>
                    <a:pt x="18364" y="8648"/>
                  </a:lnTo>
                  <a:lnTo>
                    <a:pt x="19088" y="7569"/>
                  </a:lnTo>
                  <a:lnTo>
                    <a:pt x="20523" y="7200"/>
                  </a:lnTo>
                  <a:lnTo>
                    <a:pt x="21958" y="6121"/>
                  </a:lnTo>
                  <a:lnTo>
                    <a:pt x="15481" y="6121"/>
                  </a:lnTo>
                  <a:lnTo>
                    <a:pt x="16560" y="0"/>
                  </a:lnTo>
                  <a:close/>
                </a:path>
                <a:path w="43815" h="42545">
                  <a:moveTo>
                    <a:pt x="43293" y="5397"/>
                  </a:moveTo>
                  <a:lnTo>
                    <a:pt x="31318" y="5397"/>
                  </a:lnTo>
                  <a:lnTo>
                    <a:pt x="34925" y="6477"/>
                  </a:lnTo>
                  <a:lnTo>
                    <a:pt x="34925" y="14046"/>
                  </a:lnTo>
                  <a:lnTo>
                    <a:pt x="28803" y="42125"/>
                  </a:lnTo>
                  <a:lnTo>
                    <a:pt x="37083" y="42125"/>
                  </a:lnTo>
                  <a:lnTo>
                    <a:pt x="42837" y="14046"/>
                  </a:lnTo>
                  <a:lnTo>
                    <a:pt x="43560" y="12598"/>
                  </a:lnTo>
                  <a:lnTo>
                    <a:pt x="43472" y="6121"/>
                  </a:lnTo>
                  <a:lnTo>
                    <a:pt x="43293" y="5397"/>
                  </a:lnTo>
                  <a:close/>
                </a:path>
                <a:path w="43815" h="42545">
                  <a:moveTo>
                    <a:pt x="37083" y="0"/>
                  </a:moveTo>
                  <a:lnTo>
                    <a:pt x="26644" y="0"/>
                  </a:lnTo>
                  <a:lnTo>
                    <a:pt x="22326" y="1447"/>
                  </a:lnTo>
                  <a:lnTo>
                    <a:pt x="16916" y="4686"/>
                  </a:lnTo>
                  <a:lnTo>
                    <a:pt x="15481" y="6121"/>
                  </a:lnTo>
                  <a:lnTo>
                    <a:pt x="21958" y="6121"/>
                  </a:lnTo>
                  <a:lnTo>
                    <a:pt x="24117" y="5397"/>
                  </a:lnTo>
                  <a:lnTo>
                    <a:pt x="43293" y="5397"/>
                  </a:lnTo>
                  <a:lnTo>
                    <a:pt x="43205" y="5041"/>
                  </a:lnTo>
                  <a:lnTo>
                    <a:pt x="42481" y="3962"/>
                  </a:lnTo>
                  <a:lnTo>
                    <a:pt x="42125" y="2527"/>
                  </a:lnTo>
                  <a:lnTo>
                    <a:pt x="41046" y="1803"/>
                  </a:lnTo>
                  <a:lnTo>
                    <a:pt x="39598" y="1079"/>
                  </a:lnTo>
                  <a:lnTo>
                    <a:pt x="38887" y="368"/>
                  </a:lnTo>
                  <a:lnTo>
                    <a:pt x="38163" y="368"/>
                  </a:lnTo>
                  <a:lnTo>
                    <a:pt x="370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33282" y="3546369"/>
              <a:ext cx="186118" cy="18935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331835" y="3772454"/>
              <a:ext cx="172085" cy="8315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551075" y="3533402"/>
              <a:ext cx="186842" cy="20124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787955" y="3533402"/>
              <a:ext cx="405726" cy="20124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201078" y="3573369"/>
              <a:ext cx="2051050" cy="425450"/>
            </a:xfrm>
            <a:custGeom>
              <a:avLst/>
              <a:gdLst/>
              <a:ahLst/>
              <a:cxnLst/>
              <a:rect l="l" t="t" r="r" b="b"/>
              <a:pathLst>
                <a:path w="2051050" h="425450">
                  <a:moveTo>
                    <a:pt x="15125" y="415442"/>
                  </a:moveTo>
                  <a:lnTo>
                    <a:pt x="9004" y="409321"/>
                  </a:lnTo>
                  <a:lnTo>
                    <a:pt x="6121" y="409321"/>
                  </a:lnTo>
                  <a:lnTo>
                    <a:pt x="5041" y="409676"/>
                  </a:lnTo>
                  <a:lnTo>
                    <a:pt x="3962" y="410400"/>
                  </a:lnTo>
                  <a:lnTo>
                    <a:pt x="2527" y="411124"/>
                  </a:lnTo>
                  <a:lnTo>
                    <a:pt x="1803" y="411835"/>
                  </a:lnTo>
                  <a:lnTo>
                    <a:pt x="1079" y="413283"/>
                  </a:lnTo>
                  <a:lnTo>
                    <a:pt x="368" y="414362"/>
                  </a:lnTo>
                  <a:lnTo>
                    <a:pt x="0" y="415442"/>
                  </a:lnTo>
                  <a:lnTo>
                    <a:pt x="0" y="417233"/>
                  </a:lnTo>
                  <a:lnTo>
                    <a:pt x="0" y="419036"/>
                  </a:lnTo>
                  <a:lnTo>
                    <a:pt x="368" y="420484"/>
                  </a:lnTo>
                  <a:lnTo>
                    <a:pt x="2527" y="423722"/>
                  </a:lnTo>
                  <a:lnTo>
                    <a:pt x="3606" y="424078"/>
                  </a:lnTo>
                  <a:lnTo>
                    <a:pt x="4686" y="424802"/>
                  </a:lnTo>
                  <a:lnTo>
                    <a:pt x="6121" y="425157"/>
                  </a:lnTo>
                  <a:lnTo>
                    <a:pt x="9004" y="425157"/>
                  </a:lnTo>
                  <a:lnTo>
                    <a:pt x="10083" y="424802"/>
                  </a:lnTo>
                  <a:lnTo>
                    <a:pt x="11163" y="424078"/>
                  </a:lnTo>
                  <a:lnTo>
                    <a:pt x="12598" y="423722"/>
                  </a:lnTo>
                  <a:lnTo>
                    <a:pt x="14757" y="420484"/>
                  </a:lnTo>
                  <a:lnTo>
                    <a:pt x="15125" y="419036"/>
                  </a:lnTo>
                  <a:lnTo>
                    <a:pt x="15125" y="415442"/>
                  </a:lnTo>
                  <a:close/>
                </a:path>
                <a:path w="2051050" h="425450">
                  <a:moveTo>
                    <a:pt x="41046" y="415442"/>
                  </a:moveTo>
                  <a:lnTo>
                    <a:pt x="40678" y="413994"/>
                  </a:lnTo>
                  <a:lnTo>
                    <a:pt x="39966" y="412915"/>
                  </a:lnTo>
                  <a:lnTo>
                    <a:pt x="39598" y="411835"/>
                  </a:lnTo>
                  <a:lnTo>
                    <a:pt x="36360" y="409676"/>
                  </a:lnTo>
                  <a:lnTo>
                    <a:pt x="34925" y="409321"/>
                  </a:lnTo>
                  <a:lnTo>
                    <a:pt x="32397" y="409321"/>
                  </a:lnTo>
                  <a:lnTo>
                    <a:pt x="30962" y="409676"/>
                  </a:lnTo>
                  <a:lnTo>
                    <a:pt x="27724" y="411835"/>
                  </a:lnTo>
                  <a:lnTo>
                    <a:pt x="27000" y="413283"/>
                  </a:lnTo>
                  <a:lnTo>
                    <a:pt x="26276" y="414362"/>
                  </a:lnTo>
                  <a:lnTo>
                    <a:pt x="25920" y="415442"/>
                  </a:lnTo>
                  <a:lnTo>
                    <a:pt x="25920" y="417233"/>
                  </a:lnTo>
                  <a:lnTo>
                    <a:pt x="25920" y="419036"/>
                  </a:lnTo>
                  <a:lnTo>
                    <a:pt x="26276" y="420484"/>
                  </a:lnTo>
                  <a:lnTo>
                    <a:pt x="27724" y="422643"/>
                  </a:lnTo>
                  <a:lnTo>
                    <a:pt x="28803" y="423722"/>
                  </a:lnTo>
                  <a:lnTo>
                    <a:pt x="29883" y="424078"/>
                  </a:lnTo>
                  <a:lnTo>
                    <a:pt x="30962" y="424802"/>
                  </a:lnTo>
                  <a:lnTo>
                    <a:pt x="32042" y="425157"/>
                  </a:lnTo>
                  <a:lnTo>
                    <a:pt x="34925" y="425157"/>
                  </a:lnTo>
                  <a:lnTo>
                    <a:pt x="36360" y="424802"/>
                  </a:lnTo>
                  <a:lnTo>
                    <a:pt x="37439" y="424078"/>
                  </a:lnTo>
                  <a:lnTo>
                    <a:pt x="38519" y="423722"/>
                  </a:lnTo>
                  <a:lnTo>
                    <a:pt x="40678" y="420484"/>
                  </a:lnTo>
                  <a:lnTo>
                    <a:pt x="41046" y="419036"/>
                  </a:lnTo>
                  <a:lnTo>
                    <a:pt x="41046" y="415442"/>
                  </a:lnTo>
                  <a:close/>
                </a:path>
                <a:path w="2051050" h="425450">
                  <a:moveTo>
                    <a:pt x="66967" y="415442"/>
                  </a:moveTo>
                  <a:lnTo>
                    <a:pt x="61201" y="409321"/>
                  </a:lnTo>
                  <a:lnTo>
                    <a:pt x="58318" y="409321"/>
                  </a:lnTo>
                  <a:lnTo>
                    <a:pt x="56883" y="409676"/>
                  </a:lnTo>
                  <a:lnTo>
                    <a:pt x="53644" y="411835"/>
                  </a:lnTo>
                  <a:lnTo>
                    <a:pt x="52920" y="413283"/>
                  </a:lnTo>
                  <a:lnTo>
                    <a:pt x="52197" y="415442"/>
                  </a:lnTo>
                  <a:lnTo>
                    <a:pt x="52197" y="417233"/>
                  </a:lnTo>
                  <a:lnTo>
                    <a:pt x="52197" y="419036"/>
                  </a:lnTo>
                  <a:lnTo>
                    <a:pt x="55803" y="424078"/>
                  </a:lnTo>
                  <a:lnTo>
                    <a:pt x="56883" y="424802"/>
                  </a:lnTo>
                  <a:lnTo>
                    <a:pt x="57962" y="425157"/>
                  </a:lnTo>
                  <a:lnTo>
                    <a:pt x="60845" y="425157"/>
                  </a:lnTo>
                  <a:lnTo>
                    <a:pt x="62280" y="424802"/>
                  </a:lnTo>
                  <a:lnTo>
                    <a:pt x="63360" y="424078"/>
                  </a:lnTo>
                  <a:lnTo>
                    <a:pt x="64439" y="423722"/>
                  </a:lnTo>
                  <a:lnTo>
                    <a:pt x="65519" y="422643"/>
                  </a:lnTo>
                  <a:lnTo>
                    <a:pt x="66243" y="421563"/>
                  </a:lnTo>
                  <a:lnTo>
                    <a:pt x="66598" y="420484"/>
                  </a:lnTo>
                  <a:lnTo>
                    <a:pt x="66967" y="419036"/>
                  </a:lnTo>
                  <a:lnTo>
                    <a:pt x="66967" y="415442"/>
                  </a:lnTo>
                  <a:close/>
                </a:path>
                <a:path w="2051050" h="425450">
                  <a:moveTo>
                    <a:pt x="2050923" y="67678"/>
                  </a:moveTo>
                  <a:lnTo>
                    <a:pt x="2047659" y="39497"/>
                  </a:lnTo>
                  <a:lnTo>
                    <a:pt x="2039988" y="19799"/>
                  </a:lnTo>
                  <a:lnTo>
                    <a:pt x="2031022" y="7137"/>
                  </a:lnTo>
                  <a:lnTo>
                    <a:pt x="2023922" y="0"/>
                  </a:lnTo>
                  <a:lnTo>
                    <a:pt x="2015642" y="0"/>
                  </a:lnTo>
                  <a:lnTo>
                    <a:pt x="2022195" y="7442"/>
                  </a:lnTo>
                  <a:lnTo>
                    <a:pt x="2030310" y="20078"/>
                  </a:lnTo>
                  <a:lnTo>
                    <a:pt x="2037207" y="39598"/>
                  </a:lnTo>
                  <a:lnTo>
                    <a:pt x="2040128" y="67678"/>
                  </a:lnTo>
                  <a:lnTo>
                    <a:pt x="2040039" y="70561"/>
                  </a:lnTo>
                  <a:lnTo>
                    <a:pt x="2030399" y="115912"/>
                  </a:lnTo>
                  <a:lnTo>
                    <a:pt x="2027885" y="119875"/>
                  </a:lnTo>
                  <a:lnTo>
                    <a:pt x="2024646" y="125641"/>
                  </a:lnTo>
                  <a:lnTo>
                    <a:pt x="2020316" y="131038"/>
                  </a:lnTo>
                  <a:lnTo>
                    <a:pt x="2015642" y="136080"/>
                  </a:lnTo>
                  <a:lnTo>
                    <a:pt x="2023922" y="136080"/>
                  </a:lnTo>
                  <a:lnTo>
                    <a:pt x="2047278" y="97764"/>
                  </a:lnTo>
                  <a:lnTo>
                    <a:pt x="2050923" y="70561"/>
                  </a:lnTo>
                  <a:lnTo>
                    <a:pt x="2050923" y="67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3" name="object 93"/>
            <p:cNvSpPr/>
            <p:nvPr/>
          </p:nvSpPr>
          <p:spPr>
            <a:xfrm>
              <a:off x="6408356" y="3008168"/>
              <a:ext cx="773430" cy="728980"/>
            </a:xfrm>
            <a:custGeom>
              <a:avLst/>
              <a:gdLst/>
              <a:ahLst/>
              <a:cxnLst/>
              <a:rect l="l" t="t" r="r" b="b"/>
              <a:pathLst>
                <a:path w="773429" h="728979">
                  <a:moveTo>
                    <a:pt x="772922" y="0"/>
                  </a:moveTo>
                  <a:lnTo>
                    <a:pt x="763043" y="44985"/>
                  </a:lnTo>
                  <a:lnTo>
                    <a:pt x="751225" y="89424"/>
                  </a:lnTo>
                  <a:lnTo>
                    <a:pt x="737468" y="133220"/>
                  </a:lnTo>
                  <a:lnTo>
                    <a:pt x="721771" y="176272"/>
                  </a:lnTo>
                  <a:lnTo>
                    <a:pt x="704134" y="218481"/>
                  </a:lnTo>
                  <a:lnTo>
                    <a:pt x="684556" y="259749"/>
                  </a:lnTo>
                  <a:lnTo>
                    <a:pt x="663038" y="299977"/>
                  </a:lnTo>
                  <a:lnTo>
                    <a:pt x="639579" y="339065"/>
                  </a:lnTo>
                  <a:lnTo>
                    <a:pt x="614178" y="376914"/>
                  </a:lnTo>
                  <a:lnTo>
                    <a:pt x="586836" y="413425"/>
                  </a:lnTo>
                  <a:lnTo>
                    <a:pt x="557552" y="448499"/>
                  </a:lnTo>
                  <a:lnTo>
                    <a:pt x="526326" y="482038"/>
                  </a:lnTo>
                  <a:lnTo>
                    <a:pt x="493157" y="513941"/>
                  </a:lnTo>
                  <a:lnTo>
                    <a:pt x="458045" y="544110"/>
                  </a:lnTo>
                  <a:lnTo>
                    <a:pt x="420990" y="572447"/>
                  </a:lnTo>
                  <a:lnTo>
                    <a:pt x="381991" y="598851"/>
                  </a:lnTo>
                  <a:lnTo>
                    <a:pt x="341049" y="623223"/>
                  </a:lnTo>
                  <a:lnTo>
                    <a:pt x="298162" y="645466"/>
                  </a:lnTo>
                  <a:lnTo>
                    <a:pt x="253331" y="665479"/>
                  </a:lnTo>
                  <a:lnTo>
                    <a:pt x="206556" y="683164"/>
                  </a:lnTo>
                  <a:lnTo>
                    <a:pt x="157835" y="698421"/>
                  </a:lnTo>
                  <a:lnTo>
                    <a:pt x="107169" y="711151"/>
                  </a:lnTo>
                  <a:lnTo>
                    <a:pt x="54557" y="721256"/>
                  </a:lnTo>
                  <a:lnTo>
                    <a:pt x="0" y="728637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4" name="object 94"/>
            <p:cNvSpPr/>
            <p:nvPr/>
          </p:nvSpPr>
          <p:spPr>
            <a:xfrm>
              <a:off x="6290284" y="3695772"/>
              <a:ext cx="146685" cy="77470"/>
            </a:xfrm>
            <a:custGeom>
              <a:avLst/>
              <a:gdLst/>
              <a:ahLst/>
              <a:cxnLst/>
              <a:rect l="l" t="t" r="r" b="b"/>
              <a:pathLst>
                <a:path w="146685" h="77470">
                  <a:moveTo>
                    <a:pt x="141833" y="0"/>
                  </a:moveTo>
                  <a:lnTo>
                    <a:pt x="0" y="47155"/>
                  </a:lnTo>
                  <a:lnTo>
                    <a:pt x="146519" y="77393"/>
                  </a:lnTo>
                  <a:lnTo>
                    <a:pt x="1418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5" name="object 95"/>
            <p:cNvSpPr/>
            <p:nvPr/>
          </p:nvSpPr>
          <p:spPr>
            <a:xfrm>
              <a:off x="7128002" y="3456009"/>
              <a:ext cx="2304415" cy="576580"/>
            </a:xfrm>
            <a:custGeom>
              <a:avLst/>
              <a:gdLst/>
              <a:ahLst/>
              <a:cxnLst/>
              <a:rect l="l" t="t" r="r" b="b"/>
              <a:pathLst>
                <a:path w="2304415" h="576579">
                  <a:moveTo>
                    <a:pt x="2303995" y="0"/>
                  </a:moveTo>
                  <a:lnTo>
                    <a:pt x="0" y="0"/>
                  </a:lnTo>
                  <a:lnTo>
                    <a:pt x="0" y="575995"/>
                  </a:lnTo>
                  <a:lnTo>
                    <a:pt x="1152004" y="575995"/>
                  </a:lnTo>
                  <a:lnTo>
                    <a:pt x="2303995" y="575995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5929166" y="5205434"/>
            <a:ext cx="1059506" cy="598084"/>
            <a:chOff x="4903914" y="4304534"/>
            <a:chExt cx="876300" cy="494665"/>
          </a:xfrm>
        </p:grpSpPr>
        <p:sp>
          <p:nvSpPr>
            <p:cNvPr id="97" name="object 97"/>
            <p:cNvSpPr/>
            <p:nvPr/>
          </p:nvSpPr>
          <p:spPr>
            <a:xfrm>
              <a:off x="5583237" y="4451765"/>
              <a:ext cx="85725" cy="5715"/>
            </a:xfrm>
            <a:custGeom>
              <a:avLst/>
              <a:gdLst/>
              <a:ahLst/>
              <a:cxnLst/>
              <a:rect l="l" t="t" r="r" b="b"/>
              <a:pathLst>
                <a:path w="85725" h="5714">
                  <a:moveTo>
                    <a:pt x="85318" y="0"/>
                  </a:moveTo>
                  <a:lnTo>
                    <a:pt x="0" y="0"/>
                  </a:lnTo>
                  <a:lnTo>
                    <a:pt x="0" y="5397"/>
                  </a:lnTo>
                  <a:lnTo>
                    <a:pt x="80276" y="5397"/>
                  </a:lnTo>
                  <a:lnTo>
                    <a:pt x="85318" y="5397"/>
                  </a:lnTo>
                  <a:lnTo>
                    <a:pt x="853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8" name="object 9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715355" y="4427647"/>
              <a:ext cx="64808" cy="9036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03914" y="4304534"/>
              <a:ext cx="835926" cy="494639"/>
            </a:xfrm>
            <a:prstGeom prst="rect">
              <a:avLst/>
            </a:prstGeom>
          </p:spPr>
        </p:pic>
      </p:grpSp>
      <p:pic>
        <p:nvPicPr>
          <p:cNvPr id="100" name="object 10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156181" y="5200198"/>
            <a:ext cx="190203" cy="117958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7137033" y="5383447"/>
            <a:ext cx="226489" cy="161997"/>
            <a:chOff x="5902921" y="4451765"/>
            <a:chExt cx="187325" cy="133985"/>
          </a:xfrm>
        </p:grpSpPr>
        <p:sp>
          <p:nvSpPr>
            <p:cNvPr id="102" name="object 102"/>
            <p:cNvSpPr/>
            <p:nvPr/>
          </p:nvSpPr>
          <p:spPr>
            <a:xfrm>
              <a:off x="5902922" y="4451765"/>
              <a:ext cx="187325" cy="133350"/>
            </a:xfrm>
            <a:custGeom>
              <a:avLst/>
              <a:gdLst/>
              <a:ahLst/>
              <a:cxnLst/>
              <a:rect l="l" t="t" r="r" b="b"/>
              <a:pathLst>
                <a:path w="187325" h="133350">
                  <a:moveTo>
                    <a:pt x="63360" y="36360"/>
                  </a:moveTo>
                  <a:lnTo>
                    <a:pt x="60833" y="36360"/>
                  </a:lnTo>
                  <a:lnTo>
                    <a:pt x="55803" y="34925"/>
                  </a:lnTo>
                  <a:lnTo>
                    <a:pt x="52197" y="33845"/>
                  </a:lnTo>
                  <a:lnTo>
                    <a:pt x="48602" y="33121"/>
                  </a:lnTo>
                  <a:lnTo>
                    <a:pt x="40322" y="33121"/>
                  </a:lnTo>
                  <a:lnTo>
                    <a:pt x="37795" y="33489"/>
                  </a:lnTo>
                  <a:lnTo>
                    <a:pt x="35991" y="34925"/>
                  </a:lnTo>
                  <a:lnTo>
                    <a:pt x="33832" y="36004"/>
                  </a:lnTo>
                  <a:lnTo>
                    <a:pt x="28803" y="47523"/>
                  </a:lnTo>
                  <a:lnTo>
                    <a:pt x="29883" y="55803"/>
                  </a:lnTo>
                  <a:lnTo>
                    <a:pt x="32397" y="63728"/>
                  </a:lnTo>
                  <a:lnTo>
                    <a:pt x="36715" y="70929"/>
                  </a:lnTo>
                  <a:lnTo>
                    <a:pt x="37084" y="71285"/>
                  </a:lnTo>
                  <a:lnTo>
                    <a:pt x="37084" y="71640"/>
                  </a:lnTo>
                  <a:lnTo>
                    <a:pt x="7912" y="96481"/>
                  </a:lnTo>
                  <a:lnTo>
                    <a:pt x="5753" y="109448"/>
                  </a:lnTo>
                  <a:lnTo>
                    <a:pt x="5753" y="114477"/>
                  </a:lnTo>
                  <a:lnTo>
                    <a:pt x="6832" y="118440"/>
                  </a:lnTo>
                  <a:lnTo>
                    <a:pt x="9004" y="122047"/>
                  </a:lnTo>
                  <a:lnTo>
                    <a:pt x="10795" y="125285"/>
                  </a:lnTo>
                  <a:lnTo>
                    <a:pt x="13677" y="128168"/>
                  </a:lnTo>
                  <a:lnTo>
                    <a:pt x="16916" y="129959"/>
                  </a:lnTo>
                  <a:lnTo>
                    <a:pt x="20523" y="132118"/>
                  </a:lnTo>
                  <a:lnTo>
                    <a:pt x="24117" y="132842"/>
                  </a:lnTo>
                  <a:lnTo>
                    <a:pt x="28435" y="132842"/>
                  </a:lnTo>
                  <a:lnTo>
                    <a:pt x="37160" y="129959"/>
                  </a:lnTo>
                  <a:lnTo>
                    <a:pt x="39547" y="129184"/>
                  </a:lnTo>
                  <a:lnTo>
                    <a:pt x="48196" y="119710"/>
                  </a:lnTo>
                  <a:lnTo>
                    <a:pt x="53797" y="106718"/>
                  </a:lnTo>
                  <a:lnTo>
                    <a:pt x="55765" y="92760"/>
                  </a:lnTo>
                  <a:lnTo>
                    <a:pt x="55651" y="89649"/>
                  </a:lnTo>
                  <a:lnTo>
                    <a:pt x="55435" y="85318"/>
                  </a:lnTo>
                  <a:lnTo>
                    <a:pt x="53632" y="78486"/>
                  </a:lnTo>
                  <a:lnTo>
                    <a:pt x="51231" y="74168"/>
                  </a:lnTo>
                  <a:lnTo>
                    <a:pt x="50038" y="72009"/>
                  </a:lnTo>
                  <a:lnTo>
                    <a:pt x="48958" y="70205"/>
                  </a:lnTo>
                  <a:lnTo>
                    <a:pt x="47523" y="68046"/>
                  </a:lnTo>
                  <a:lnTo>
                    <a:pt x="46799" y="67144"/>
                  </a:lnTo>
                  <a:lnTo>
                    <a:pt x="46799" y="97561"/>
                  </a:lnTo>
                  <a:lnTo>
                    <a:pt x="45694" y="106730"/>
                  </a:lnTo>
                  <a:lnTo>
                    <a:pt x="42341" y="117411"/>
                  </a:lnTo>
                  <a:lnTo>
                    <a:pt x="36614" y="126276"/>
                  </a:lnTo>
                  <a:lnTo>
                    <a:pt x="28435" y="129959"/>
                  </a:lnTo>
                  <a:lnTo>
                    <a:pt x="20523" y="129959"/>
                  </a:lnTo>
                  <a:lnTo>
                    <a:pt x="14757" y="124206"/>
                  </a:lnTo>
                  <a:lnTo>
                    <a:pt x="14757" y="113766"/>
                  </a:lnTo>
                  <a:lnTo>
                    <a:pt x="15938" y="104800"/>
                  </a:lnTo>
                  <a:lnTo>
                    <a:pt x="19977" y="92760"/>
                  </a:lnTo>
                  <a:lnTo>
                    <a:pt x="27508" y="81318"/>
                  </a:lnTo>
                  <a:lnTo>
                    <a:pt x="39243" y="74168"/>
                  </a:lnTo>
                  <a:lnTo>
                    <a:pt x="39243" y="74523"/>
                  </a:lnTo>
                  <a:lnTo>
                    <a:pt x="39598" y="74879"/>
                  </a:lnTo>
                  <a:lnTo>
                    <a:pt x="43561" y="82080"/>
                  </a:lnTo>
                  <a:lnTo>
                    <a:pt x="46075" y="89649"/>
                  </a:lnTo>
                  <a:lnTo>
                    <a:pt x="46799" y="97561"/>
                  </a:lnTo>
                  <a:lnTo>
                    <a:pt x="46799" y="67144"/>
                  </a:lnTo>
                  <a:lnTo>
                    <a:pt x="46075" y="66243"/>
                  </a:lnTo>
                  <a:lnTo>
                    <a:pt x="41859" y="61302"/>
                  </a:lnTo>
                  <a:lnTo>
                    <a:pt x="37515" y="55537"/>
                  </a:lnTo>
                  <a:lnTo>
                    <a:pt x="34124" y="49644"/>
                  </a:lnTo>
                  <a:lnTo>
                    <a:pt x="32842" y="44640"/>
                  </a:lnTo>
                  <a:lnTo>
                    <a:pt x="32753" y="43205"/>
                  </a:lnTo>
                  <a:lnTo>
                    <a:pt x="33121" y="42125"/>
                  </a:lnTo>
                  <a:lnTo>
                    <a:pt x="33832" y="41402"/>
                  </a:lnTo>
                  <a:lnTo>
                    <a:pt x="34201" y="40322"/>
                  </a:lnTo>
                  <a:lnTo>
                    <a:pt x="35280" y="39598"/>
                  </a:lnTo>
                  <a:lnTo>
                    <a:pt x="35991" y="38887"/>
                  </a:lnTo>
                  <a:lnTo>
                    <a:pt x="37084" y="38163"/>
                  </a:lnTo>
                  <a:lnTo>
                    <a:pt x="38163" y="37807"/>
                  </a:lnTo>
                  <a:lnTo>
                    <a:pt x="39598" y="37807"/>
                  </a:lnTo>
                  <a:lnTo>
                    <a:pt x="39954" y="38163"/>
                  </a:lnTo>
                  <a:lnTo>
                    <a:pt x="42837" y="38163"/>
                  </a:lnTo>
                  <a:lnTo>
                    <a:pt x="45364" y="38519"/>
                  </a:lnTo>
                  <a:lnTo>
                    <a:pt x="48602" y="40678"/>
                  </a:lnTo>
                  <a:lnTo>
                    <a:pt x="49314" y="41046"/>
                  </a:lnTo>
                  <a:lnTo>
                    <a:pt x="52552" y="43205"/>
                  </a:lnTo>
                  <a:lnTo>
                    <a:pt x="55079" y="44284"/>
                  </a:lnTo>
                  <a:lnTo>
                    <a:pt x="57594" y="45008"/>
                  </a:lnTo>
                  <a:lnTo>
                    <a:pt x="58674" y="45008"/>
                  </a:lnTo>
                  <a:lnTo>
                    <a:pt x="59753" y="44640"/>
                  </a:lnTo>
                  <a:lnTo>
                    <a:pt x="60477" y="44284"/>
                  </a:lnTo>
                  <a:lnTo>
                    <a:pt x="61556" y="43929"/>
                  </a:lnTo>
                  <a:lnTo>
                    <a:pt x="62280" y="43205"/>
                  </a:lnTo>
                  <a:lnTo>
                    <a:pt x="62636" y="42125"/>
                  </a:lnTo>
                  <a:lnTo>
                    <a:pt x="62992" y="41402"/>
                  </a:lnTo>
                  <a:lnTo>
                    <a:pt x="63233" y="40678"/>
                  </a:lnTo>
                  <a:lnTo>
                    <a:pt x="63360" y="37807"/>
                  </a:lnTo>
                  <a:lnTo>
                    <a:pt x="63360" y="36360"/>
                  </a:lnTo>
                  <a:close/>
                </a:path>
                <a:path w="187325" h="133350">
                  <a:moveTo>
                    <a:pt x="186842" y="0"/>
                  </a:moveTo>
                  <a:lnTo>
                    <a:pt x="0" y="0"/>
                  </a:lnTo>
                  <a:lnTo>
                    <a:pt x="0" y="5397"/>
                  </a:lnTo>
                  <a:lnTo>
                    <a:pt x="186842" y="5397"/>
                  </a:lnTo>
                  <a:lnTo>
                    <a:pt x="1868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03" name="object 10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87160" y="4484162"/>
              <a:ext cx="95758" cy="101523"/>
            </a:xfrm>
            <a:prstGeom prst="rect">
              <a:avLst/>
            </a:prstGeom>
          </p:spPr>
        </p:pic>
      </p:grpSp>
      <p:sp>
        <p:nvSpPr>
          <p:cNvPr id="104" name="object 104"/>
          <p:cNvSpPr/>
          <p:nvPr/>
        </p:nvSpPr>
        <p:spPr>
          <a:xfrm>
            <a:off x="6025796" y="6017200"/>
            <a:ext cx="81382" cy="19194"/>
          </a:xfrm>
          <a:custGeom>
            <a:avLst/>
            <a:gdLst/>
            <a:ahLst/>
            <a:cxnLst/>
            <a:rect l="l" t="t" r="r" b="b"/>
            <a:pathLst>
              <a:path w="67310" h="15875">
                <a:moveTo>
                  <a:pt x="15125" y="6121"/>
                </a:moveTo>
                <a:lnTo>
                  <a:pt x="9004" y="0"/>
                </a:lnTo>
                <a:lnTo>
                  <a:pt x="6121" y="0"/>
                </a:lnTo>
                <a:lnTo>
                  <a:pt x="0" y="6121"/>
                </a:lnTo>
                <a:lnTo>
                  <a:pt x="0" y="7912"/>
                </a:lnTo>
                <a:lnTo>
                  <a:pt x="0" y="9715"/>
                </a:lnTo>
                <a:lnTo>
                  <a:pt x="6121" y="15836"/>
                </a:lnTo>
                <a:lnTo>
                  <a:pt x="9004" y="15836"/>
                </a:lnTo>
                <a:lnTo>
                  <a:pt x="10083" y="15481"/>
                </a:lnTo>
                <a:lnTo>
                  <a:pt x="13322" y="13322"/>
                </a:lnTo>
                <a:lnTo>
                  <a:pt x="14770" y="11150"/>
                </a:lnTo>
                <a:lnTo>
                  <a:pt x="15125" y="9715"/>
                </a:lnTo>
                <a:lnTo>
                  <a:pt x="15125" y="6121"/>
                </a:lnTo>
                <a:close/>
              </a:path>
              <a:path w="67310" h="15875">
                <a:moveTo>
                  <a:pt x="41046" y="6121"/>
                </a:moveTo>
                <a:lnTo>
                  <a:pt x="40678" y="4673"/>
                </a:lnTo>
                <a:lnTo>
                  <a:pt x="39966" y="3594"/>
                </a:lnTo>
                <a:lnTo>
                  <a:pt x="39598" y="2514"/>
                </a:lnTo>
                <a:lnTo>
                  <a:pt x="36360" y="355"/>
                </a:lnTo>
                <a:lnTo>
                  <a:pt x="34925" y="0"/>
                </a:lnTo>
                <a:lnTo>
                  <a:pt x="32410" y="0"/>
                </a:lnTo>
                <a:lnTo>
                  <a:pt x="25920" y="6121"/>
                </a:lnTo>
                <a:lnTo>
                  <a:pt x="25920" y="7912"/>
                </a:lnTo>
                <a:lnTo>
                  <a:pt x="25920" y="9715"/>
                </a:lnTo>
                <a:lnTo>
                  <a:pt x="26289" y="11150"/>
                </a:lnTo>
                <a:lnTo>
                  <a:pt x="27724" y="13322"/>
                </a:lnTo>
                <a:lnTo>
                  <a:pt x="28448" y="14033"/>
                </a:lnTo>
                <a:lnTo>
                  <a:pt x="29883" y="14757"/>
                </a:lnTo>
                <a:lnTo>
                  <a:pt x="30962" y="15481"/>
                </a:lnTo>
                <a:lnTo>
                  <a:pt x="32042" y="15836"/>
                </a:lnTo>
                <a:lnTo>
                  <a:pt x="34925" y="15836"/>
                </a:lnTo>
                <a:lnTo>
                  <a:pt x="41046" y="9715"/>
                </a:lnTo>
                <a:lnTo>
                  <a:pt x="41046" y="6121"/>
                </a:lnTo>
                <a:close/>
              </a:path>
              <a:path w="67310" h="15875">
                <a:moveTo>
                  <a:pt x="66967" y="6121"/>
                </a:moveTo>
                <a:lnTo>
                  <a:pt x="60845" y="0"/>
                </a:lnTo>
                <a:lnTo>
                  <a:pt x="58318" y="0"/>
                </a:lnTo>
                <a:lnTo>
                  <a:pt x="56883" y="355"/>
                </a:lnTo>
                <a:lnTo>
                  <a:pt x="53644" y="2514"/>
                </a:lnTo>
                <a:lnTo>
                  <a:pt x="52920" y="3594"/>
                </a:lnTo>
                <a:lnTo>
                  <a:pt x="52565" y="5041"/>
                </a:lnTo>
                <a:lnTo>
                  <a:pt x="52209" y="6121"/>
                </a:lnTo>
                <a:lnTo>
                  <a:pt x="52209" y="7912"/>
                </a:lnTo>
                <a:lnTo>
                  <a:pt x="52209" y="9715"/>
                </a:lnTo>
                <a:lnTo>
                  <a:pt x="52565" y="11150"/>
                </a:lnTo>
                <a:lnTo>
                  <a:pt x="52920" y="12242"/>
                </a:lnTo>
                <a:lnTo>
                  <a:pt x="53644" y="13322"/>
                </a:lnTo>
                <a:lnTo>
                  <a:pt x="56883" y="15481"/>
                </a:lnTo>
                <a:lnTo>
                  <a:pt x="57962" y="15836"/>
                </a:lnTo>
                <a:lnTo>
                  <a:pt x="60845" y="15836"/>
                </a:lnTo>
                <a:lnTo>
                  <a:pt x="62280" y="15481"/>
                </a:lnTo>
                <a:lnTo>
                  <a:pt x="65519" y="13322"/>
                </a:lnTo>
                <a:lnTo>
                  <a:pt x="65887" y="12242"/>
                </a:lnTo>
                <a:lnTo>
                  <a:pt x="66598" y="11150"/>
                </a:lnTo>
                <a:lnTo>
                  <a:pt x="66967" y="9715"/>
                </a:lnTo>
                <a:lnTo>
                  <a:pt x="66967" y="61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05" name="object 10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815139" y="4236969"/>
            <a:ext cx="1688821" cy="422205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803547" y="1469983"/>
            <a:ext cx="847451" cy="131885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7593866" y="2230203"/>
            <a:ext cx="1062577" cy="791559"/>
            <a:chOff x="6280760" y="1843770"/>
            <a:chExt cx="878840" cy="654685"/>
          </a:xfrm>
        </p:grpSpPr>
        <p:sp>
          <p:nvSpPr>
            <p:cNvPr id="108" name="object 108"/>
            <p:cNvSpPr/>
            <p:nvPr/>
          </p:nvSpPr>
          <p:spPr>
            <a:xfrm>
              <a:off x="6290284" y="1853294"/>
              <a:ext cx="829944" cy="534035"/>
            </a:xfrm>
            <a:custGeom>
              <a:avLst/>
              <a:gdLst/>
              <a:ahLst/>
              <a:cxnLst/>
              <a:rect l="l" t="t" r="r" b="b"/>
              <a:pathLst>
                <a:path w="829945" h="534035">
                  <a:moveTo>
                    <a:pt x="0" y="0"/>
                  </a:moveTo>
                  <a:lnTo>
                    <a:pt x="57147" y="1423"/>
                  </a:lnTo>
                  <a:lnTo>
                    <a:pt x="112442" y="5634"/>
                  </a:lnTo>
                  <a:lnTo>
                    <a:pt x="165886" y="12540"/>
                  </a:lnTo>
                  <a:lnTo>
                    <a:pt x="217479" y="22049"/>
                  </a:lnTo>
                  <a:lnTo>
                    <a:pt x="267221" y="34070"/>
                  </a:lnTo>
                  <a:lnTo>
                    <a:pt x="315112" y="48511"/>
                  </a:lnTo>
                  <a:lnTo>
                    <a:pt x="361152" y="65280"/>
                  </a:lnTo>
                  <a:lnTo>
                    <a:pt x="405342" y="84286"/>
                  </a:lnTo>
                  <a:lnTo>
                    <a:pt x="447681" y="105436"/>
                  </a:lnTo>
                  <a:lnTo>
                    <a:pt x="488171" y="128640"/>
                  </a:lnTo>
                  <a:lnTo>
                    <a:pt x="526810" y="153806"/>
                  </a:lnTo>
                  <a:lnTo>
                    <a:pt x="563599" y="180842"/>
                  </a:lnTo>
                  <a:lnTo>
                    <a:pt x="598539" y="209655"/>
                  </a:lnTo>
                  <a:lnTo>
                    <a:pt x="631629" y="240155"/>
                  </a:lnTo>
                  <a:lnTo>
                    <a:pt x="662870" y="272250"/>
                  </a:lnTo>
                  <a:lnTo>
                    <a:pt x="692262" y="305849"/>
                  </a:lnTo>
                  <a:lnTo>
                    <a:pt x="719805" y="340858"/>
                  </a:lnTo>
                  <a:lnTo>
                    <a:pt x="745499" y="377188"/>
                  </a:lnTo>
                  <a:lnTo>
                    <a:pt x="769345" y="414745"/>
                  </a:lnTo>
                  <a:lnTo>
                    <a:pt x="791342" y="453439"/>
                  </a:lnTo>
                  <a:lnTo>
                    <a:pt x="811491" y="493178"/>
                  </a:lnTo>
                  <a:lnTo>
                    <a:pt x="829792" y="533869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073646" y="2349369"/>
              <a:ext cx="85725" cy="149225"/>
            </a:xfrm>
            <a:custGeom>
              <a:avLst/>
              <a:gdLst/>
              <a:ahLst/>
              <a:cxnLst/>
              <a:rect l="l" t="t" r="r" b="b"/>
              <a:pathLst>
                <a:path w="85725" h="149225">
                  <a:moveTo>
                    <a:pt x="72720" y="0"/>
                  </a:moveTo>
                  <a:lnTo>
                    <a:pt x="0" y="26276"/>
                  </a:lnTo>
                  <a:lnTo>
                    <a:pt x="85674" y="149034"/>
                  </a:lnTo>
                  <a:lnTo>
                    <a:pt x="72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10" name="object 110"/>
          <p:cNvSpPr/>
          <p:nvPr/>
        </p:nvSpPr>
        <p:spPr>
          <a:xfrm>
            <a:off x="0" y="970"/>
            <a:ext cx="4265664" cy="532056"/>
          </a:xfrm>
          <a:custGeom>
            <a:avLst/>
            <a:gdLst/>
            <a:ahLst/>
            <a:cxnLst/>
            <a:rect l="l" t="t" r="r" b="b"/>
            <a:pathLst>
              <a:path w="3528060" h="440055">
                <a:moveTo>
                  <a:pt x="3527996" y="0"/>
                </a:moveTo>
                <a:lnTo>
                  <a:pt x="0" y="0"/>
                </a:lnTo>
                <a:lnTo>
                  <a:pt x="0" y="439915"/>
                </a:lnTo>
                <a:lnTo>
                  <a:pt x="3527996" y="439915"/>
                </a:lnTo>
                <a:lnTo>
                  <a:pt x="352799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1" name="object 111"/>
          <p:cNvSpPr txBox="1">
            <a:spLocks noGrp="1"/>
          </p:cNvSpPr>
          <p:nvPr>
            <p:ph type="title"/>
          </p:nvPr>
        </p:nvSpPr>
        <p:spPr>
          <a:xfrm>
            <a:off x="90411" y="6179"/>
            <a:ext cx="3951651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555" dirty="0">
                <a:solidFill>
                  <a:srgbClr val="FFFFFF"/>
                </a:solidFill>
              </a:rPr>
              <a:t>T</a:t>
            </a:r>
            <a:r>
              <a:rPr sz="3144" spc="-284" dirty="0">
                <a:solidFill>
                  <a:srgbClr val="FFFFFF"/>
                </a:solidFill>
              </a:rPr>
              <a:t>r</a:t>
            </a:r>
            <a:r>
              <a:rPr sz="3144" spc="-242" dirty="0">
                <a:solidFill>
                  <a:srgbClr val="FFFFFF"/>
                </a:solidFill>
              </a:rPr>
              <a:t>a</a:t>
            </a:r>
            <a:r>
              <a:rPr sz="3144" spc="-163" dirty="0">
                <a:solidFill>
                  <a:srgbClr val="FFFFFF"/>
                </a:solidFill>
              </a:rPr>
              <a:t>in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r>
              <a:rPr sz="3144" spc="24" dirty="0">
                <a:solidFill>
                  <a:srgbClr val="FFFFFF"/>
                </a:solidFill>
              </a:rPr>
              <a:t>g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236" dirty="0">
                <a:solidFill>
                  <a:srgbClr val="FFFFFF"/>
                </a:solidFill>
              </a:rPr>
              <a:t>p</a:t>
            </a:r>
            <a:r>
              <a:rPr sz="3144" spc="-212" dirty="0">
                <a:solidFill>
                  <a:srgbClr val="FFFFFF"/>
                </a:solidFill>
              </a:rPr>
              <a:t>ro</a:t>
            </a:r>
            <a:r>
              <a:rPr sz="3144" spc="-230" dirty="0">
                <a:solidFill>
                  <a:srgbClr val="FFFFFF"/>
                </a:solidFill>
              </a:rPr>
              <a:t>c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133" dirty="0">
                <a:solidFill>
                  <a:srgbClr val="FFFFFF"/>
                </a:solidFill>
              </a:rPr>
              <a:t>ss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18" dirty="0">
                <a:solidFill>
                  <a:srgbClr val="FFFFFF"/>
                </a:solidFill>
              </a:rPr>
              <a:t>-</a:t>
            </a:r>
            <a:r>
              <a:rPr sz="3144" spc="-320" dirty="0">
                <a:solidFill>
                  <a:srgbClr val="FFFFFF"/>
                </a:solidFill>
              </a:rPr>
              <a:t> </a:t>
            </a:r>
            <a:r>
              <a:rPr sz="3144" spc="-121" dirty="0">
                <a:solidFill>
                  <a:srgbClr val="FFFFFF"/>
                </a:solidFill>
              </a:rPr>
              <a:t>ge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284" dirty="0">
                <a:solidFill>
                  <a:srgbClr val="FFFFFF"/>
                </a:solidFill>
              </a:rPr>
              <a:t>r</a:t>
            </a:r>
            <a:r>
              <a:rPr sz="3144" spc="-254" dirty="0">
                <a:solidFill>
                  <a:srgbClr val="FFFFFF"/>
                </a:solidFill>
              </a:rPr>
              <a:t>a</a:t>
            </a:r>
            <a:r>
              <a:rPr sz="3144" spc="-230" dirty="0">
                <a:solidFill>
                  <a:srgbClr val="FFFFFF"/>
                </a:solidFill>
              </a:rPr>
              <a:t>l</a:t>
            </a:r>
            <a:endParaRPr sz="3144"/>
          </a:p>
        </p:txBody>
      </p:sp>
      <p:sp>
        <p:nvSpPr>
          <p:cNvPr id="112" name="object 112"/>
          <p:cNvSpPr txBox="1"/>
          <p:nvPr/>
        </p:nvSpPr>
        <p:spPr>
          <a:xfrm>
            <a:off x="9768956" y="4727397"/>
            <a:ext cx="1371984" cy="1405471"/>
          </a:xfrm>
          <a:prstGeom prst="rect">
            <a:avLst/>
          </a:prstGeom>
        </p:spPr>
        <p:txBody>
          <a:bodyPr vert="horz" wrap="square" lIns="0" tIns="62188" rIns="0" bIns="0" rtlCol="0">
            <a:spAutoFit/>
          </a:bodyPr>
          <a:lstStyle/>
          <a:p>
            <a:pPr marL="273329" marR="6142" indent="-258741">
              <a:lnSpc>
                <a:spcPct val="83900"/>
              </a:lnSpc>
              <a:spcBef>
                <a:spcPts val="490"/>
              </a:spcBef>
            </a:pPr>
            <a:r>
              <a:rPr sz="1935" spc="-393" dirty="0">
                <a:latin typeface="Trebuchet MS"/>
                <a:cs typeface="Trebuchet MS"/>
              </a:rPr>
              <a:t>T</a:t>
            </a:r>
            <a:r>
              <a:rPr sz="1935" spc="-79" dirty="0">
                <a:latin typeface="Trebuchet MS"/>
                <a:cs typeface="Trebuchet MS"/>
              </a:rPr>
              <a:t>o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91" dirty="0">
                <a:latin typeface="Trebuchet MS"/>
                <a:cs typeface="Trebuchet MS"/>
              </a:rPr>
              <a:t>d</a:t>
            </a:r>
            <a:r>
              <a:rPr sz="1935" spc="-181" dirty="0">
                <a:latin typeface="Trebuchet MS"/>
                <a:cs typeface="Trebuchet MS"/>
              </a:rPr>
              <a:t>e</a:t>
            </a:r>
            <a:r>
              <a:rPr sz="1935" spc="-163" dirty="0">
                <a:latin typeface="Trebuchet MS"/>
                <a:cs typeface="Trebuchet MS"/>
              </a:rPr>
              <a:t>fi</a:t>
            </a:r>
            <a:r>
              <a:rPr sz="1935" spc="-85" dirty="0">
                <a:latin typeface="Trebuchet MS"/>
                <a:cs typeface="Trebuchet MS"/>
              </a:rPr>
              <a:t>n</a:t>
            </a:r>
            <a:r>
              <a:rPr sz="1935" spc="-169" dirty="0">
                <a:latin typeface="Trebuchet MS"/>
                <a:cs typeface="Trebuchet MS"/>
              </a:rPr>
              <a:t>e</a:t>
            </a:r>
            <a:r>
              <a:rPr sz="1935" spc="-218" dirty="0">
                <a:latin typeface="Trebuchet MS"/>
                <a:cs typeface="Trebuchet MS"/>
              </a:rPr>
              <a:t> </a:t>
            </a:r>
            <a:r>
              <a:rPr sz="1935" spc="-284" dirty="0">
                <a:latin typeface="Trebuchet MS"/>
                <a:cs typeface="Trebuchet MS"/>
              </a:rPr>
              <a:t>:  </a:t>
            </a:r>
            <a:r>
              <a:rPr sz="1693" spc="-97" dirty="0">
                <a:latin typeface="Trebuchet MS"/>
                <a:cs typeface="Trebuchet MS"/>
              </a:rPr>
              <a:t>O</a:t>
            </a:r>
            <a:r>
              <a:rPr sz="1693" spc="-67" dirty="0">
                <a:latin typeface="Trebuchet MS"/>
                <a:cs typeface="Trebuchet MS"/>
              </a:rPr>
              <a:t>p</a:t>
            </a:r>
            <a:r>
              <a:rPr sz="1693" spc="-157" dirty="0">
                <a:latin typeface="Trebuchet MS"/>
                <a:cs typeface="Trebuchet MS"/>
              </a:rPr>
              <a:t>t</a:t>
            </a:r>
            <a:r>
              <a:rPr sz="1693" spc="-115" dirty="0">
                <a:latin typeface="Trebuchet MS"/>
                <a:cs typeface="Trebuchet MS"/>
              </a:rPr>
              <a:t>i</a:t>
            </a:r>
            <a:r>
              <a:rPr sz="1693" spc="-109" dirty="0">
                <a:latin typeface="Trebuchet MS"/>
                <a:cs typeface="Trebuchet MS"/>
              </a:rPr>
              <a:t>mi</a:t>
            </a:r>
            <a:r>
              <a:rPr sz="1693" spc="-138" dirty="0">
                <a:latin typeface="Trebuchet MS"/>
                <a:cs typeface="Trebuchet MS"/>
              </a:rPr>
              <a:t>za</a:t>
            </a:r>
            <a:r>
              <a:rPr sz="1693" spc="-157" dirty="0">
                <a:latin typeface="Trebuchet MS"/>
                <a:cs typeface="Trebuchet MS"/>
              </a:rPr>
              <a:t>t</a:t>
            </a:r>
            <a:r>
              <a:rPr sz="1693" spc="-115" dirty="0">
                <a:latin typeface="Trebuchet MS"/>
                <a:cs typeface="Trebuchet MS"/>
              </a:rPr>
              <a:t>i</a:t>
            </a:r>
            <a:r>
              <a:rPr sz="1693" spc="-54" dirty="0">
                <a:latin typeface="Trebuchet MS"/>
                <a:cs typeface="Trebuchet MS"/>
              </a:rPr>
              <a:t>on  </a:t>
            </a:r>
            <a:r>
              <a:rPr sz="1693" spc="-109" dirty="0">
                <a:latin typeface="Trebuchet MS"/>
                <a:cs typeface="Trebuchet MS"/>
              </a:rPr>
              <a:t>Activation </a:t>
            </a:r>
            <a:r>
              <a:rPr sz="1693" spc="-103" dirty="0">
                <a:latin typeface="Trebuchet MS"/>
                <a:cs typeface="Trebuchet MS"/>
              </a:rPr>
              <a:t> </a:t>
            </a:r>
            <a:r>
              <a:rPr sz="1693" spc="-91" dirty="0">
                <a:latin typeface="Trebuchet MS"/>
                <a:cs typeface="Trebuchet MS"/>
              </a:rPr>
              <a:t>Loss</a:t>
            </a:r>
            <a:endParaRPr sz="1693">
              <a:latin typeface="Trebuchet MS"/>
              <a:cs typeface="Trebuchet MS"/>
            </a:endParaRPr>
          </a:p>
          <a:p>
            <a:pPr marL="273329">
              <a:lnSpc>
                <a:spcPts val="1536"/>
              </a:lnSpc>
            </a:pPr>
            <a:r>
              <a:rPr sz="1693" spc="-109" dirty="0">
                <a:latin typeface="Trebuchet MS"/>
                <a:cs typeface="Trebuchet MS"/>
              </a:rPr>
              <a:t>Metrics</a:t>
            </a:r>
            <a:endParaRPr sz="1693">
              <a:latin typeface="Trebuchet MS"/>
              <a:cs typeface="Trebuchet MS"/>
            </a:endParaRPr>
          </a:p>
          <a:p>
            <a:pPr marL="273329">
              <a:lnSpc>
                <a:spcPts val="1862"/>
              </a:lnSpc>
            </a:pPr>
            <a:r>
              <a:rPr sz="1693" spc="-277" dirty="0">
                <a:latin typeface="Trebuchet MS"/>
                <a:cs typeface="Trebuchet MS"/>
              </a:rPr>
              <a:t>...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9967558" y="5093571"/>
            <a:ext cx="0" cy="958162"/>
          </a:xfrm>
          <a:custGeom>
            <a:avLst/>
            <a:gdLst/>
            <a:ahLst/>
            <a:cxnLst/>
            <a:rect l="l" t="t" r="r" b="b"/>
            <a:pathLst>
              <a:path h="792479">
                <a:moveTo>
                  <a:pt x="0" y="0"/>
                </a:moveTo>
                <a:lnTo>
                  <a:pt x="0" y="791997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530" y="3811278"/>
            <a:ext cx="466596" cy="1775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94724" y="2716147"/>
            <a:ext cx="507487" cy="176584"/>
            <a:chOff x="2228761" y="2245686"/>
            <a:chExt cx="419734" cy="146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8761" y="2246080"/>
              <a:ext cx="253796" cy="1454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08478" y="2245686"/>
              <a:ext cx="23495" cy="143510"/>
            </a:xfrm>
            <a:custGeom>
              <a:avLst/>
              <a:gdLst/>
              <a:ahLst/>
              <a:cxnLst/>
              <a:rect l="l" t="t" r="r" b="b"/>
              <a:pathLst>
                <a:path w="23494" h="143510">
                  <a:moveTo>
                    <a:pt x="14046" y="0"/>
                  </a:moveTo>
                  <a:lnTo>
                    <a:pt x="9359" y="0"/>
                  </a:lnTo>
                  <a:lnTo>
                    <a:pt x="7556" y="368"/>
                  </a:lnTo>
                  <a:lnTo>
                    <a:pt x="3962" y="2527"/>
                  </a:lnTo>
                  <a:lnTo>
                    <a:pt x="2527" y="3962"/>
                  </a:lnTo>
                  <a:lnTo>
                    <a:pt x="1803" y="5765"/>
                  </a:lnTo>
                  <a:lnTo>
                    <a:pt x="723" y="7556"/>
                  </a:lnTo>
                  <a:lnTo>
                    <a:pt x="0" y="9359"/>
                  </a:lnTo>
                  <a:lnTo>
                    <a:pt x="0" y="11518"/>
                  </a:lnTo>
                  <a:lnTo>
                    <a:pt x="6121" y="21602"/>
                  </a:lnTo>
                  <a:lnTo>
                    <a:pt x="7556" y="22682"/>
                  </a:lnTo>
                  <a:lnTo>
                    <a:pt x="9715" y="23037"/>
                  </a:lnTo>
                  <a:lnTo>
                    <a:pt x="13677" y="23037"/>
                  </a:lnTo>
                  <a:lnTo>
                    <a:pt x="15836" y="22682"/>
                  </a:lnTo>
                  <a:lnTo>
                    <a:pt x="19443" y="20523"/>
                  </a:lnTo>
                  <a:lnTo>
                    <a:pt x="20878" y="19088"/>
                  </a:lnTo>
                  <a:lnTo>
                    <a:pt x="21602" y="17284"/>
                  </a:lnTo>
                  <a:lnTo>
                    <a:pt x="22682" y="15481"/>
                  </a:lnTo>
                  <a:lnTo>
                    <a:pt x="23406" y="13677"/>
                  </a:lnTo>
                  <a:lnTo>
                    <a:pt x="23406" y="9004"/>
                  </a:lnTo>
                  <a:lnTo>
                    <a:pt x="21958" y="5397"/>
                  </a:lnTo>
                  <a:lnTo>
                    <a:pt x="20878" y="3962"/>
                  </a:lnTo>
                  <a:lnTo>
                    <a:pt x="19443" y="2527"/>
                  </a:lnTo>
                  <a:lnTo>
                    <a:pt x="17640" y="1447"/>
                  </a:lnTo>
                  <a:lnTo>
                    <a:pt x="16205" y="368"/>
                  </a:lnTo>
                  <a:lnTo>
                    <a:pt x="14046" y="0"/>
                  </a:lnTo>
                  <a:close/>
                </a:path>
                <a:path w="23494" h="143510">
                  <a:moveTo>
                    <a:pt x="21247" y="40678"/>
                  </a:moveTo>
                  <a:lnTo>
                    <a:pt x="2527" y="40678"/>
                  </a:lnTo>
                  <a:lnTo>
                    <a:pt x="2527" y="143281"/>
                  </a:lnTo>
                  <a:lnTo>
                    <a:pt x="21247" y="143281"/>
                  </a:lnTo>
                  <a:lnTo>
                    <a:pt x="21247" y="40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9596" y="2283849"/>
              <a:ext cx="88569" cy="10511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84070" y="2729644"/>
            <a:ext cx="298150" cy="1623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52282" y="3019088"/>
            <a:ext cx="578904" cy="2089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44782" y="4895520"/>
            <a:ext cx="417844" cy="1762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34012" y="4909018"/>
            <a:ext cx="298150" cy="1627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52282" y="5198893"/>
            <a:ext cx="578904" cy="20893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99259" y="3204948"/>
            <a:ext cx="428409" cy="497507"/>
          </a:xfrm>
          <a:custGeom>
            <a:avLst/>
            <a:gdLst/>
            <a:ahLst/>
            <a:cxnLst/>
            <a:rect l="l" t="t" r="r" b="b"/>
            <a:pathLst>
              <a:path w="354330" h="411480">
                <a:moveTo>
                  <a:pt x="353517" y="177838"/>
                </a:moveTo>
                <a:lnTo>
                  <a:pt x="339407" y="199415"/>
                </a:lnTo>
                <a:lnTo>
                  <a:pt x="301447" y="217043"/>
                </a:lnTo>
                <a:lnTo>
                  <a:pt x="245325" y="228930"/>
                </a:lnTo>
                <a:lnTo>
                  <a:pt x="176758" y="233286"/>
                </a:lnTo>
                <a:lnTo>
                  <a:pt x="108178" y="228930"/>
                </a:lnTo>
                <a:lnTo>
                  <a:pt x="52057" y="217043"/>
                </a:lnTo>
                <a:lnTo>
                  <a:pt x="14097" y="199415"/>
                </a:lnTo>
                <a:lnTo>
                  <a:pt x="0" y="177838"/>
                </a:lnTo>
                <a:lnTo>
                  <a:pt x="0" y="256324"/>
                </a:lnTo>
                <a:lnTo>
                  <a:pt x="14236" y="277901"/>
                </a:lnTo>
                <a:lnTo>
                  <a:pt x="52184" y="295516"/>
                </a:lnTo>
                <a:lnTo>
                  <a:pt x="108229" y="307403"/>
                </a:lnTo>
                <a:lnTo>
                  <a:pt x="176758" y="311759"/>
                </a:lnTo>
                <a:lnTo>
                  <a:pt x="245478" y="307403"/>
                </a:lnTo>
                <a:lnTo>
                  <a:pt x="301586" y="295516"/>
                </a:lnTo>
                <a:lnTo>
                  <a:pt x="339458" y="277901"/>
                </a:lnTo>
                <a:lnTo>
                  <a:pt x="353517" y="256324"/>
                </a:lnTo>
                <a:lnTo>
                  <a:pt x="353517" y="255968"/>
                </a:lnTo>
                <a:lnTo>
                  <a:pt x="353517" y="177838"/>
                </a:lnTo>
                <a:close/>
              </a:path>
              <a:path w="354330" h="411480">
                <a:moveTo>
                  <a:pt x="353517" y="77406"/>
                </a:moveTo>
                <a:lnTo>
                  <a:pt x="339407" y="98983"/>
                </a:lnTo>
                <a:lnTo>
                  <a:pt x="301447" y="116598"/>
                </a:lnTo>
                <a:lnTo>
                  <a:pt x="245325" y="128485"/>
                </a:lnTo>
                <a:lnTo>
                  <a:pt x="176758" y="132842"/>
                </a:lnTo>
                <a:lnTo>
                  <a:pt x="108229" y="128485"/>
                </a:lnTo>
                <a:lnTo>
                  <a:pt x="52184" y="116598"/>
                </a:lnTo>
                <a:lnTo>
                  <a:pt x="14236" y="98983"/>
                </a:lnTo>
                <a:lnTo>
                  <a:pt x="0" y="77406"/>
                </a:lnTo>
                <a:lnTo>
                  <a:pt x="0" y="155879"/>
                </a:lnTo>
                <a:lnTo>
                  <a:pt x="14236" y="177457"/>
                </a:lnTo>
                <a:lnTo>
                  <a:pt x="52184" y="195084"/>
                </a:lnTo>
                <a:lnTo>
                  <a:pt x="108229" y="206971"/>
                </a:lnTo>
                <a:lnTo>
                  <a:pt x="176758" y="211328"/>
                </a:lnTo>
                <a:lnTo>
                  <a:pt x="245478" y="206971"/>
                </a:lnTo>
                <a:lnTo>
                  <a:pt x="301586" y="195084"/>
                </a:lnTo>
                <a:lnTo>
                  <a:pt x="339458" y="177457"/>
                </a:lnTo>
                <a:lnTo>
                  <a:pt x="353517" y="155879"/>
                </a:lnTo>
                <a:lnTo>
                  <a:pt x="353517" y="155524"/>
                </a:lnTo>
                <a:lnTo>
                  <a:pt x="353517" y="77406"/>
                </a:lnTo>
                <a:close/>
              </a:path>
              <a:path w="354330" h="411480">
                <a:moveTo>
                  <a:pt x="353517" y="55803"/>
                </a:moveTo>
                <a:lnTo>
                  <a:pt x="339610" y="34023"/>
                </a:lnTo>
                <a:lnTo>
                  <a:pt x="301713" y="16294"/>
                </a:lnTo>
                <a:lnTo>
                  <a:pt x="245529" y="4368"/>
                </a:lnTo>
                <a:lnTo>
                  <a:pt x="176758" y="0"/>
                </a:lnTo>
                <a:lnTo>
                  <a:pt x="107975" y="4368"/>
                </a:lnTo>
                <a:lnTo>
                  <a:pt x="51790" y="16294"/>
                </a:lnTo>
                <a:lnTo>
                  <a:pt x="13893" y="34023"/>
                </a:lnTo>
                <a:lnTo>
                  <a:pt x="0" y="55803"/>
                </a:lnTo>
                <a:lnTo>
                  <a:pt x="0" y="56159"/>
                </a:lnTo>
                <a:lnTo>
                  <a:pt x="14097" y="77685"/>
                </a:lnTo>
                <a:lnTo>
                  <a:pt x="52057" y="95186"/>
                </a:lnTo>
                <a:lnTo>
                  <a:pt x="108178" y="106946"/>
                </a:lnTo>
                <a:lnTo>
                  <a:pt x="176758" y="111239"/>
                </a:lnTo>
                <a:lnTo>
                  <a:pt x="245275" y="106946"/>
                </a:lnTo>
                <a:lnTo>
                  <a:pt x="301307" y="95186"/>
                </a:lnTo>
                <a:lnTo>
                  <a:pt x="339255" y="77685"/>
                </a:lnTo>
                <a:lnTo>
                  <a:pt x="353517" y="56159"/>
                </a:lnTo>
                <a:lnTo>
                  <a:pt x="353517" y="55803"/>
                </a:lnTo>
                <a:close/>
              </a:path>
              <a:path w="354330" h="411480">
                <a:moveTo>
                  <a:pt x="353872" y="277202"/>
                </a:moveTo>
                <a:lnTo>
                  <a:pt x="339763" y="298780"/>
                </a:lnTo>
                <a:lnTo>
                  <a:pt x="301802" y="316395"/>
                </a:lnTo>
                <a:lnTo>
                  <a:pt x="245681" y="328282"/>
                </a:lnTo>
                <a:lnTo>
                  <a:pt x="177114" y="332638"/>
                </a:lnTo>
                <a:lnTo>
                  <a:pt x="108585" y="328282"/>
                </a:lnTo>
                <a:lnTo>
                  <a:pt x="52552" y="316395"/>
                </a:lnTo>
                <a:lnTo>
                  <a:pt x="14605" y="298780"/>
                </a:lnTo>
                <a:lnTo>
                  <a:pt x="355" y="277202"/>
                </a:lnTo>
                <a:lnTo>
                  <a:pt x="355" y="355688"/>
                </a:lnTo>
                <a:lnTo>
                  <a:pt x="14605" y="377266"/>
                </a:lnTo>
                <a:lnTo>
                  <a:pt x="52552" y="394881"/>
                </a:lnTo>
                <a:lnTo>
                  <a:pt x="108585" y="406768"/>
                </a:lnTo>
                <a:lnTo>
                  <a:pt x="177114" y="411124"/>
                </a:lnTo>
                <a:lnTo>
                  <a:pt x="245833" y="406768"/>
                </a:lnTo>
                <a:lnTo>
                  <a:pt x="301942" y="394881"/>
                </a:lnTo>
                <a:lnTo>
                  <a:pt x="339813" y="377266"/>
                </a:lnTo>
                <a:lnTo>
                  <a:pt x="353872" y="355688"/>
                </a:lnTo>
                <a:lnTo>
                  <a:pt x="353872" y="355320"/>
                </a:lnTo>
                <a:lnTo>
                  <a:pt x="353872" y="277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80253" y="4427173"/>
            <a:ext cx="278142" cy="32296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948483" y="2161625"/>
            <a:ext cx="356240" cy="413822"/>
          </a:xfrm>
          <a:custGeom>
            <a:avLst/>
            <a:gdLst/>
            <a:ahLst/>
            <a:cxnLst/>
            <a:rect l="l" t="t" r="r" b="b"/>
            <a:pathLst>
              <a:path w="294639" h="342264">
                <a:moveTo>
                  <a:pt x="294119" y="147955"/>
                </a:moveTo>
                <a:lnTo>
                  <a:pt x="282346" y="165950"/>
                </a:lnTo>
                <a:lnTo>
                  <a:pt x="250774" y="180594"/>
                </a:lnTo>
                <a:lnTo>
                  <a:pt x="204152" y="190449"/>
                </a:lnTo>
                <a:lnTo>
                  <a:pt x="147243" y="194043"/>
                </a:lnTo>
                <a:lnTo>
                  <a:pt x="90106" y="190449"/>
                </a:lnTo>
                <a:lnTo>
                  <a:pt x="43370" y="180594"/>
                </a:lnTo>
                <a:lnTo>
                  <a:pt x="11760" y="165950"/>
                </a:lnTo>
                <a:lnTo>
                  <a:pt x="0" y="147955"/>
                </a:lnTo>
                <a:lnTo>
                  <a:pt x="0" y="213118"/>
                </a:lnTo>
                <a:lnTo>
                  <a:pt x="11760" y="231114"/>
                </a:lnTo>
                <a:lnTo>
                  <a:pt x="43370" y="245745"/>
                </a:lnTo>
                <a:lnTo>
                  <a:pt x="90106" y="255600"/>
                </a:lnTo>
                <a:lnTo>
                  <a:pt x="147243" y="259194"/>
                </a:lnTo>
                <a:lnTo>
                  <a:pt x="204304" y="255600"/>
                </a:lnTo>
                <a:lnTo>
                  <a:pt x="250913" y="245745"/>
                </a:lnTo>
                <a:lnTo>
                  <a:pt x="282409" y="231114"/>
                </a:lnTo>
                <a:lnTo>
                  <a:pt x="294119" y="213118"/>
                </a:lnTo>
                <a:lnTo>
                  <a:pt x="294119" y="212763"/>
                </a:lnTo>
                <a:lnTo>
                  <a:pt x="294119" y="147955"/>
                </a:lnTo>
                <a:close/>
              </a:path>
              <a:path w="294639" h="342264">
                <a:moveTo>
                  <a:pt x="294119" y="64439"/>
                </a:moveTo>
                <a:lnTo>
                  <a:pt x="282409" y="82423"/>
                </a:lnTo>
                <a:lnTo>
                  <a:pt x="250913" y="97066"/>
                </a:lnTo>
                <a:lnTo>
                  <a:pt x="204304" y="106921"/>
                </a:lnTo>
                <a:lnTo>
                  <a:pt x="147243" y="110515"/>
                </a:lnTo>
                <a:lnTo>
                  <a:pt x="90106" y="106921"/>
                </a:lnTo>
                <a:lnTo>
                  <a:pt x="43370" y="97066"/>
                </a:lnTo>
                <a:lnTo>
                  <a:pt x="11760" y="82423"/>
                </a:lnTo>
                <a:lnTo>
                  <a:pt x="0" y="64439"/>
                </a:lnTo>
                <a:lnTo>
                  <a:pt x="0" y="129603"/>
                </a:lnTo>
                <a:lnTo>
                  <a:pt x="11912" y="147586"/>
                </a:lnTo>
                <a:lnTo>
                  <a:pt x="43510" y="162229"/>
                </a:lnTo>
                <a:lnTo>
                  <a:pt x="90157" y="172085"/>
                </a:lnTo>
                <a:lnTo>
                  <a:pt x="147243" y="175679"/>
                </a:lnTo>
                <a:lnTo>
                  <a:pt x="204304" y="172085"/>
                </a:lnTo>
                <a:lnTo>
                  <a:pt x="250913" y="162229"/>
                </a:lnTo>
                <a:lnTo>
                  <a:pt x="282409" y="147586"/>
                </a:lnTo>
                <a:lnTo>
                  <a:pt x="294119" y="129603"/>
                </a:lnTo>
                <a:lnTo>
                  <a:pt x="294119" y="129235"/>
                </a:lnTo>
                <a:lnTo>
                  <a:pt x="294119" y="64439"/>
                </a:lnTo>
                <a:close/>
              </a:path>
              <a:path w="294639" h="342264">
                <a:moveTo>
                  <a:pt x="294119" y="46443"/>
                </a:moveTo>
                <a:lnTo>
                  <a:pt x="282549" y="28409"/>
                </a:lnTo>
                <a:lnTo>
                  <a:pt x="251002" y="13639"/>
                </a:lnTo>
                <a:lnTo>
                  <a:pt x="204203" y="3670"/>
                </a:lnTo>
                <a:lnTo>
                  <a:pt x="146875" y="0"/>
                </a:lnTo>
                <a:lnTo>
                  <a:pt x="89750" y="3670"/>
                </a:lnTo>
                <a:lnTo>
                  <a:pt x="43053" y="13639"/>
                </a:lnTo>
                <a:lnTo>
                  <a:pt x="11557" y="28409"/>
                </a:lnTo>
                <a:lnTo>
                  <a:pt x="0" y="46443"/>
                </a:lnTo>
                <a:lnTo>
                  <a:pt x="11760" y="64427"/>
                </a:lnTo>
                <a:lnTo>
                  <a:pt x="43332" y="79070"/>
                </a:lnTo>
                <a:lnTo>
                  <a:pt x="89954" y="88925"/>
                </a:lnTo>
                <a:lnTo>
                  <a:pt x="146875" y="92519"/>
                </a:lnTo>
                <a:lnTo>
                  <a:pt x="204000" y="88925"/>
                </a:lnTo>
                <a:lnTo>
                  <a:pt x="250736" y="79070"/>
                </a:lnTo>
                <a:lnTo>
                  <a:pt x="282346" y="64427"/>
                </a:lnTo>
                <a:lnTo>
                  <a:pt x="294119" y="46443"/>
                </a:lnTo>
                <a:close/>
              </a:path>
              <a:path w="294639" h="342264">
                <a:moveTo>
                  <a:pt x="294474" y="230759"/>
                </a:moveTo>
                <a:lnTo>
                  <a:pt x="282702" y="248589"/>
                </a:lnTo>
                <a:lnTo>
                  <a:pt x="251091" y="263245"/>
                </a:lnTo>
                <a:lnTo>
                  <a:pt x="204368" y="273189"/>
                </a:lnTo>
                <a:lnTo>
                  <a:pt x="147243" y="276834"/>
                </a:lnTo>
                <a:lnTo>
                  <a:pt x="90309" y="273189"/>
                </a:lnTo>
                <a:lnTo>
                  <a:pt x="43688" y="263258"/>
                </a:lnTo>
                <a:lnTo>
                  <a:pt x="12115" y="248589"/>
                </a:lnTo>
                <a:lnTo>
                  <a:pt x="355" y="230759"/>
                </a:lnTo>
                <a:lnTo>
                  <a:pt x="355" y="295922"/>
                </a:lnTo>
                <a:lnTo>
                  <a:pt x="12115" y="313905"/>
                </a:lnTo>
                <a:lnTo>
                  <a:pt x="43738" y="328549"/>
                </a:lnTo>
                <a:lnTo>
                  <a:pt x="90462" y="338404"/>
                </a:lnTo>
                <a:lnTo>
                  <a:pt x="147599" y="341998"/>
                </a:lnTo>
                <a:lnTo>
                  <a:pt x="204660" y="338404"/>
                </a:lnTo>
                <a:lnTo>
                  <a:pt x="251269" y="328549"/>
                </a:lnTo>
                <a:lnTo>
                  <a:pt x="282765" y="313905"/>
                </a:lnTo>
                <a:lnTo>
                  <a:pt x="294474" y="295922"/>
                </a:lnTo>
                <a:lnTo>
                  <a:pt x="294474" y="295554"/>
                </a:lnTo>
                <a:lnTo>
                  <a:pt x="294474" y="230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5" name="object 15"/>
          <p:cNvGrpSpPr/>
          <p:nvPr/>
        </p:nvGrpSpPr>
        <p:grpSpPr>
          <a:xfrm>
            <a:off x="1475450" y="2455432"/>
            <a:ext cx="1035706" cy="652594"/>
            <a:chOff x="1220320" y="2030053"/>
            <a:chExt cx="856615" cy="539750"/>
          </a:xfrm>
        </p:grpSpPr>
        <p:sp>
          <p:nvSpPr>
            <p:cNvPr id="16" name="object 16"/>
            <p:cNvSpPr/>
            <p:nvPr/>
          </p:nvSpPr>
          <p:spPr>
            <a:xfrm>
              <a:off x="1240205" y="2111764"/>
              <a:ext cx="711200" cy="438150"/>
            </a:xfrm>
            <a:custGeom>
              <a:avLst/>
              <a:gdLst/>
              <a:ahLst/>
              <a:cxnLst/>
              <a:rect l="l" t="t" r="r" b="b"/>
              <a:pathLst>
                <a:path w="711200" h="438150">
                  <a:moveTo>
                    <a:pt x="0" y="437769"/>
                  </a:moveTo>
                  <a:lnTo>
                    <a:pt x="40247" y="385363"/>
                  </a:lnTo>
                  <a:lnTo>
                    <a:pt x="81586" y="337400"/>
                  </a:lnTo>
                  <a:lnTo>
                    <a:pt x="123838" y="293656"/>
                  </a:lnTo>
                  <a:lnTo>
                    <a:pt x="166823" y="253911"/>
                  </a:lnTo>
                  <a:lnTo>
                    <a:pt x="210364" y="217941"/>
                  </a:lnTo>
                  <a:lnTo>
                    <a:pt x="254280" y="185525"/>
                  </a:lnTo>
                  <a:lnTo>
                    <a:pt x="298394" y="156441"/>
                  </a:lnTo>
                  <a:lnTo>
                    <a:pt x="342525" y="130467"/>
                  </a:lnTo>
                  <a:lnTo>
                    <a:pt x="386496" y="107380"/>
                  </a:lnTo>
                  <a:lnTo>
                    <a:pt x="430127" y="86959"/>
                  </a:lnTo>
                  <a:lnTo>
                    <a:pt x="473239" y="68982"/>
                  </a:lnTo>
                  <a:lnTo>
                    <a:pt x="515653" y="53226"/>
                  </a:lnTo>
                  <a:lnTo>
                    <a:pt x="557191" y="39470"/>
                  </a:lnTo>
                  <a:lnTo>
                    <a:pt x="597673" y="27491"/>
                  </a:lnTo>
                  <a:lnTo>
                    <a:pt x="636920" y="17068"/>
                  </a:lnTo>
                  <a:lnTo>
                    <a:pt x="674755" y="7978"/>
                  </a:lnTo>
                  <a:lnTo>
                    <a:pt x="710996" y="0"/>
                  </a:lnTo>
                </a:path>
              </a:pathLst>
            </a:custGeom>
            <a:ln w="39771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7" name="object 17"/>
            <p:cNvSpPr/>
            <p:nvPr/>
          </p:nvSpPr>
          <p:spPr>
            <a:xfrm>
              <a:off x="1907286" y="2030053"/>
              <a:ext cx="170180" cy="174625"/>
            </a:xfrm>
            <a:custGeom>
              <a:avLst/>
              <a:gdLst/>
              <a:ahLst/>
              <a:cxnLst/>
              <a:rect l="l" t="t" r="r" b="b"/>
              <a:pathLst>
                <a:path w="170180" h="174625">
                  <a:moveTo>
                    <a:pt x="0" y="0"/>
                  </a:moveTo>
                  <a:lnTo>
                    <a:pt x="37071" y="174599"/>
                  </a:lnTo>
                  <a:lnTo>
                    <a:pt x="169557" y="55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475450" y="3944363"/>
            <a:ext cx="1035706" cy="652594"/>
            <a:chOff x="1220320" y="3261523"/>
            <a:chExt cx="856615" cy="539750"/>
          </a:xfrm>
        </p:grpSpPr>
        <p:sp>
          <p:nvSpPr>
            <p:cNvPr id="19" name="object 19"/>
            <p:cNvSpPr/>
            <p:nvPr/>
          </p:nvSpPr>
          <p:spPr>
            <a:xfrm>
              <a:off x="1240205" y="3281409"/>
              <a:ext cx="711200" cy="438150"/>
            </a:xfrm>
            <a:custGeom>
              <a:avLst/>
              <a:gdLst/>
              <a:ahLst/>
              <a:cxnLst/>
              <a:rect l="l" t="t" r="r" b="b"/>
              <a:pathLst>
                <a:path w="711200" h="438150">
                  <a:moveTo>
                    <a:pt x="0" y="0"/>
                  </a:moveTo>
                  <a:lnTo>
                    <a:pt x="40247" y="52403"/>
                  </a:lnTo>
                  <a:lnTo>
                    <a:pt x="81586" y="100364"/>
                  </a:lnTo>
                  <a:lnTo>
                    <a:pt x="123838" y="144106"/>
                  </a:lnTo>
                  <a:lnTo>
                    <a:pt x="166823" y="183850"/>
                  </a:lnTo>
                  <a:lnTo>
                    <a:pt x="210364" y="219819"/>
                  </a:lnTo>
                  <a:lnTo>
                    <a:pt x="254280" y="252234"/>
                  </a:lnTo>
                  <a:lnTo>
                    <a:pt x="298394" y="281317"/>
                  </a:lnTo>
                  <a:lnTo>
                    <a:pt x="342525" y="307291"/>
                  </a:lnTo>
                  <a:lnTo>
                    <a:pt x="386496" y="330377"/>
                  </a:lnTo>
                  <a:lnTo>
                    <a:pt x="430127" y="350797"/>
                  </a:lnTo>
                  <a:lnTo>
                    <a:pt x="473239" y="368774"/>
                  </a:lnTo>
                  <a:lnTo>
                    <a:pt x="515653" y="384530"/>
                  </a:lnTo>
                  <a:lnTo>
                    <a:pt x="557191" y="398286"/>
                  </a:lnTo>
                  <a:lnTo>
                    <a:pt x="597673" y="410264"/>
                  </a:lnTo>
                  <a:lnTo>
                    <a:pt x="636920" y="420688"/>
                  </a:lnTo>
                  <a:lnTo>
                    <a:pt x="674755" y="429777"/>
                  </a:lnTo>
                  <a:lnTo>
                    <a:pt x="710996" y="437756"/>
                  </a:lnTo>
                </a:path>
              </a:pathLst>
            </a:custGeom>
            <a:ln w="39771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0" name="object 20"/>
            <p:cNvSpPr/>
            <p:nvPr/>
          </p:nvSpPr>
          <p:spPr>
            <a:xfrm>
              <a:off x="1907286" y="3626290"/>
              <a:ext cx="170180" cy="174625"/>
            </a:xfrm>
            <a:custGeom>
              <a:avLst/>
              <a:gdLst/>
              <a:ahLst/>
              <a:cxnLst/>
              <a:rect l="l" t="t" r="r" b="b"/>
              <a:pathLst>
                <a:path w="170180" h="174625">
                  <a:moveTo>
                    <a:pt x="37071" y="0"/>
                  </a:moveTo>
                  <a:lnTo>
                    <a:pt x="0" y="174599"/>
                  </a:lnTo>
                  <a:lnTo>
                    <a:pt x="169557" y="119519"/>
                  </a:lnTo>
                  <a:lnTo>
                    <a:pt x="3707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792142" y="3192326"/>
            <a:ext cx="554321" cy="204224"/>
            <a:chOff x="8098917" y="2639526"/>
            <a:chExt cx="458470" cy="16891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8917" y="2646003"/>
              <a:ext cx="70205" cy="12528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8922" y="2639526"/>
              <a:ext cx="367919" cy="16847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230608" y="2145089"/>
            <a:ext cx="443764" cy="154319"/>
            <a:chOff x="5980315" y="1773373"/>
            <a:chExt cx="367030" cy="12763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0315" y="1773640"/>
              <a:ext cx="222122" cy="1271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225476" y="1773373"/>
              <a:ext cx="20320" cy="125730"/>
            </a:xfrm>
            <a:custGeom>
              <a:avLst/>
              <a:gdLst/>
              <a:ahLst/>
              <a:cxnLst/>
              <a:rect l="l" t="t" r="r" b="b"/>
              <a:pathLst>
                <a:path w="20320" h="125730">
                  <a:moveTo>
                    <a:pt x="12242" y="0"/>
                  </a:moveTo>
                  <a:lnTo>
                    <a:pt x="7924" y="0"/>
                  </a:lnTo>
                  <a:lnTo>
                    <a:pt x="6489" y="355"/>
                  </a:lnTo>
                  <a:lnTo>
                    <a:pt x="4686" y="1435"/>
                  </a:lnTo>
                  <a:lnTo>
                    <a:pt x="3238" y="2159"/>
                  </a:lnTo>
                  <a:lnTo>
                    <a:pt x="1079" y="5029"/>
                  </a:lnTo>
                  <a:lnTo>
                    <a:pt x="368" y="6477"/>
                  </a:lnTo>
                  <a:lnTo>
                    <a:pt x="75" y="7912"/>
                  </a:lnTo>
                  <a:lnTo>
                    <a:pt x="0" y="11874"/>
                  </a:lnTo>
                  <a:lnTo>
                    <a:pt x="368" y="13677"/>
                  </a:lnTo>
                  <a:lnTo>
                    <a:pt x="8280" y="20154"/>
                  </a:lnTo>
                  <a:lnTo>
                    <a:pt x="11887" y="20154"/>
                  </a:lnTo>
                  <a:lnTo>
                    <a:pt x="13322" y="19799"/>
                  </a:lnTo>
                  <a:lnTo>
                    <a:pt x="15125" y="19075"/>
                  </a:lnTo>
                  <a:lnTo>
                    <a:pt x="18008" y="16916"/>
                  </a:lnTo>
                  <a:lnTo>
                    <a:pt x="18719" y="15113"/>
                  </a:lnTo>
                  <a:lnTo>
                    <a:pt x="19799" y="13677"/>
                  </a:lnTo>
                  <a:lnTo>
                    <a:pt x="20167" y="11874"/>
                  </a:lnTo>
                  <a:lnTo>
                    <a:pt x="20167" y="7912"/>
                  </a:lnTo>
                  <a:lnTo>
                    <a:pt x="19799" y="6121"/>
                  </a:lnTo>
                  <a:lnTo>
                    <a:pt x="18719" y="4673"/>
                  </a:lnTo>
                  <a:lnTo>
                    <a:pt x="18008" y="3238"/>
                  </a:lnTo>
                  <a:lnTo>
                    <a:pt x="16560" y="2159"/>
                  </a:lnTo>
                  <a:lnTo>
                    <a:pt x="15125" y="1435"/>
                  </a:lnTo>
                  <a:lnTo>
                    <a:pt x="13677" y="355"/>
                  </a:lnTo>
                  <a:lnTo>
                    <a:pt x="12242" y="0"/>
                  </a:lnTo>
                  <a:close/>
                </a:path>
                <a:path w="20320" h="125730">
                  <a:moveTo>
                    <a:pt x="18364" y="35280"/>
                  </a:moveTo>
                  <a:lnTo>
                    <a:pt x="1803" y="35280"/>
                  </a:lnTo>
                  <a:lnTo>
                    <a:pt x="1803" y="125272"/>
                  </a:lnTo>
                  <a:lnTo>
                    <a:pt x="18364" y="125272"/>
                  </a:lnTo>
                  <a:lnTo>
                    <a:pt x="18364" y="352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0116" y="1806850"/>
              <a:ext cx="77038" cy="9179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46404" y="2156834"/>
            <a:ext cx="261160" cy="14189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7238883" y="2454557"/>
            <a:ext cx="813824" cy="161229"/>
            <a:chOff x="5987160" y="2029329"/>
            <a:chExt cx="673100" cy="133350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87160" y="2029329"/>
              <a:ext cx="337680" cy="943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50393" y="2029329"/>
              <a:ext cx="309244" cy="13319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148310" y="2856308"/>
            <a:ext cx="853747" cy="227256"/>
            <a:chOff x="4258081" y="2361611"/>
            <a:chExt cx="706120" cy="187960"/>
          </a:xfrm>
        </p:grpSpPr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58081" y="2361649"/>
              <a:ext cx="253796" cy="14540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38154" y="2361611"/>
              <a:ext cx="23495" cy="143510"/>
            </a:xfrm>
            <a:custGeom>
              <a:avLst/>
              <a:gdLst/>
              <a:ahLst/>
              <a:cxnLst/>
              <a:rect l="l" t="t" r="r" b="b"/>
              <a:pathLst>
                <a:path w="23495" h="143510">
                  <a:moveTo>
                    <a:pt x="13690" y="0"/>
                  </a:moveTo>
                  <a:lnTo>
                    <a:pt x="9359" y="0"/>
                  </a:lnTo>
                  <a:lnTo>
                    <a:pt x="7200" y="355"/>
                  </a:lnTo>
                  <a:lnTo>
                    <a:pt x="5410" y="1435"/>
                  </a:lnTo>
                  <a:lnTo>
                    <a:pt x="3962" y="2514"/>
                  </a:lnTo>
                  <a:lnTo>
                    <a:pt x="2527" y="3962"/>
                  </a:lnTo>
                  <a:lnTo>
                    <a:pt x="1447" y="5753"/>
                  </a:lnTo>
                  <a:lnTo>
                    <a:pt x="368" y="7200"/>
                  </a:lnTo>
                  <a:lnTo>
                    <a:pt x="62" y="8991"/>
                  </a:lnTo>
                  <a:lnTo>
                    <a:pt x="0" y="13677"/>
                  </a:lnTo>
                  <a:lnTo>
                    <a:pt x="368" y="15481"/>
                  </a:lnTo>
                  <a:lnTo>
                    <a:pt x="2527" y="19075"/>
                  </a:lnTo>
                  <a:lnTo>
                    <a:pt x="3962" y="20523"/>
                  </a:lnTo>
                  <a:lnTo>
                    <a:pt x="5765" y="21602"/>
                  </a:lnTo>
                  <a:lnTo>
                    <a:pt x="9359" y="23037"/>
                  </a:lnTo>
                  <a:lnTo>
                    <a:pt x="13322" y="23037"/>
                  </a:lnTo>
                  <a:lnTo>
                    <a:pt x="23050" y="13677"/>
                  </a:lnTo>
                  <a:lnTo>
                    <a:pt x="23050" y="8991"/>
                  </a:lnTo>
                  <a:lnTo>
                    <a:pt x="21602" y="5397"/>
                  </a:lnTo>
                  <a:lnTo>
                    <a:pt x="20523" y="3594"/>
                  </a:lnTo>
                  <a:lnTo>
                    <a:pt x="19088" y="2514"/>
                  </a:lnTo>
                  <a:lnTo>
                    <a:pt x="17284" y="1435"/>
                  </a:lnTo>
                  <a:lnTo>
                    <a:pt x="15849" y="355"/>
                  </a:lnTo>
                  <a:lnTo>
                    <a:pt x="13690" y="0"/>
                  </a:lnTo>
                  <a:close/>
                </a:path>
                <a:path w="23495" h="143510">
                  <a:moveTo>
                    <a:pt x="20891" y="40322"/>
                  </a:moveTo>
                  <a:lnTo>
                    <a:pt x="2171" y="40322"/>
                  </a:lnTo>
                  <a:lnTo>
                    <a:pt x="2171" y="143281"/>
                  </a:lnTo>
                  <a:lnTo>
                    <a:pt x="20891" y="143281"/>
                  </a:lnTo>
                  <a:lnTo>
                    <a:pt x="20891" y="40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89284" y="2399762"/>
              <a:ext cx="88201" cy="10513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705197" y="2361611"/>
              <a:ext cx="23495" cy="143510"/>
            </a:xfrm>
            <a:custGeom>
              <a:avLst/>
              <a:gdLst/>
              <a:ahLst/>
              <a:cxnLst/>
              <a:rect l="l" t="t" r="r" b="b"/>
              <a:pathLst>
                <a:path w="23495" h="143510">
                  <a:moveTo>
                    <a:pt x="14046" y="0"/>
                  </a:moveTo>
                  <a:lnTo>
                    <a:pt x="9728" y="0"/>
                  </a:lnTo>
                  <a:lnTo>
                    <a:pt x="7556" y="355"/>
                  </a:lnTo>
                  <a:lnTo>
                    <a:pt x="3962" y="2514"/>
                  </a:lnTo>
                  <a:lnTo>
                    <a:pt x="2882" y="3962"/>
                  </a:lnTo>
                  <a:lnTo>
                    <a:pt x="1803" y="5753"/>
                  </a:lnTo>
                  <a:lnTo>
                    <a:pt x="723" y="7200"/>
                  </a:lnTo>
                  <a:lnTo>
                    <a:pt x="123" y="8991"/>
                  </a:lnTo>
                  <a:lnTo>
                    <a:pt x="0" y="11518"/>
                  </a:lnTo>
                  <a:lnTo>
                    <a:pt x="368" y="11518"/>
                  </a:lnTo>
                  <a:lnTo>
                    <a:pt x="368" y="13677"/>
                  </a:lnTo>
                  <a:lnTo>
                    <a:pt x="9728" y="23037"/>
                  </a:lnTo>
                  <a:lnTo>
                    <a:pt x="13677" y="23037"/>
                  </a:lnTo>
                  <a:lnTo>
                    <a:pt x="21602" y="17272"/>
                  </a:lnTo>
                  <a:lnTo>
                    <a:pt x="22682" y="15481"/>
                  </a:lnTo>
                  <a:lnTo>
                    <a:pt x="23406" y="13677"/>
                  </a:lnTo>
                  <a:lnTo>
                    <a:pt x="23406" y="8991"/>
                  </a:lnTo>
                  <a:lnTo>
                    <a:pt x="21958" y="5397"/>
                  </a:lnTo>
                  <a:lnTo>
                    <a:pt x="20878" y="3594"/>
                  </a:lnTo>
                  <a:lnTo>
                    <a:pt x="19443" y="2514"/>
                  </a:lnTo>
                  <a:lnTo>
                    <a:pt x="17640" y="1435"/>
                  </a:lnTo>
                  <a:lnTo>
                    <a:pt x="16205" y="355"/>
                  </a:lnTo>
                  <a:lnTo>
                    <a:pt x="14046" y="0"/>
                  </a:lnTo>
                  <a:close/>
                </a:path>
                <a:path w="23495" h="143510">
                  <a:moveTo>
                    <a:pt x="21247" y="40322"/>
                  </a:moveTo>
                  <a:lnTo>
                    <a:pt x="2527" y="40322"/>
                  </a:lnTo>
                  <a:lnTo>
                    <a:pt x="2527" y="143281"/>
                  </a:lnTo>
                  <a:lnTo>
                    <a:pt x="21247" y="143281"/>
                  </a:lnTo>
                  <a:lnTo>
                    <a:pt x="21247" y="40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56683" y="2399762"/>
              <a:ext cx="88201" cy="10513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67554" y="2399762"/>
              <a:ext cx="96126" cy="149402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4999011" y="1419834"/>
            <a:ext cx="1139353" cy="1287530"/>
            <a:chOff x="4134599" y="1173527"/>
            <a:chExt cx="942340" cy="1064895"/>
          </a:xfrm>
        </p:grpSpPr>
        <p:sp>
          <p:nvSpPr>
            <p:cNvPr id="40" name="object 40"/>
            <p:cNvSpPr/>
            <p:nvPr/>
          </p:nvSpPr>
          <p:spPr>
            <a:xfrm>
              <a:off x="4334763" y="1816934"/>
              <a:ext cx="542290" cy="361315"/>
            </a:xfrm>
            <a:custGeom>
              <a:avLst/>
              <a:gdLst/>
              <a:ahLst/>
              <a:cxnLst/>
              <a:rect l="l" t="t" r="r" b="b"/>
              <a:pathLst>
                <a:path w="542289" h="361314">
                  <a:moveTo>
                    <a:pt x="0" y="89992"/>
                  </a:moveTo>
                  <a:lnTo>
                    <a:pt x="180721" y="0"/>
                  </a:lnTo>
                </a:path>
                <a:path w="542289" h="361314">
                  <a:moveTo>
                    <a:pt x="0" y="89992"/>
                  </a:moveTo>
                  <a:lnTo>
                    <a:pt x="180721" y="180352"/>
                  </a:lnTo>
                </a:path>
                <a:path w="542289" h="361314">
                  <a:moveTo>
                    <a:pt x="0" y="89992"/>
                  </a:moveTo>
                  <a:lnTo>
                    <a:pt x="180721" y="361073"/>
                  </a:lnTo>
                </a:path>
                <a:path w="542289" h="361314">
                  <a:moveTo>
                    <a:pt x="0" y="270713"/>
                  </a:moveTo>
                  <a:lnTo>
                    <a:pt x="180721" y="0"/>
                  </a:lnTo>
                </a:path>
                <a:path w="542289" h="361314">
                  <a:moveTo>
                    <a:pt x="0" y="270713"/>
                  </a:moveTo>
                  <a:lnTo>
                    <a:pt x="180721" y="180352"/>
                  </a:lnTo>
                </a:path>
                <a:path w="542289" h="361314">
                  <a:moveTo>
                    <a:pt x="0" y="270713"/>
                  </a:moveTo>
                  <a:lnTo>
                    <a:pt x="180721" y="361073"/>
                  </a:lnTo>
                </a:path>
                <a:path w="542289" h="361314">
                  <a:moveTo>
                    <a:pt x="541794" y="270713"/>
                  </a:moveTo>
                  <a:lnTo>
                    <a:pt x="361073" y="361073"/>
                  </a:lnTo>
                </a:path>
                <a:path w="542289" h="361314">
                  <a:moveTo>
                    <a:pt x="541794" y="270713"/>
                  </a:moveTo>
                  <a:lnTo>
                    <a:pt x="361073" y="180352"/>
                  </a:lnTo>
                </a:path>
                <a:path w="542289" h="361314">
                  <a:moveTo>
                    <a:pt x="541794" y="270713"/>
                  </a:moveTo>
                  <a:lnTo>
                    <a:pt x="361073" y="0"/>
                  </a:lnTo>
                </a:path>
                <a:path w="542289" h="361314">
                  <a:moveTo>
                    <a:pt x="541794" y="89992"/>
                  </a:moveTo>
                  <a:lnTo>
                    <a:pt x="361073" y="361073"/>
                  </a:lnTo>
                </a:path>
                <a:path w="542289" h="361314">
                  <a:moveTo>
                    <a:pt x="541794" y="89992"/>
                  </a:moveTo>
                  <a:lnTo>
                    <a:pt x="361073" y="180352"/>
                  </a:lnTo>
                </a:path>
                <a:path w="542289" h="361314">
                  <a:moveTo>
                    <a:pt x="541794" y="89992"/>
                  </a:moveTo>
                  <a:lnTo>
                    <a:pt x="361073" y="0"/>
                  </a:lnTo>
                </a:path>
              </a:pathLst>
            </a:custGeom>
            <a:ln w="662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1" name="object 41"/>
            <p:cNvSpPr/>
            <p:nvPr/>
          </p:nvSpPr>
          <p:spPr>
            <a:xfrm>
              <a:off x="4485246" y="1756812"/>
              <a:ext cx="591820" cy="210820"/>
            </a:xfrm>
            <a:custGeom>
              <a:avLst/>
              <a:gdLst/>
              <a:ahLst/>
              <a:cxnLst/>
              <a:rect l="l" t="t" r="r" b="b"/>
              <a:pathLst>
                <a:path w="591820" h="210819">
                  <a:moveTo>
                    <a:pt x="230390" y="26631"/>
                  </a:moveTo>
                  <a:lnTo>
                    <a:pt x="228295" y="16256"/>
                  </a:lnTo>
                  <a:lnTo>
                    <a:pt x="222605" y="7785"/>
                  </a:lnTo>
                  <a:lnTo>
                    <a:pt x="214134" y="2095"/>
                  </a:lnTo>
                  <a:lnTo>
                    <a:pt x="203758" y="0"/>
                  </a:lnTo>
                  <a:lnTo>
                    <a:pt x="26987" y="0"/>
                  </a:lnTo>
                  <a:lnTo>
                    <a:pt x="16383" y="2095"/>
                  </a:lnTo>
                  <a:lnTo>
                    <a:pt x="7823" y="7785"/>
                  </a:lnTo>
                  <a:lnTo>
                    <a:pt x="2082" y="16256"/>
                  </a:lnTo>
                  <a:lnTo>
                    <a:pt x="0" y="26631"/>
                  </a:lnTo>
                  <a:lnTo>
                    <a:pt x="0" y="93230"/>
                  </a:lnTo>
                  <a:lnTo>
                    <a:pt x="2082" y="103835"/>
                  </a:lnTo>
                  <a:lnTo>
                    <a:pt x="7823" y="112407"/>
                  </a:lnTo>
                  <a:lnTo>
                    <a:pt x="16383" y="118148"/>
                  </a:lnTo>
                  <a:lnTo>
                    <a:pt x="26987" y="120230"/>
                  </a:lnTo>
                  <a:lnTo>
                    <a:pt x="115189" y="120230"/>
                  </a:lnTo>
                  <a:lnTo>
                    <a:pt x="203758" y="120230"/>
                  </a:lnTo>
                  <a:lnTo>
                    <a:pt x="214134" y="118148"/>
                  </a:lnTo>
                  <a:lnTo>
                    <a:pt x="222605" y="112407"/>
                  </a:lnTo>
                  <a:lnTo>
                    <a:pt x="228295" y="103835"/>
                  </a:lnTo>
                  <a:lnTo>
                    <a:pt x="230390" y="93230"/>
                  </a:lnTo>
                  <a:lnTo>
                    <a:pt x="230390" y="26631"/>
                  </a:lnTo>
                  <a:close/>
                </a:path>
                <a:path w="591820" h="210819">
                  <a:moveTo>
                    <a:pt x="591477" y="116992"/>
                  </a:moveTo>
                  <a:lnTo>
                    <a:pt x="589381" y="106553"/>
                  </a:lnTo>
                  <a:lnTo>
                    <a:pt x="583679" y="97967"/>
                  </a:lnTo>
                  <a:lnTo>
                    <a:pt x="575221" y="92138"/>
                  </a:lnTo>
                  <a:lnTo>
                    <a:pt x="564832" y="89992"/>
                  </a:lnTo>
                  <a:lnTo>
                    <a:pt x="387718" y="89992"/>
                  </a:lnTo>
                  <a:lnTo>
                    <a:pt x="377317" y="92138"/>
                  </a:lnTo>
                  <a:lnTo>
                    <a:pt x="368846" y="97967"/>
                  </a:lnTo>
                  <a:lnTo>
                    <a:pt x="363156" y="106553"/>
                  </a:lnTo>
                  <a:lnTo>
                    <a:pt x="361073" y="116992"/>
                  </a:lnTo>
                  <a:lnTo>
                    <a:pt x="361073" y="183591"/>
                  </a:lnTo>
                  <a:lnTo>
                    <a:pt x="363156" y="194043"/>
                  </a:lnTo>
                  <a:lnTo>
                    <a:pt x="368846" y="202641"/>
                  </a:lnTo>
                  <a:lnTo>
                    <a:pt x="377317" y="208457"/>
                  </a:lnTo>
                  <a:lnTo>
                    <a:pt x="387718" y="210591"/>
                  </a:lnTo>
                  <a:lnTo>
                    <a:pt x="476275" y="210591"/>
                  </a:lnTo>
                  <a:lnTo>
                    <a:pt x="564832" y="210591"/>
                  </a:lnTo>
                  <a:lnTo>
                    <a:pt x="575221" y="208457"/>
                  </a:lnTo>
                  <a:lnTo>
                    <a:pt x="583679" y="202641"/>
                  </a:lnTo>
                  <a:lnTo>
                    <a:pt x="589381" y="194043"/>
                  </a:lnTo>
                  <a:lnTo>
                    <a:pt x="591477" y="183591"/>
                  </a:lnTo>
                  <a:lnTo>
                    <a:pt x="591477" y="1169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46319" y="2027525"/>
              <a:ext cx="230403" cy="12024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34599" y="1846804"/>
              <a:ext cx="230403" cy="1205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34599" y="2027525"/>
              <a:ext cx="230403" cy="12024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85246" y="1937165"/>
              <a:ext cx="230504" cy="120650"/>
            </a:xfrm>
            <a:custGeom>
              <a:avLst/>
              <a:gdLst/>
              <a:ahLst/>
              <a:cxnLst/>
              <a:rect l="l" t="t" r="r" b="b"/>
              <a:pathLst>
                <a:path w="230504" h="120650">
                  <a:moveTo>
                    <a:pt x="203758" y="0"/>
                  </a:moveTo>
                  <a:lnTo>
                    <a:pt x="26987" y="0"/>
                  </a:lnTo>
                  <a:lnTo>
                    <a:pt x="16394" y="2087"/>
                  </a:lnTo>
                  <a:lnTo>
                    <a:pt x="7826" y="7788"/>
                  </a:lnTo>
                  <a:lnTo>
                    <a:pt x="2091" y="16255"/>
                  </a:lnTo>
                  <a:lnTo>
                    <a:pt x="0" y="26644"/>
                  </a:lnTo>
                  <a:lnTo>
                    <a:pt x="0" y="93599"/>
                  </a:lnTo>
                  <a:lnTo>
                    <a:pt x="2091" y="103993"/>
                  </a:lnTo>
                  <a:lnTo>
                    <a:pt x="7826" y="112460"/>
                  </a:lnTo>
                  <a:lnTo>
                    <a:pt x="16394" y="118157"/>
                  </a:lnTo>
                  <a:lnTo>
                    <a:pt x="26987" y="120243"/>
                  </a:lnTo>
                  <a:lnTo>
                    <a:pt x="115188" y="120243"/>
                  </a:lnTo>
                  <a:lnTo>
                    <a:pt x="203758" y="120243"/>
                  </a:lnTo>
                  <a:lnTo>
                    <a:pt x="214145" y="118157"/>
                  </a:lnTo>
                  <a:lnTo>
                    <a:pt x="222608" y="112460"/>
                  </a:lnTo>
                  <a:lnTo>
                    <a:pt x="228304" y="103993"/>
                  </a:lnTo>
                  <a:lnTo>
                    <a:pt x="230390" y="93599"/>
                  </a:lnTo>
                  <a:lnTo>
                    <a:pt x="230390" y="26644"/>
                  </a:lnTo>
                  <a:lnTo>
                    <a:pt x="228304" y="16255"/>
                  </a:lnTo>
                  <a:lnTo>
                    <a:pt x="222608" y="7788"/>
                  </a:lnTo>
                  <a:lnTo>
                    <a:pt x="214145" y="2087"/>
                  </a:lnTo>
                  <a:lnTo>
                    <a:pt x="2037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85246" y="2117530"/>
              <a:ext cx="230390" cy="1205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49076" y="1193415"/>
              <a:ext cx="693420" cy="585470"/>
            </a:xfrm>
            <a:custGeom>
              <a:avLst/>
              <a:gdLst/>
              <a:ahLst/>
              <a:cxnLst/>
              <a:rect l="l" t="t" r="r" b="b"/>
              <a:pathLst>
                <a:path w="693420" h="585469">
                  <a:moveTo>
                    <a:pt x="95758" y="585355"/>
                  </a:moveTo>
                  <a:lnTo>
                    <a:pt x="81928" y="569894"/>
                  </a:lnTo>
                  <a:lnTo>
                    <a:pt x="69076" y="553759"/>
                  </a:lnTo>
                  <a:lnTo>
                    <a:pt x="46443" y="519468"/>
                  </a:lnTo>
                  <a:lnTo>
                    <a:pt x="26430" y="478797"/>
                  </a:lnTo>
                  <a:lnTo>
                    <a:pt x="11882" y="435997"/>
                  </a:lnTo>
                  <a:lnTo>
                    <a:pt x="3004" y="391644"/>
                  </a:lnTo>
                  <a:lnTo>
                    <a:pt x="0" y="346316"/>
                  </a:lnTo>
                  <a:lnTo>
                    <a:pt x="3004" y="300982"/>
                  </a:lnTo>
                  <a:lnTo>
                    <a:pt x="11882" y="256628"/>
                  </a:lnTo>
                  <a:lnTo>
                    <a:pt x="26430" y="213828"/>
                  </a:lnTo>
                  <a:lnTo>
                    <a:pt x="46443" y="173151"/>
                  </a:lnTo>
                  <a:lnTo>
                    <a:pt x="71764" y="135433"/>
                  </a:lnTo>
                  <a:lnTo>
                    <a:pt x="101609" y="101423"/>
                  </a:lnTo>
                  <a:lnTo>
                    <a:pt x="135640" y="71598"/>
                  </a:lnTo>
                  <a:lnTo>
                    <a:pt x="173520" y="46431"/>
                  </a:lnTo>
                  <a:lnTo>
                    <a:pt x="214196" y="26269"/>
                  </a:lnTo>
                  <a:lnTo>
                    <a:pt x="256997" y="11742"/>
                  </a:lnTo>
                  <a:lnTo>
                    <a:pt x="301350" y="2952"/>
                  </a:lnTo>
                  <a:lnTo>
                    <a:pt x="346684" y="0"/>
                  </a:lnTo>
                  <a:lnTo>
                    <a:pt x="392013" y="2952"/>
                  </a:lnTo>
                  <a:lnTo>
                    <a:pt x="436367" y="11742"/>
                  </a:lnTo>
                  <a:lnTo>
                    <a:pt x="479170" y="26269"/>
                  </a:lnTo>
                  <a:lnTo>
                    <a:pt x="519849" y="46431"/>
                  </a:lnTo>
                  <a:lnTo>
                    <a:pt x="557721" y="71598"/>
                  </a:lnTo>
                  <a:lnTo>
                    <a:pt x="591750" y="101423"/>
                  </a:lnTo>
                  <a:lnTo>
                    <a:pt x="621597" y="135433"/>
                  </a:lnTo>
                  <a:lnTo>
                    <a:pt x="646925" y="173151"/>
                  </a:lnTo>
                  <a:lnTo>
                    <a:pt x="666939" y="213828"/>
                  </a:lnTo>
                  <a:lnTo>
                    <a:pt x="681486" y="256628"/>
                  </a:lnTo>
                  <a:lnTo>
                    <a:pt x="690364" y="300982"/>
                  </a:lnTo>
                  <a:lnTo>
                    <a:pt x="693369" y="346316"/>
                  </a:lnTo>
                  <a:lnTo>
                    <a:pt x="690364" y="391644"/>
                  </a:lnTo>
                  <a:lnTo>
                    <a:pt x="681486" y="435997"/>
                  </a:lnTo>
                  <a:lnTo>
                    <a:pt x="666939" y="478797"/>
                  </a:lnTo>
                  <a:lnTo>
                    <a:pt x="646925" y="519468"/>
                  </a:lnTo>
                  <a:lnTo>
                    <a:pt x="644766" y="523074"/>
                  </a:lnTo>
                  <a:lnTo>
                    <a:pt x="644042" y="524510"/>
                  </a:lnTo>
                </a:path>
              </a:pathLst>
            </a:custGeom>
            <a:ln w="39776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8" name="object 48"/>
            <p:cNvSpPr/>
            <p:nvPr/>
          </p:nvSpPr>
          <p:spPr>
            <a:xfrm>
              <a:off x="4826876" y="1649522"/>
              <a:ext cx="156210" cy="179070"/>
            </a:xfrm>
            <a:custGeom>
              <a:avLst/>
              <a:gdLst/>
              <a:ahLst/>
              <a:cxnLst/>
              <a:rect l="l" t="t" r="r" b="b"/>
              <a:pathLst>
                <a:path w="156210" h="179069">
                  <a:moveTo>
                    <a:pt x="2882" y="0"/>
                  </a:moveTo>
                  <a:lnTo>
                    <a:pt x="0" y="178562"/>
                  </a:lnTo>
                  <a:lnTo>
                    <a:pt x="155879" y="9216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9" name="object 49"/>
            <p:cNvSpPr/>
            <p:nvPr/>
          </p:nvSpPr>
          <p:spPr>
            <a:xfrm>
              <a:off x="4405325" y="1509124"/>
              <a:ext cx="54610" cy="59055"/>
            </a:xfrm>
            <a:custGeom>
              <a:avLst/>
              <a:gdLst/>
              <a:ahLst/>
              <a:cxnLst/>
              <a:rect l="l" t="t" r="r" b="b"/>
              <a:pathLst>
                <a:path w="54610" h="59055">
                  <a:moveTo>
                    <a:pt x="19431" y="1079"/>
                  </a:moveTo>
                  <a:lnTo>
                    <a:pt x="10439" y="1079"/>
                  </a:lnTo>
                  <a:lnTo>
                    <a:pt x="8991" y="11518"/>
                  </a:lnTo>
                  <a:lnTo>
                    <a:pt x="7912" y="18008"/>
                  </a:lnTo>
                  <a:lnTo>
                    <a:pt x="0" y="59042"/>
                  </a:lnTo>
                  <a:lnTo>
                    <a:pt x="10071" y="59042"/>
                  </a:lnTo>
                  <a:lnTo>
                    <a:pt x="15112" y="30962"/>
                  </a:lnTo>
                  <a:lnTo>
                    <a:pt x="15468" y="27000"/>
                  </a:lnTo>
                  <a:lnTo>
                    <a:pt x="16560" y="23406"/>
                  </a:lnTo>
                  <a:lnTo>
                    <a:pt x="18351" y="20167"/>
                  </a:lnTo>
                  <a:lnTo>
                    <a:pt x="20878" y="16205"/>
                  </a:lnTo>
                  <a:lnTo>
                    <a:pt x="24117" y="12966"/>
                  </a:lnTo>
                  <a:lnTo>
                    <a:pt x="24730" y="12598"/>
                  </a:lnTo>
                  <a:lnTo>
                    <a:pt x="17995" y="12598"/>
                  </a:lnTo>
                  <a:lnTo>
                    <a:pt x="19431" y="1079"/>
                  </a:lnTo>
                  <a:close/>
                </a:path>
                <a:path w="54610" h="59055">
                  <a:moveTo>
                    <a:pt x="53270" y="8280"/>
                  </a:moveTo>
                  <a:lnTo>
                    <a:pt x="41757" y="8280"/>
                  </a:lnTo>
                  <a:lnTo>
                    <a:pt x="43916" y="12242"/>
                  </a:lnTo>
                  <a:lnTo>
                    <a:pt x="43916" y="20878"/>
                  </a:lnTo>
                  <a:lnTo>
                    <a:pt x="43508" y="23406"/>
                  </a:lnTo>
                  <a:lnTo>
                    <a:pt x="43192" y="25565"/>
                  </a:lnTo>
                  <a:lnTo>
                    <a:pt x="36715" y="59042"/>
                  </a:lnTo>
                  <a:lnTo>
                    <a:pt x="46799" y="59042"/>
                  </a:lnTo>
                  <a:lnTo>
                    <a:pt x="53276" y="25209"/>
                  </a:lnTo>
                  <a:lnTo>
                    <a:pt x="53873" y="20167"/>
                  </a:lnTo>
                  <a:lnTo>
                    <a:pt x="54316" y="16205"/>
                  </a:lnTo>
                  <a:lnTo>
                    <a:pt x="54356" y="11518"/>
                  </a:lnTo>
                  <a:lnTo>
                    <a:pt x="53632" y="9004"/>
                  </a:lnTo>
                  <a:lnTo>
                    <a:pt x="53270" y="8280"/>
                  </a:lnTo>
                  <a:close/>
                </a:path>
                <a:path w="54610" h="59055">
                  <a:moveTo>
                    <a:pt x="42468" y="0"/>
                  </a:moveTo>
                  <a:lnTo>
                    <a:pt x="35280" y="0"/>
                  </a:lnTo>
                  <a:lnTo>
                    <a:pt x="30949" y="1079"/>
                  </a:lnTo>
                  <a:lnTo>
                    <a:pt x="23749" y="5410"/>
                  </a:lnTo>
                  <a:lnTo>
                    <a:pt x="20510" y="8648"/>
                  </a:lnTo>
                  <a:lnTo>
                    <a:pt x="18351" y="12598"/>
                  </a:lnTo>
                  <a:lnTo>
                    <a:pt x="24730" y="12598"/>
                  </a:lnTo>
                  <a:lnTo>
                    <a:pt x="27711" y="10807"/>
                  </a:lnTo>
                  <a:lnTo>
                    <a:pt x="29870" y="9728"/>
                  </a:lnTo>
                  <a:lnTo>
                    <a:pt x="32397" y="8648"/>
                  </a:lnTo>
                  <a:lnTo>
                    <a:pt x="34912" y="8280"/>
                  </a:lnTo>
                  <a:lnTo>
                    <a:pt x="53270" y="8280"/>
                  </a:lnTo>
                  <a:lnTo>
                    <a:pt x="52552" y="6845"/>
                  </a:lnTo>
                  <a:lnTo>
                    <a:pt x="51117" y="4686"/>
                  </a:lnTo>
                  <a:lnTo>
                    <a:pt x="49314" y="2882"/>
                  </a:lnTo>
                  <a:lnTo>
                    <a:pt x="47155" y="1803"/>
                  </a:lnTo>
                  <a:lnTo>
                    <a:pt x="44996" y="368"/>
                  </a:lnTo>
                  <a:lnTo>
                    <a:pt x="424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95317" y="1483203"/>
              <a:ext cx="300240" cy="108369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8128133" y="1466943"/>
            <a:ext cx="2573525" cy="1672945"/>
            <a:chOff x="6722643" y="1212490"/>
            <a:chExt cx="2128520" cy="1383665"/>
          </a:xfrm>
        </p:grpSpPr>
        <p:sp>
          <p:nvSpPr>
            <p:cNvPr id="52" name="object 52"/>
            <p:cNvSpPr/>
            <p:nvPr/>
          </p:nvSpPr>
          <p:spPr>
            <a:xfrm>
              <a:off x="6761162" y="1329851"/>
              <a:ext cx="0" cy="1228090"/>
            </a:xfrm>
            <a:custGeom>
              <a:avLst/>
              <a:gdLst/>
              <a:ahLst/>
              <a:cxnLst/>
              <a:rect l="l" t="t" r="r" b="b"/>
              <a:pathLst>
                <a:path h="1228089">
                  <a:moveTo>
                    <a:pt x="0" y="1227594"/>
                  </a:moveTo>
                  <a:lnTo>
                    <a:pt x="0" y="0"/>
                  </a:lnTo>
                </a:path>
              </a:pathLst>
            </a:custGeom>
            <a:ln w="132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3" name="object 53"/>
            <p:cNvSpPr/>
            <p:nvPr/>
          </p:nvSpPr>
          <p:spPr>
            <a:xfrm>
              <a:off x="6722643" y="1212490"/>
              <a:ext cx="77470" cy="144145"/>
            </a:xfrm>
            <a:custGeom>
              <a:avLst/>
              <a:gdLst/>
              <a:ahLst/>
              <a:cxnLst/>
              <a:rect l="l" t="t" r="r" b="b"/>
              <a:pathLst>
                <a:path w="77470" h="144144">
                  <a:moveTo>
                    <a:pt x="38519" y="0"/>
                  </a:moveTo>
                  <a:lnTo>
                    <a:pt x="0" y="143637"/>
                  </a:lnTo>
                  <a:lnTo>
                    <a:pt x="77038" y="143637"/>
                  </a:lnTo>
                  <a:lnTo>
                    <a:pt x="385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4" name="object 54"/>
            <p:cNvSpPr/>
            <p:nvPr/>
          </p:nvSpPr>
          <p:spPr>
            <a:xfrm>
              <a:off x="6761162" y="2557445"/>
              <a:ext cx="1972310" cy="0"/>
            </a:xfrm>
            <a:custGeom>
              <a:avLst/>
              <a:gdLst/>
              <a:ahLst/>
              <a:cxnLst/>
              <a:rect l="l" t="t" r="r" b="b"/>
              <a:pathLst>
                <a:path w="1972309">
                  <a:moveTo>
                    <a:pt x="0" y="0"/>
                  </a:moveTo>
                  <a:lnTo>
                    <a:pt x="1972081" y="0"/>
                  </a:lnTo>
                </a:path>
              </a:pathLst>
            </a:custGeom>
            <a:ln w="132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5" name="object 55"/>
            <p:cNvSpPr/>
            <p:nvPr/>
          </p:nvSpPr>
          <p:spPr>
            <a:xfrm>
              <a:off x="8706954" y="2518926"/>
              <a:ext cx="144145" cy="77470"/>
            </a:xfrm>
            <a:custGeom>
              <a:avLst/>
              <a:gdLst/>
              <a:ahLst/>
              <a:cxnLst/>
              <a:rect l="l" t="t" r="r" b="b"/>
              <a:pathLst>
                <a:path w="144145" h="77469">
                  <a:moveTo>
                    <a:pt x="0" y="0"/>
                  </a:moveTo>
                  <a:lnTo>
                    <a:pt x="0" y="77038"/>
                  </a:lnTo>
                  <a:lnTo>
                    <a:pt x="143649" y="38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6" name="object 56"/>
            <p:cNvSpPr/>
            <p:nvPr/>
          </p:nvSpPr>
          <p:spPr>
            <a:xfrm>
              <a:off x="6823443" y="1274403"/>
              <a:ext cx="1812925" cy="1207135"/>
            </a:xfrm>
            <a:custGeom>
              <a:avLst/>
              <a:gdLst/>
              <a:ahLst/>
              <a:cxnLst/>
              <a:rect l="l" t="t" r="r" b="b"/>
              <a:pathLst>
                <a:path w="1812925" h="1207135">
                  <a:moveTo>
                    <a:pt x="0" y="1206728"/>
                  </a:moveTo>
                  <a:lnTo>
                    <a:pt x="32543" y="1138212"/>
                  </a:lnTo>
                  <a:lnTo>
                    <a:pt x="50398" y="1103768"/>
                  </a:lnTo>
                  <a:lnTo>
                    <a:pt x="69302" y="1069247"/>
                  </a:lnTo>
                  <a:lnTo>
                    <a:pt x="89252" y="1034682"/>
                  </a:lnTo>
                  <a:lnTo>
                    <a:pt x="110243" y="1000109"/>
                  </a:lnTo>
                  <a:lnTo>
                    <a:pt x="132270" y="965562"/>
                  </a:lnTo>
                  <a:lnTo>
                    <a:pt x="155329" y="931074"/>
                  </a:lnTo>
                  <a:lnTo>
                    <a:pt x="179416" y="896681"/>
                  </a:lnTo>
                  <a:lnTo>
                    <a:pt x="204526" y="862417"/>
                  </a:lnTo>
                  <a:lnTo>
                    <a:pt x="230654" y="828317"/>
                  </a:lnTo>
                  <a:lnTo>
                    <a:pt x="257798" y="794414"/>
                  </a:lnTo>
                  <a:lnTo>
                    <a:pt x="285951" y="760744"/>
                  </a:lnTo>
                  <a:lnTo>
                    <a:pt x="315109" y="727340"/>
                  </a:lnTo>
                  <a:lnTo>
                    <a:pt x="345269" y="694238"/>
                  </a:lnTo>
                  <a:lnTo>
                    <a:pt x="376426" y="661471"/>
                  </a:lnTo>
                  <a:lnTo>
                    <a:pt x="408575" y="629074"/>
                  </a:lnTo>
                  <a:lnTo>
                    <a:pt x="441711" y="597081"/>
                  </a:lnTo>
                  <a:lnTo>
                    <a:pt x="475832" y="565527"/>
                  </a:lnTo>
                  <a:lnTo>
                    <a:pt x="510931" y="534447"/>
                  </a:lnTo>
                  <a:lnTo>
                    <a:pt x="547005" y="503874"/>
                  </a:lnTo>
                  <a:lnTo>
                    <a:pt x="584050" y="473844"/>
                  </a:lnTo>
                  <a:lnTo>
                    <a:pt x="622060" y="444390"/>
                  </a:lnTo>
                  <a:lnTo>
                    <a:pt x="661031" y="415547"/>
                  </a:lnTo>
                  <a:lnTo>
                    <a:pt x="700960" y="387349"/>
                  </a:lnTo>
                  <a:lnTo>
                    <a:pt x="741841" y="359832"/>
                  </a:lnTo>
                  <a:lnTo>
                    <a:pt x="783671" y="333029"/>
                  </a:lnTo>
                  <a:lnTo>
                    <a:pt x="826444" y="306974"/>
                  </a:lnTo>
                  <a:lnTo>
                    <a:pt x="870157" y="281703"/>
                  </a:lnTo>
                  <a:lnTo>
                    <a:pt x="914805" y="257249"/>
                  </a:lnTo>
                  <a:lnTo>
                    <a:pt x="960383" y="233648"/>
                  </a:lnTo>
                  <a:lnTo>
                    <a:pt x="1006888" y="210933"/>
                  </a:lnTo>
                  <a:lnTo>
                    <a:pt x="1054314" y="189138"/>
                  </a:lnTo>
                  <a:lnTo>
                    <a:pt x="1102657" y="168300"/>
                  </a:lnTo>
                  <a:lnTo>
                    <a:pt x="1151914" y="148451"/>
                  </a:lnTo>
                  <a:lnTo>
                    <a:pt x="1202079" y="129626"/>
                  </a:lnTo>
                  <a:lnTo>
                    <a:pt x="1253148" y="111860"/>
                  </a:lnTo>
                  <a:lnTo>
                    <a:pt x="1305117" y="95187"/>
                  </a:lnTo>
                  <a:lnTo>
                    <a:pt x="1357981" y="79641"/>
                  </a:lnTo>
                  <a:lnTo>
                    <a:pt x="1411736" y="65257"/>
                  </a:lnTo>
                  <a:lnTo>
                    <a:pt x="1466377" y="52070"/>
                  </a:lnTo>
                  <a:lnTo>
                    <a:pt x="1521901" y="40114"/>
                  </a:lnTo>
                  <a:lnTo>
                    <a:pt x="1578302" y="29423"/>
                  </a:lnTo>
                  <a:lnTo>
                    <a:pt x="1635576" y="20031"/>
                  </a:lnTo>
                  <a:lnTo>
                    <a:pt x="1693719" y="11974"/>
                  </a:lnTo>
                  <a:lnTo>
                    <a:pt x="1752727" y="5285"/>
                  </a:lnTo>
                  <a:lnTo>
                    <a:pt x="1812594" y="0"/>
                  </a:lnTo>
                </a:path>
              </a:pathLst>
            </a:custGeom>
            <a:ln w="26517">
              <a:solidFill>
                <a:srgbClr val="F16421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775926" y="2296552"/>
            <a:ext cx="721693" cy="216508"/>
            <a:chOff x="3123006" y="1898646"/>
            <a:chExt cx="596900" cy="179070"/>
          </a:xfrm>
        </p:grpSpPr>
        <p:sp>
          <p:nvSpPr>
            <p:cNvPr id="58" name="object 58"/>
            <p:cNvSpPr/>
            <p:nvPr/>
          </p:nvSpPr>
          <p:spPr>
            <a:xfrm>
              <a:off x="3123006" y="1987927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350" y="0"/>
                  </a:lnTo>
                </a:path>
              </a:pathLst>
            </a:custGeom>
            <a:ln w="39776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9" name="object 59"/>
            <p:cNvSpPr/>
            <p:nvPr/>
          </p:nvSpPr>
          <p:spPr>
            <a:xfrm>
              <a:off x="3565080" y="1898646"/>
              <a:ext cx="154940" cy="179070"/>
            </a:xfrm>
            <a:custGeom>
              <a:avLst/>
              <a:gdLst/>
              <a:ahLst/>
              <a:cxnLst/>
              <a:rect l="l" t="t" r="r" b="b"/>
              <a:pathLst>
                <a:path w="154939" h="179069">
                  <a:moveTo>
                    <a:pt x="0" y="0"/>
                  </a:moveTo>
                  <a:lnTo>
                    <a:pt x="0" y="178562"/>
                  </a:lnTo>
                  <a:lnTo>
                    <a:pt x="154444" y="89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60" name="object 60"/>
          <p:cNvSpPr/>
          <p:nvPr/>
        </p:nvSpPr>
        <p:spPr>
          <a:xfrm>
            <a:off x="6422756" y="2388390"/>
            <a:ext cx="4607" cy="0"/>
          </a:xfrm>
          <a:custGeom>
            <a:avLst/>
            <a:gdLst/>
            <a:ahLst/>
            <a:cxnLst/>
            <a:rect l="l" t="t" r="r" b="b"/>
            <a:pathLst>
              <a:path w="3810">
                <a:moveTo>
                  <a:pt x="0" y="0"/>
                </a:moveTo>
                <a:lnTo>
                  <a:pt x="3238" y="0"/>
                </a:lnTo>
              </a:path>
            </a:pathLst>
          </a:custGeom>
          <a:ln w="39776">
            <a:solidFill>
              <a:srgbClr val="A6A8A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61" name="object 61"/>
          <p:cNvGrpSpPr/>
          <p:nvPr/>
        </p:nvGrpSpPr>
        <p:grpSpPr>
          <a:xfrm>
            <a:off x="6512431" y="2364345"/>
            <a:ext cx="476778" cy="48369"/>
            <a:chOff x="5386323" y="1954716"/>
            <a:chExt cx="394335" cy="40005"/>
          </a:xfrm>
        </p:grpSpPr>
        <p:sp>
          <p:nvSpPr>
            <p:cNvPr id="62" name="object 62"/>
            <p:cNvSpPr/>
            <p:nvPr/>
          </p:nvSpPr>
          <p:spPr>
            <a:xfrm>
              <a:off x="5386323" y="1974604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952" y="0"/>
                  </a:lnTo>
                </a:path>
              </a:pathLst>
            </a:custGeom>
            <a:ln w="39599">
              <a:solidFill>
                <a:srgbClr val="A6A8A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3" name="object 63"/>
            <p:cNvSpPr/>
            <p:nvPr/>
          </p:nvSpPr>
          <p:spPr>
            <a:xfrm>
              <a:off x="5776925" y="197460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38" y="0"/>
                  </a:lnTo>
                </a:path>
              </a:pathLst>
            </a:custGeom>
            <a:ln w="39776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8128132" y="3707676"/>
            <a:ext cx="2677941" cy="1672945"/>
            <a:chOff x="6722643" y="3065763"/>
            <a:chExt cx="2214880" cy="1383665"/>
          </a:xfrm>
        </p:grpSpPr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09000" y="3925807"/>
              <a:ext cx="297713" cy="12923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26157" y="3918974"/>
              <a:ext cx="305282" cy="13606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55925" y="3961088"/>
              <a:ext cx="77038" cy="9179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52763" y="3961088"/>
              <a:ext cx="84239" cy="13068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761162" y="3183124"/>
              <a:ext cx="0" cy="1228090"/>
            </a:xfrm>
            <a:custGeom>
              <a:avLst/>
              <a:gdLst/>
              <a:ahLst/>
              <a:cxnLst/>
              <a:rect l="l" t="t" r="r" b="b"/>
              <a:pathLst>
                <a:path h="1228089">
                  <a:moveTo>
                    <a:pt x="0" y="1227607"/>
                  </a:moveTo>
                  <a:lnTo>
                    <a:pt x="0" y="0"/>
                  </a:lnTo>
                </a:path>
              </a:pathLst>
            </a:custGeom>
            <a:ln w="1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0" name="object 70"/>
            <p:cNvSpPr/>
            <p:nvPr/>
          </p:nvSpPr>
          <p:spPr>
            <a:xfrm>
              <a:off x="6722643" y="3065763"/>
              <a:ext cx="77470" cy="144145"/>
            </a:xfrm>
            <a:custGeom>
              <a:avLst/>
              <a:gdLst/>
              <a:ahLst/>
              <a:cxnLst/>
              <a:rect l="l" t="t" r="r" b="b"/>
              <a:pathLst>
                <a:path w="77470" h="144144">
                  <a:moveTo>
                    <a:pt x="38519" y="0"/>
                  </a:moveTo>
                  <a:lnTo>
                    <a:pt x="0" y="143649"/>
                  </a:lnTo>
                  <a:lnTo>
                    <a:pt x="77038" y="143649"/>
                  </a:lnTo>
                  <a:lnTo>
                    <a:pt x="385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1" name="object 71"/>
            <p:cNvSpPr/>
            <p:nvPr/>
          </p:nvSpPr>
          <p:spPr>
            <a:xfrm>
              <a:off x="6761162" y="4410731"/>
              <a:ext cx="1972310" cy="0"/>
            </a:xfrm>
            <a:custGeom>
              <a:avLst/>
              <a:gdLst/>
              <a:ahLst/>
              <a:cxnLst/>
              <a:rect l="l" t="t" r="r" b="b"/>
              <a:pathLst>
                <a:path w="1972309">
                  <a:moveTo>
                    <a:pt x="0" y="0"/>
                  </a:moveTo>
                  <a:lnTo>
                    <a:pt x="1972081" y="0"/>
                  </a:lnTo>
                </a:path>
              </a:pathLst>
            </a:custGeom>
            <a:ln w="1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2" name="object 72"/>
            <p:cNvSpPr/>
            <p:nvPr/>
          </p:nvSpPr>
          <p:spPr>
            <a:xfrm>
              <a:off x="8706954" y="4372212"/>
              <a:ext cx="144145" cy="77470"/>
            </a:xfrm>
            <a:custGeom>
              <a:avLst/>
              <a:gdLst/>
              <a:ahLst/>
              <a:cxnLst/>
              <a:rect l="l" t="t" r="r" b="b"/>
              <a:pathLst>
                <a:path w="144145" h="77470">
                  <a:moveTo>
                    <a:pt x="0" y="0"/>
                  </a:moveTo>
                  <a:lnTo>
                    <a:pt x="0" y="77038"/>
                  </a:lnTo>
                  <a:lnTo>
                    <a:pt x="143649" y="38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3" name="object 73"/>
            <p:cNvSpPr/>
            <p:nvPr/>
          </p:nvSpPr>
          <p:spPr>
            <a:xfrm>
              <a:off x="6841438" y="3405474"/>
              <a:ext cx="1993900" cy="863600"/>
            </a:xfrm>
            <a:custGeom>
              <a:avLst/>
              <a:gdLst/>
              <a:ahLst/>
              <a:cxnLst/>
              <a:rect l="l" t="t" r="r" b="b"/>
              <a:pathLst>
                <a:path w="1993900" h="863600">
                  <a:moveTo>
                    <a:pt x="0" y="863410"/>
                  </a:moveTo>
                  <a:lnTo>
                    <a:pt x="39393" y="805655"/>
                  </a:lnTo>
                  <a:lnTo>
                    <a:pt x="80986" y="746837"/>
                  </a:lnTo>
                  <a:lnTo>
                    <a:pt x="124731" y="687389"/>
                  </a:lnTo>
                  <a:lnTo>
                    <a:pt x="170583" y="627745"/>
                  </a:lnTo>
                  <a:lnTo>
                    <a:pt x="218496" y="568337"/>
                  </a:lnTo>
                  <a:lnTo>
                    <a:pt x="243210" y="538858"/>
                  </a:lnTo>
                  <a:lnTo>
                    <a:pt x="268422" y="509599"/>
                  </a:lnTo>
                  <a:lnTo>
                    <a:pt x="294127" y="480616"/>
                  </a:lnTo>
                  <a:lnTo>
                    <a:pt x="320317" y="451963"/>
                  </a:lnTo>
                  <a:lnTo>
                    <a:pt x="346988" y="423694"/>
                  </a:lnTo>
                  <a:lnTo>
                    <a:pt x="374133" y="395862"/>
                  </a:lnTo>
                  <a:lnTo>
                    <a:pt x="401748" y="368523"/>
                  </a:lnTo>
                  <a:lnTo>
                    <a:pt x="429826" y="341730"/>
                  </a:lnTo>
                  <a:lnTo>
                    <a:pt x="458361" y="315537"/>
                  </a:lnTo>
                  <a:lnTo>
                    <a:pt x="487347" y="289998"/>
                  </a:lnTo>
                  <a:lnTo>
                    <a:pt x="516779" y="265169"/>
                  </a:lnTo>
                  <a:lnTo>
                    <a:pt x="546652" y="241101"/>
                  </a:lnTo>
                  <a:lnTo>
                    <a:pt x="576958" y="217851"/>
                  </a:lnTo>
                  <a:lnTo>
                    <a:pt x="638851" y="174016"/>
                  </a:lnTo>
                  <a:lnTo>
                    <a:pt x="702411" y="134099"/>
                  </a:lnTo>
                  <a:lnTo>
                    <a:pt x="767593" y="98530"/>
                  </a:lnTo>
                  <a:lnTo>
                    <a:pt x="834350" y="67745"/>
                  </a:lnTo>
                  <a:lnTo>
                    <a:pt x="902637" y="42174"/>
                  </a:lnTo>
                  <a:lnTo>
                    <a:pt x="972406" y="22252"/>
                  </a:lnTo>
                  <a:lnTo>
                    <a:pt x="1043611" y="8411"/>
                  </a:lnTo>
                  <a:lnTo>
                    <a:pt x="1116207" y="1085"/>
                  </a:lnTo>
                  <a:lnTo>
                    <a:pt x="1153012" y="0"/>
                  </a:lnTo>
                  <a:lnTo>
                    <a:pt x="1190147" y="705"/>
                  </a:lnTo>
                  <a:lnTo>
                    <a:pt x="1265386" y="7706"/>
                  </a:lnTo>
                  <a:lnTo>
                    <a:pt x="1303477" y="14109"/>
                  </a:lnTo>
                  <a:lnTo>
                    <a:pt x="1341876" y="22520"/>
                  </a:lnTo>
                  <a:lnTo>
                    <a:pt x="1380576" y="32992"/>
                  </a:lnTo>
                  <a:lnTo>
                    <a:pt x="1419571" y="45580"/>
                  </a:lnTo>
                  <a:lnTo>
                    <a:pt x="1458857" y="60337"/>
                  </a:lnTo>
                  <a:lnTo>
                    <a:pt x="1498426" y="77319"/>
                  </a:lnTo>
                  <a:lnTo>
                    <a:pt x="1538274" y="96578"/>
                  </a:lnTo>
                  <a:lnTo>
                    <a:pt x="1578394" y="118170"/>
                  </a:lnTo>
                  <a:lnTo>
                    <a:pt x="1618781" y="142147"/>
                  </a:lnTo>
                  <a:lnTo>
                    <a:pt x="1659429" y="168565"/>
                  </a:lnTo>
                  <a:lnTo>
                    <a:pt x="1700333" y="197478"/>
                  </a:lnTo>
                  <a:lnTo>
                    <a:pt x="1741485" y="228939"/>
                  </a:lnTo>
                  <a:lnTo>
                    <a:pt x="1782882" y="263003"/>
                  </a:lnTo>
                  <a:lnTo>
                    <a:pt x="1824516" y="299724"/>
                  </a:lnTo>
                  <a:lnTo>
                    <a:pt x="1866382" y="339155"/>
                  </a:lnTo>
                  <a:lnTo>
                    <a:pt x="1908474" y="381352"/>
                  </a:lnTo>
                  <a:lnTo>
                    <a:pt x="1950787" y="426368"/>
                  </a:lnTo>
                  <a:lnTo>
                    <a:pt x="1993315" y="474257"/>
                  </a:lnTo>
                </a:path>
              </a:pathLst>
            </a:custGeom>
            <a:ln w="26521">
              <a:solidFill>
                <a:srgbClr val="F16421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4" name="object 74"/>
            <p:cNvSpPr/>
            <p:nvPr/>
          </p:nvSpPr>
          <p:spPr>
            <a:xfrm>
              <a:off x="8022234" y="3463565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0" y="0"/>
                  </a:moveTo>
                  <a:lnTo>
                    <a:pt x="0" y="13322"/>
                  </a:lnTo>
                </a:path>
              </a:pathLst>
            </a:custGeom>
            <a:ln w="6630">
              <a:solidFill>
                <a:srgbClr val="F16421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5" name="object 75"/>
            <p:cNvSpPr/>
            <p:nvPr/>
          </p:nvSpPr>
          <p:spPr>
            <a:xfrm>
              <a:off x="8022234" y="3503164"/>
              <a:ext cx="0" cy="828040"/>
            </a:xfrm>
            <a:custGeom>
              <a:avLst/>
              <a:gdLst/>
              <a:ahLst/>
              <a:cxnLst/>
              <a:rect l="l" t="t" r="r" b="b"/>
              <a:pathLst>
                <a:path h="828039">
                  <a:moveTo>
                    <a:pt x="0" y="0"/>
                  </a:moveTo>
                  <a:lnTo>
                    <a:pt x="0" y="828001"/>
                  </a:lnTo>
                </a:path>
              </a:pathLst>
            </a:custGeom>
            <a:ln w="6479">
              <a:solidFill>
                <a:srgbClr val="F1642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6" name="object 76"/>
            <p:cNvSpPr/>
            <p:nvPr/>
          </p:nvSpPr>
          <p:spPr>
            <a:xfrm>
              <a:off x="8022234" y="4344132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0" y="0"/>
                  </a:moveTo>
                  <a:lnTo>
                    <a:pt x="0" y="13322"/>
                  </a:lnTo>
                </a:path>
              </a:pathLst>
            </a:custGeom>
            <a:ln w="6630">
              <a:solidFill>
                <a:srgbClr val="F16421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77" name="object 7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230608" y="4382658"/>
            <a:ext cx="365621" cy="15289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658049" y="4393222"/>
            <a:ext cx="261144" cy="142327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7238454" y="4691374"/>
            <a:ext cx="813824" cy="161229"/>
            <a:chOff x="5986805" y="3879363"/>
            <a:chExt cx="673100" cy="133350"/>
          </a:xfrm>
        </p:grpSpPr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86805" y="3879363"/>
              <a:ext cx="337680" cy="9396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50038" y="3879363"/>
              <a:ext cx="309244" cy="132842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372034" y="5036789"/>
            <a:ext cx="418289" cy="175601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4999441" y="4305298"/>
            <a:ext cx="1140121" cy="581961"/>
            <a:chOff x="4134954" y="3560047"/>
            <a:chExt cx="942975" cy="481330"/>
          </a:xfrm>
        </p:grpSpPr>
        <p:sp>
          <p:nvSpPr>
            <p:cNvPr id="84" name="object 84"/>
            <p:cNvSpPr/>
            <p:nvPr/>
          </p:nvSpPr>
          <p:spPr>
            <a:xfrm>
              <a:off x="4335475" y="3620169"/>
              <a:ext cx="542290" cy="361315"/>
            </a:xfrm>
            <a:custGeom>
              <a:avLst/>
              <a:gdLst/>
              <a:ahLst/>
              <a:cxnLst/>
              <a:rect l="l" t="t" r="r" b="b"/>
              <a:pathLst>
                <a:path w="542289" h="361314">
                  <a:moveTo>
                    <a:pt x="0" y="90360"/>
                  </a:moveTo>
                  <a:lnTo>
                    <a:pt x="180365" y="0"/>
                  </a:lnTo>
                </a:path>
                <a:path w="542289" h="361314">
                  <a:moveTo>
                    <a:pt x="0" y="90360"/>
                  </a:moveTo>
                  <a:lnTo>
                    <a:pt x="180365" y="180365"/>
                  </a:lnTo>
                </a:path>
                <a:path w="542289" h="361314">
                  <a:moveTo>
                    <a:pt x="0" y="90360"/>
                  </a:moveTo>
                  <a:lnTo>
                    <a:pt x="180365" y="361073"/>
                  </a:lnTo>
                </a:path>
                <a:path w="542289" h="361314">
                  <a:moveTo>
                    <a:pt x="0" y="270725"/>
                  </a:moveTo>
                  <a:lnTo>
                    <a:pt x="180365" y="0"/>
                  </a:lnTo>
                </a:path>
                <a:path w="542289" h="361314">
                  <a:moveTo>
                    <a:pt x="0" y="270725"/>
                  </a:moveTo>
                  <a:lnTo>
                    <a:pt x="180365" y="180365"/>
                  </a:lnTo>
                </a:path>
                <a:path w="542289" h="361314">
                  <a:moveTo>
                    <a:pt x="0" y="270725"/>
                  </a:moveTo>
                  <a:lnTo>
                    <a:pt x="180365" y="361073"/>
                  </a:lnTo>
                </a:path>
                <a:path w="542289" h="361314">
                  <a:moveTo>
                    <a:pt x="541807" y="270725"/>
                  </a:moveTo>
                  <a:lnTo>
                    <a:pt x="361086" y="361073"/>
                  </a:lnTo>
                </a:path>
                <a:path w="542289" h="361314">
                  <a:moveTo>
                    <a:pt x="541807" y="270725"/>
                  </a:moveTo>
                  <a:lnTo>
                    <a:pt x="361086" y="180365"/>
                  </a:lnTo>
                </a:path>
                <a:path w="542289" h="361314">
                  <a:moveTo>
                    <a:pt x="541807" y="270725"/>
                  </a:moveTo>
                  <a:lnTo>
                    <a:pt x="361086" y="0"/>
                  </a:lnTo>
                </a:path>
                <a:path w="542289" h="361314">
                  <a:moveTo>
                    <a:pt x="541807" y="90360"/>
                  </a:moveTo>
                  <a:lnTo>
                    <a:pt x="361086" y="361073"/>
                  </a:lnTo>
                </a:path>
                <a:path w="542289" h="361314">
                  <a:moveTo>
                    <a:pt x="541807" y="90360"/>
                  </a:moveTo>
                  <a:lnTo>
                    <a:pt x="361086" y="180365"/>
                  </a:lnTo>
                </a:path>
                <a:path w="542289" h="361314">
                  <a:moveTo>
                    <a:pt x="541807" y="90360"/>
                  </a:moveTo>
                  <a:lnTo>
                    <a:pt x="361086" y="0"/>
                  </a:lnTo>
                </a:path>
              </a:pathLst>
            </a:custGeom>
            <a:ln w="6630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5" name="object 85"/>
            <p:cNvSpPr/>
            <p:nvPr/>
          </p:nvSpPr>
          <p:spPr>
            <a:xfrm>
              <a:off x="4485957" y="3560047"/>
              <a:ext cx="591820" cy="210820"/>
            </a:xfrm>
            <a:custGeom>
              <a:avLst/>
              <a:gdLst/>
              <a:ahLst/>
              <a:cxnLst/>
              <a:rect l="l" t="t" r="r" b="b"/>
              <a:pathLst>
                <a:path w="591820" h="210820">
                  <a:moveTo>
                    <a:pt x="230403" y="26644"/>
                  </a:moveTo>
                  <a:lnTo>
                    <a:pt x="228307" y="16256"/>
                  </a:lnTo>
                  <a:lnTo>
                    <a:pt x="222605" y="7797"/>
                  </a:lnTo>
                  <a:lnTo>
                    <a:pt x="214147" y="2095"/>
                  </a:lnTo>
                  <a:lnTo>
                    <a:pt x="203758" y="0"/>
                  </a:lnTo>
                  <a:lnTo>
                    <a:pt x="26644" y="0"/>
                  </a:lnTo>
                  <a:lnTo>
                    <a:pt x="16243" y="2095"/>
                  </a:lnTo>
                  <a:lnTo>
                    <a:pt x="7785" y="7797"/>
                  </a:lnTo>
                  <a:lnTo>
                    <a:pt x="2082" y="16256"/>
                  </a:lnTo>
                  <a:lnTo>
                    <a:pt x="0" y="26644"/>
                  </a:lnTo>
                  <a:lnTo>
                    <a:pt x="0" y="93599"/>
                  </a:lnTo>
                  <a:lnTo>
                    <a:pt x="2082" y="104000"/>
                  </a:lnTo>
                  <a:lnTo>
                    <a:pt x="7785" y="112458"/>
                  </a:lnTo>
                  <a:lnTo>
                    <a:pt x="16243" y="118160"/>
                  </a:lnTo>
                  <a:lnTo>
                    <a:pt x="26644" y="120243"/>
                  </a:lnTo>
                  <a:lnTo>
                    <a:pt x="115201" y="120243"/>
                  </a:lnTo>
                  <a:lnTo>
                    <a:pt x="203758" y="120243"/>
                  </a:lnTo>
                  <a:lnTo>
                    <a:pt x="214147" y="118160"/>
                  </a:lnTo>
                  <a:lnTo>
                    <a:pt x="222605" y="112458"/>
                  </a:lnTo>
                  <a:lnTo>
                    <a:pt x="228307" y="104000"/>
                  </a:lnTo>
                  <a:lnTo>
                    <a:pt x="230403" y="93599"/>
                  </a:lnTo>
                  <a:lnTo>
                    <a:pt x="230403" y="26644"/>
                  </a:lnTo>
                  <a:close/>
                </a:path>
                <a:path w="591820" h="210820">
                  <a:moveTo>
                    <a:pt x="591477" y="117005"/>
                  </a:moveTo>
                  <a:lnTo>
                    <a:pt x="589381" y="106565"/>
                  </a:lnTo>
                  <a:lnTo>
                    <a:pt x="583692" y="97980"/>
                  </a:lnTo>
                  <a:lnTo>
                    <a:pt x="575221" y="92151"/>
                  </a:lnTo>
                  <a:lnTo>
                    <a:pt x="564845" y="90004"/>
                  </a:lnTo>
                  <a:lnTo>
                    <a:pt x="387718" y="90004"/>
                  </a:lnTo>
                  <a:lnTo>
                    <a:pt x="377329" y="92151"/>
                  </a:lnTo>
                  <a:lnTo>
                    <a:pt x="368858" y="97980"/>
                  </a:lnTo>
                  <a:lnTo>
                    <a:pt x="363169" y="106565"/>
                  </a:lnTo>
                  <a:lnTo>
                    <a:pt x="361086" y="117005"/>
                  </a:lnTo>
                  <a:lnTo>
                    <a:pt x="361086" y="183603"/>
                  </a:lnTo>
                  <a:lnTo>
                    <a:pt x="363169" y="194056"/>
                  </a:lnTo>
                  <a:lnTo>
                    <a:pt x="368858" y="202641"/>
                  </a:lnTo>
                  <a:lnTo>
                    <a:pt x="377329" y="208470"/>
                  </a:lnTo>
                  <a:lnTo>
                    <a:pt x="387718" y="210604"/>
                  </a:lnTo>
                  <a:lnTo>
                    <a:pt x="476288" y="210604"/>
                  </a:lnTo>
                  <a:lnTo>
                    <a:pt x="564845" y="210604"/>
                  </a:lnTo>
                  <a:lnTo>
                    <a:pt x="575221" y="208470"/>
                  </a:lnTo>
                  <a:lnTo>
                    <a:pt x="583692" y="202641"/>
                  </a:lnTo>
                  <a:lnTo>
                    <a:pt x="589381" y="194056"/>
                  </a:lnTo>
                  <a:lnTo>
                    <a:pt x="591477" y="183603"/>
                  </a:lnTo>
                  <a:lnTo>
                    <a:pt x="591477" y="1170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6" name="object 8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47043" y="3830773"/>
              <a:ext cx="230390" cy="1202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34954" y="3650052"/>
              <a:ext cx="230403" cy="12059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34954" y="3830773"/>
              <a:ext cx="230403" cy="12023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485957" y="3740412"/>
              <a:ext cx="230504" cy="120650"/>
            </a:xfrm>
            <a:custGeom>
              <a:avLst/>
              <a:gdLst/>
              <a:ahLst/>
              <a:cxnLst/>
              <a:rect l="l" t="t" r="r" b="b"/>
              <a:pathLst>
                <a:path w="230504" h="120650">
                  <a:moveTo>
                    <a:pt x="203758" y="0"/>
                  </a:moveTo>
                  <a:lnTo>
                    <a:pt x="26644" y="0"/>
                  </a:lnTo>
                  <a:lnTo>
                    <a:pt x="16255" y="2141"/>
                  </a:lnTo>
                  <a:lnTo>
                    <a:pt x="7788" y="7961"/>
                  </a:lnTo>
                  <a:lnTo>
                    <a:pt x="2087" y="16550"/>
                  </a:lnTo>
                  <a:lnTo>
                    <a:pt x="0" y="27000"/>
                  </a:lnTo>
                  <a:lnTo>
                    <a:pt x="0" y="93599"/>
                  </a:lnTo>
                  <a:lnTo>
                    <a:pt x="2087" y="103986"/>
                  </a:lnTo>
                  <a:lnTo>
                    <a:pt x="7788" y="112448"/>
                  </a:lnTo>
                  <a:lnTo>
                    <a:pt x="16255" y="118144"/>
                  </a:lnTo>
                  <a:lnTo>
                    <a:pt x="26644" y="120230"/>
                  </a:lnTo>
                  <a:lnTo>
                    <a:pt x="115201" y="120230"/>
                  </a:lnTo>
                  <a:lnTo>
                    <a:pt x="203758" y="120230"/>
                  </a:lnTo>
                  <a:lnTo>
                    <a:pt x="214147" y="118144"/>
                  </a:lnTo>
                  <a:lnTo>
                    <a:pt x="222615" y="112448"/>
                  </a:lnTo>
                  <a:lnTo>
                    <a:pt x="228315" y="103986"/>
                  </a:lnTo>
                  <a:lnTo>
                    <a:pt x="230403" y="93599"/>
                  </a:lnTo>
                  <a:lnTo>
                    <a:pt x="230403" y="27000"/>
                  </a:lnTo>
                  <a:lnTo>
                    <a:pt x="228315" y="16550"/>
                  </a:lnTo>
                  <a:lnTo>
                    <a:pt x="222615" y="7961"/>
                  </a:lnTo>
                  <a:lnTo>
                    <a:pt x="214147" y="2141"/>
                  </a:lnTo>
                  <a:lnTo>
                    <a:pt x="2037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90" name="object 9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85957" y="3921133"/>
              <a:ext cx="230403" cy="120230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9792142" y="5433504"/>
            <a:ext cx="554321" cy="204224"/>
            <a:chOff x="8098917" y="4493167"/>
            <a:chExt cx="458470" cy="168910"/>
          </a:xfrm>
        </p:grpSpPr>
        <p:pic>
          <p:nvPicPr>
            <p:cNvPr id="92" name="object 9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098917" y="4499644"/>
              <a:ext cx="70205" cy="12528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88922" y="4493167"/>
              <a:ext cx="367919" cy="168478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3775051" y="4489852"/>
            <a:ext cx="721693" cy="216508"/>
            <a:chOff x="3122282" y="3712688"/>
            <a:chExt cx="596900" cy="179070"/>
          </a:xfrm>
        </p:grpSpPr>
        <p:sp>
          <p:nvSpPr>
            <p:cNvPr id="95" name="object 95"/>
            <p:cNvSpPr/>
            <p:nvPr/>
          </p:nvSpPr>
          <p:spPr>
            <a:xfrm>
              <a:off x="3122282" y="3801969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363" y="0"/>
                  </a:lnTo>
                </a:path>
              </a:pathLst>
            </a:custGeom>
            <a:ln w="39781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6" name="object 96"/>
            <p:cNvSpPr/>
            <p:nvPr/>
          </p:nvSpPr>
          <p:spPr>
            <a:xfrm>
              <a:off x="3564356" y="3712688"/>
              <a:ext cx="154940" cy="179070"/>
            </a:xfrm>
            <a:custGeom>
              <a:avLst/>
              <a:gdLst/>
              <a:ahLst/>
              <a:cxnLst/>
              <a:rect l="l" t="t" r="r" b="b"/>
              <a:pathLst>
                <a:path w="154939" h="179070">
                  <a:moveTo>
                    <a:pt x="0" y="0"/>
                  </a:moveTo>
                  <a:lnTo>
                    <a:pt x="0" y="178562"/>
                  </a:lnTo>
                  <a:lnTo>
                    <a:pt x="154800" y="89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97" name="object 97"/>
          <p:cNvSpPr/>
          <p:nvPr/>
        </p:nvSpPr>
        <p:spPr>
          <a:xfrm>
            <a:off x="6421897" y="4645677"/>
            <a:ext cx="4607" cy="0"/>
          </a:xfrm>
          <a:custGeom>
            <a:avLst/>
            <a:gdLst/>
            <a:ahLst/>
            <a:cxnLst/>
            <a:rect l="l" t="t" r="r" b="b"/>
            <a:pathLst>
              <a:path w="3810">
                <a:moveTo>
                  <a:pt x="0" y="0"/>
                </a:moveTo>
                <a:lnTo>
                  <a:pt x="3594" y="0"/>
                </a:lnTo>
              </a:path>
            </a:pathLst>
          </a:custGeom>
          <a:ln w="39781">
            <a:solidFill>
              <a:srgbClr val="A6A8AB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98" name="object 98"/>
          <p:cNvGrpSpPr/>
          <p:nvPr/>
        </p:nvGrpSpPr>
        <p:grpSpPr>
          <a:xfrm>
            <a:off x="6511986" y="4621520"/>
            <a:ext cx="476778" cy="48369"/>
            <a:chOff x="5385955" y="3821588"/>
            <a:chExt cx="394335" cy="40005"/>
          </a:xfrm>
        </p:grpSpPr>
        <p:sp>
          <p:nvSpPr>
            <p:cNvPr id="99" name="object 99"/>
            <p:cNvSpPr/>
            <p:nvPr/>
          </p:nvSpPr>
          <p:spPr>
            <a:xfrm>
              <a:off x="5385955" y="3841568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964" y="0"/>
                  </a:lnTo>
                </a:path>
              </a:pathLst>
            </a:custGeom>
            <a:ln w="39959">
              <a:solidFill>
                <a:srgbClr val="A6A8A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76556" y="384156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38" y="0"/>
                  </a:lnTo>
                </a:path>
              </a:pathLst>
            </a:custGeom>
            <a:ln w="39781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101" name="object 101"/>
          <p:cNvSpPr/>
          <p:nvPr/>
        </p:nvSpPr>
        <p:spPr>
          <a:xfrm>
            <a:off x="0" y="970"/>
            <a:ext cx="4265664" cy="532056"/>
          </a:xfrm>
          <a:custGeom>
            <a:avLst/>
            <a:gdLst/>
            <a:ahLst/>
            <a:cxnLst/>
            <a:rect l="l" t="t" r="r" b="b"/>
            <a:pathLst>
              <a:path w="3528060" h="440055">
                <a:moveTo>
                  <a:pt x="3527996" y="0"/>
                </a:moveTo>
                <a:lnTo>
                  <a:pt x="0" y="0"/>
                </a:lnTo>
                <a:lnTo>
                  <a:pt x="0" y="439915"/>
                </a:lnTo>
                <a:lnTo>
                  <a:pt x="3527996" y="439915"/>
                </a:lnTo>
                <a:lnTo>
                  <a:pt x="352799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2" name="object 102"/>
          <p:cNvSpPr txBox="1">
            <a:spLocks noGrp="1"/>
          </p:cNvSpPr>
          <p:nvPr>
            <p:ph type="title"/>
          </p:nvPr>
        </p:nvSpPr>
        <p:spPr>
          <a:xfrm>
            <a:off x="90411" y="6179"/>
            <a:ext cx="3951651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555" dirty="0">
                <a:solidFill>
                  <a:srgbClr val="FFFFFF"/>
                </a:solidFill>
              </a:rPr>
              <a:t>T</a:t>
            </a:r>
            <a:r>
              <a:rPr sz="3144" spc="-284" dirty="0">
                <a:solidFill>
                  <a:srgbClr val="FFFFFF"/>
                </a:solidFill>
              </a:rPr>
              <a:t>r</a:t>
            </a:r>
            <a:r>
              <a:rPr sz="3144" spc="-242" dirty="0">
                <a:solidFill>
                  <a:srgbClr val="FFFFFF"/>
                </a:solidFill>
              </a:rPr>
              <a:t>a</a:t>
            </a:r>
            <a:r>
              <a:rPr sz="3144" spc="-163" dirty="0">
                <a:solidFill>
                  <a:srgbClr val="FFFFFF"/>
                </a:solidFill>
              </a:rPr>
              <a:t>in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r>
              <a:rPr sz="3144" spc="24" dirty="0">
                <a:solidFill>
                  <a:srgbClr val="FFFFFF"/>
                </a:solidFill>
              </a:rPr>
              <a:t>g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236" dirty="0">
                <a:solidFill>
                  <a:srgbClr val="FFFFFF"/>
                </a:solidFill>
              </a:rPr>
              <a:t>p</a:t>
            </a:r>
            <a:r>
              <a:rPr sz="3144" spc="-212" dirty="0">
                <a:solidFill>
                  <a:srgbClr val="FFFFFF"/>
                </a:solidFill>
              </a:rPr>
              <a:t>ro</a:t>
            </a:r>
            <a:r>
              <a:rPr sz="3144" spc="-230" dirty="0">
                <a:solidFill>
                  <a:srgbClr val="FFFFFF"/>
                </a:solidFill>
              </a:rPr>
              <a:t>c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133" dirty="0">
                <a:solidFill>
                  <a:srgbClr val="FFFFFF"/>
                </a:solidFill>
              </a:rPr>
              <a:t>ss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18" dirty="0">
                <a:solidFill>
                  <a:srgbClr val="FFFFFF"/>
                </a:solidFill>
              </a:rPr>
              <a:t>-</a:t>
            </a:r>
            <a:r>
              <a:rPr sz="3144" spc="-320" dirty="0">
                <a:solidFill>
                  <a:srgbClr val="FFFFFF"/>
                </a:solidFill>
              </a:rPr>
              <a:t> </a:t>
            </a:r>
            <a:r>
              <a:rPr sz="3144" spc="-121" dirty="0">
                <a:solidFill>
                  <a:srgbClr val="FFFFFF"/>
                </a:solidFill>
              </a:rPr>
              <a:t>ge</a:t>
            </a:r>
            <a:r>
              <a:rPr sz="3144" spc="-115" dirty="0">
                <a:solidFill>
                  <a:srgbClr val="FFFFFF"/>
                </a:solidFill>
              </a:rPr>
              <a:t>n</a:t>
            </a:r>
            <a:r>
              <a:rPr sz="3144" spc="-272" dirty="0">
                <a:solidFill>
                  <a:srgbClr val="FFFFFF"/>
                </a:solidFill>
              </a:rPr>
              <a:t>e</a:t>
            </a:r>
            <a:r>
              <a:rPr sz="3144" spc="-284" dirty="0">
                <a:solidFill>
                  <a:srgbClr val="FFFFFF"/>
                </a:solidFill>
              </a:rPr>
              <a:t>r</a:t>
            </a:r>
            <a:r>
              <a:rPr sz="3144" spc="-254" dirty="0">
                <a:solidFill>
                  <a:srgbClr val="FFFFFF"/>
                </a:solidFill>
              </a:rPr>
              <a:t>a</a:t>
            </a:r>
            <a:r>
              <a:rPr sz="3144" spc="-230" dirty="0">
                <a:solidFill>
                  <a:srgbClr val="FFFFFF"/>
                </a:solidFill>
              </a:rPr>
              <a:t>l</a:t>
            </a:r>
            <a:endParaRPr sz="3144"/>
          </a:p>
        </p:txBody>
      </p:sp>
      <p:sp>
        <p:nvSpPr>
          <p:cNvPr id="103" name="object 103"/>
          <p:cNvSpPr txBox="1"/>
          <p:nvPr/>
        </p:nvSpPr>
        <p:spPr>
          <a:xfrm>
            <a:off x="5776705" y="1195648"/>
            <a:ext cx="618812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33" dirty="0">
                <a:latin typeface="Trebuchet MS"/>
                <a:cs typeface="Trebuchet MS"/>
              </a:rPr>
              <a:t>(batch)</a:t>
            </a:r>
            <a:endParaRPr sz="169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5">
            <a:extLst>
              <a:ext uri="{FF2B5EF4-FFF2-40B4-BE49-F238E27FC236}">
                <a16:creationId xmlns:a16="http://schemas.microsoft.com/office/drawing/2014/main" id="{86098EC0-140B-403E-AB41-D9F7C12B6D9E}"/>
              </a:ext>
            </a:extLst>
          </p:cNvPr>
          <p:cNvSpPr/>
          <p:nvPr/>
        </p:nvSpPr>
        <p:spPr>
          <a:xfrm>
            <a:off x="2483464" y="2379081"/>
            <a:ext cx="62865" cy="192405"/>
          </a:xfrm>
          <a:custGeom>
            <a:avLst/>
            <a:gdLst/>
            <a:ahLst/>
            <a:cxnLst/>
            <a:rect l="l" t="t" r="r" b="b"/>
            <a:pathLst>
              <a:path w="62865" h="192405">
                <a:moveTo>
                  <a:pt x="62636" y="0"/>
                </a:moveTo>
                <a:lnTo>
                  <a:pt x="41757" y="0"/>
                </a:lnTo>
                <a:lnTo>
                  <a:pt x="0" y="22682"/>
                </a:lnTo>
                <a:lnTo>
                  <a:pt x="5041" y="42125"/>
                </a:lnTo>
                <a:lnTo>
                  <a:pt x="37795" y="23761"/>
                </a:lnTo>
                <a:lnTo>
                  <a:pt x="38519" y="23761"/>
                </a:lnTo>
                <a:lnTo>
                  <a:pt x="38519" y="192239"/>
                </a:lnTo>
                <a:lnTo>
                  <a:pt x="62636" y="192239"/>
                </a:lnTo>
                <a:lnTo>
                  <a:pt x="62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6">
            <a:extLst>
              <a:ext uri="{FF2B5EF4-FFF2-40B4-BE49-F238E27FC236}">
                <a16:creationId xmlns:a16="http://schemas.microsoft.com/office/drawing/2014/main" id="{FE74454F-D5DF-492F-B618-160A26A616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2615" y="2369721"/>
            <a:ext cx="106210" cy="104762"/>
          </a:xfrm>
          <a:prstGeom prst="rect">
            <a:avLst/>
          </a:prstGeom>
        </p:spPr>
      </p:pic>
      <p:pic>
        <p:nvPicPr>
          <p:cNvPr id="84" name="object 7">
            <a:extLst>
              <a:ext uri="{FF2B5EF4-FFF2-40B4-BE49-F238E27FC236}">
                <a16:creationId xmlns:a16="http://schemas.microsoft.com/office/drawing/2014/main" id="{F952A0A7-50D9-4E59-811C-0C0B904FC3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9458" y="2362876"/>
            <a:ext cx="1061999" cy="269646"/>
          </a:xfrm>
          <a:prstGeom prst="rect">
            <a:avLst/>
          </a:prstGeom>
        </p:spPr>
      </p:pic>
      <p:grpSp>
        <p:nvGrpSpPr>
          <p:cNvPr id="85" name="object 8">
            <a:extLst>
              <a:ext uri="{FF2B5EF4-FFF2-40B4-BE49-F238E27FC236}">
                <a16:creationId xmlns:a16="http://schemas.microsoft.com/office/drawing/2014/main" id="{C16047D6-4890-4255-8ACA-8A150E66C187}"/>
              </a:ext>
            </a:extLst>
          </p:cNvPr>
          <p:cNvGrpSpPr/>
          <p:nvPr/>
        </p:nvGrpSpPr>
        <p:grpSpPr>
          <a:xfrm>
            <a:off x="5020746" y="1928726"/>
            <a:ext cx="294640" cy="220345"/>
            <a:chOff x="3958564" y="1808653"/>
            <a:chExt cx="294640" cy="220345"/>
          </a:xfrm>
        </p:grpSpPr>
        <p:pic>
          <p:nvPicPr>
            <p:cNvPr id="86" name="object 9">
              <a:extLst>
                <a:ext uri="{FF2B5EF4-FFF2-40B4-BE49-F238E27FC236}">
                  <a16:creationId xmlns:a16="http://schemas.microsoft.com/office/drawing/2014/main" id="{4147EB79-88CB-4CB2-B764-03166AE7A8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8564" y="1833126"/>
              <a:ext cx="114109" cy="195478"/>
            </a:xfrm>
            <a:prstGeom prst="rect">
              <a:avLst/>
            </a:prstGeom>
          </p:spPr>
        </p:pic>
        <p:pic>
          <p:nvPicPr>
            <p:cNvPr id="87" name="object 10">
              <a:extLst>
                <a:ext uri="{FF2B5EF4-FFF2-40B4-BE49-F238E27FC236}">
                  <a16:creationId xmlns:a16="http://schemas.microsoft.com/office/drawing/2014/main" id="{766468F4-4CEB-4356-9FB2-3C6FA492569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8239" y="1808653"/>
              <a:ext cx="154800" cy="123113"/>
            </a:xfrm>
            <a:prstGeom prst="rect">
              <a:avLst/>
            </a:prstGeom>
          </p:spPr>
        </p:pic>
      </p:grpSp>
      <p:pic>
        <p:nvPicPr>
          <p:cNvPr id="88" name="object 11">
            <a:extLst>
              <a:ext uri="{FF2B5EF4-FFF2-40B4-BE49-F238E27FC236}">
                <a16:creationId xmlns:a16="http://schemas.microsoft.com/office/drawing/2014/main" id="{1C967AA4-38EE-461D-95A7-B069F59386C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02699" y="1940245"/>
            <a:ext cx="1062367" cy="269633"/>
          </a:xfrm>
          <a:prstGeom prst="rect">
            <a:avLst/>
          </a:prstGeom>
        </p:spPr>
      </p:pic>
      <p:grpSp>
        <p:nvGrpSpPr>
          <p:cNvPr id="89" name="object 12">
            <a:extLst>
              <a:ext uri="{FF2B5EF4-FFF2-40B4-BE49-F238E27FC236}">
                <a16:creationId xmlns:a16="http://schemas.microsoft.com/office/drawing/2014/main" id="{60478EA4-02E2-4769-ABC0-00CF350D28CC}"/>
              </a:ext>
            </a:extLst>
          </p:cNvPr>
          <p:cNvGrpSpPr/>
          <p:nvPr/>
        </p:nvGrpSpPr>
        <p:grpSpPr>
          <a:xfrm>
            <a:off x="7758181" y="1506083"/>
            <a:ext cx="257810" cy="223520"/>
            <a:chOff x="6695999" y="1386010"/>
            <a:chExt cx="257810" cy="223520"/>
          </a:xfrm>
        </p:grpSpPr>
        <p:pic>
          <p:nvPicPr>
            <p:cNvPr id="90" name="object 13">
              <a:extLst>
                <a:ext uri="{FF2B5EF4-FFF2-40B4-BE49-F238E27FC236}">
                  <a16:creationId xmlns:a16="http://schemas.microsoft.com/office/drawing/2014/main" id="{4700E2C1-F99D-4126-9EBF-49FD726C653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5999" y="1410483"/>
              <a:ext cx="110515" cy="198729"/>
            </a:xfrm>
            <a:prstGeom prst="rect">
              <a:avLst/>
            </a:prstGeom>
          </p:spPr>
        </p:pic>
        <p:pic>
          <p:nvPicPr>
            <p:cNvPr id="91" name="object 14">
              <a:extLst>
                <a:ext uri="{FF2B5EF4-FFF2-40B4-BE49-F238E27FC236}">
                  <a16:creationId xmlns:a16="http://schemas.microsoft.com/office/drawing/2014/main" id="{65D49A49-2227-4DB1-A98A-84240DB29BF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041" y="1386010"/>
              <a:ext cx="117360" cy="123482"/>
            </a:xfrm>
            <a:prstGeom prst="rect">
              <a:avLst/>
            </a:prstGeom>
          </p:spPr>
        </p:pic>
      </p:grpSp>
      <p:pic>
        <p:nvPicPr>
          <p:cNvPr id="92" name="object 15">
            <a:extLst>
              <a:ext uri="{FF2B5EF4-FFF2-40B4-BE49-F238E27FC236}">
                <a16:creationId xmlns:a16="http://schemas.microsoft.com/office/drawing/2014/main" id="{AB7970C4-269F-47B8-A3F8-61450C7C929D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03062" y="1517602"/>
            <a:ext cx="1062354" cy="269633"/>
          </a:xfrm>
          <a:prstGeom prst="rect">
            <a:avLst/>
          </a:prstGeom>
        </p:spPr>
      </p:pic>
      <p:grpSp>
        <p:nvGrpSpPr>
          <p:cNvPr id="93" name="object 16">
            <a:extLst>
              <a:ext uri="{FF2B5EF4-FFF2-40B4-BE49-F238E27FC236}">
                <a16:creationId xmlns:a16="http://schemas.microsoft.com/office/drawing/2014/main" id="{F8CFDA45-6990-4903-BDC5-D41074C3F9C9}"/>
              </a:ext>
            </a:extLst>
          </p:cNvPr>
          <p:cNvGrpSpPr/>
          <p:nvPr/>
        </p:nvGrpSpPr>
        <p:grpSpPr>
          <a:xfrm>
            <a:off x="2322898" y="4193847"/>
            <a:ext cx="1045844" cy="190500"/>
            <a:chOff x="1260716" y="4073774"/>
            <a:chExt cx="1045844" cy="190500"/>
          </a:xfrm>
        </p:grpSpPr>
        <p:pic>
          <p:nvPicPr>
            <p:cNvPr id="94" name="object 17">
              <a:extLst>
                <a:ext uri="{FF2B5EF4-FFF2-40B4-BE49-F238E27FC236}">
                  <a16:creationId xmlns:a16="http://schemas.microsoft.com/office/drawing/2014/main" id="{0912AC82-72E0-4E52-BA4A-5FB2C14B545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0716" y="4080251"/>
              <a:ext cx="369366" cy="183591"/>
            </a:xfrm>
            <a:prstGeom prst="rect">
              <a:avLst/>
            </a:prstGeom>
          </p:spPr>
        </p:pic>
        <p:pic>
          <p:nvPicPr>
            <p:cNvPr id="95" name="object 18">
              <a:extLst>
                <a:ext uri="{FF2B5EF4-FFF2-40B4-BE49-F238E27FC236}">
                  <a16:creationId xmlns:a16="http://schemas.microsoft.com/office/drawing/2014/main" id="{FBE519D3-6EA5-4097-9113-370A93F07B6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0606" y="4080963"/>
              <a:ext cx="84950" cy="141490"/>
            </a:xfrm>
            <a:prstGeom prst="rect">
              <a:avLst/>
            </a:prstGeom>
          </p:spPr>
        </p:pic>
        <p:pic>
          <p:nvPicPr>
            <p:cNvPr id="96" name="object 19">
              <a:extLst>
                <a:ext uri="{FF2B5EF4-FFF2-40B4-BE49-F238E27FC236}">
                  <a16:creationId xmlns:a16="http://schemas.microsoft.com/office/drawing/2014/main" id="{0C668A98-5C62-4A46-A7C1-C5B7E56C75CB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1121" y="4118402"/>
              <a:ext cx="135356" cy="104051"/>
            </a:xfrm>
            <a:prstGeom prst="rect">
              <a:avLst/>
            </a:prstGeom>
          </p:spPr>
        </p:pic>
        <p:pic>
          <p:nvPicPr>
            <p:cNvPr id="97" name="object 20">
              <a:extLst>
                <a:ext uri="{FF2B5EF4-FFF2-40B4-BE49-F238E27FC236}">
                  <a16:creationId xmlns:a16="http://schemas.microsoft.com/office/drawing/2014/main" id="{0C7E20DD-4713-4DD1-8599-913D2903EF8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7725" y="4118402"/>
              <a:ext cx="82435" cy="105841"/>
            </a:xfrm>
            <a:prstGeom prst="rect">
              <a:avLst/>
            </a:prstGeom>
          </p:spPr>
        </p:pic>
        <p:pic>
          <p:nvPicPr>
            <p:cNvPr id="98" name="object 21">
              <a:extLst>
                <a:ext uri="{FF2B5EF4-FFF2-40B4-BE49-F238E27FC236}">
                  <a16:creationId xmlns:a16="http://schemas.microsoft.com/office/drawing/2014/main" id="{D0530DA3-27FF-48D6-B89E-CFDE79F9D6B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1039" y="4096088"/>
              <a:ext cx="240842" cy="128524"/>
            </a:xfrm>
            <a:prstGeom prst="rect">
              <a:avLst/>
            </a:prstGeom>
          </p:spPr>
        </p:pic>
        <p:sp>
          <p:nvSpPr>
            <p:cNvPr id="99" name="object 22">
              <a:extLst>
                <a:ext uri="{FF2B5EF4-FFF2-40B4-BE49-F238E27FC236}">
                  <a16:creationId xmlns:a16="http://schemas.microsoft.com/office/drawing/2014/main" id="{FCA8931F-E2DF-43FF-87D1-7522433B5A2F}"/>
                </a:ext>
              </a:extLst>
            </p:cNvPr>
            <p:cNvSpPr/>
            <p:nvPr/>
          </p:nvSpPr>
          <p:spPr>
            <a:xfrm>
              <a:off x="2288514" y="4073774"/>
              <a:ext cx="17780" cy="149225"/>
            </a:xfrm>
            <a:custGeom>
              <a:avLst/>
              <a:gdLst/>
              <a:ahLst/>
              <a:cxnLst/>
              <a:rect l="l" t="t" r="r" b="b"/>
              <a:pathLst>
                <a:path w="17780" h="149225">
                  <a:moveTo>
                    <a:pt x="17640" y="0"/>
                  </a:moveTo>
                  <a:lnTo>
                    <a:pt x="0" y="0"/>
                  </a:lnTo>
                  <a:lnTo>
                    <a:pt x="0" y="148678"/>
                  </a:lnTo>
                  <a:lnTo>
                    <a:pt x="17640" y="148678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23">
            <a:extLst>
              <a:ext uri="{FF2B5EF4-FFF2-40B4-BE49-F238E27FC236}">
                <a16:creationId xmlns:a16="http://schemas.microsoft.com/office/drawing/2014/main" id="{8F8143D3-A532-4D59-B4BE-45F5752D1CF8}"/>
              </a:ext>
            </a:extLst>
          </p:cNvPr>
          <p:cNvGrpSpPr/>
          <p:nvPr/>
        </p:nvGrpSpPr>
        <p:grpSpPr>
          <a:xfrm>
            <a:off x="3431697" y="4201036"/>
            <a:ext cx="580390" cy="143510"/>
            <a:chOff x="2369515" y="4080963"/>
            <a:chExt cx="580390" cy="143510"/>
          </a:xfrm>
        </p:grpSpPr>
        <p:pic>
          <p:nvPicPr>
            <p:cNvPr id="101" name="object 24">
              <a:extLst>
                <a:ext uri="{FF2B5EF4-FFF2-40B4-BE49-F238E27FC236}">
                  <a16:creationId xmlns:a16="http://schemas.microsoft.com/office/drawing/2014/main" id="{7CF4456D-D0A8-4D75-8D1C-BD8D3CD11E2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9515" y="4080963"/>
              <a:ext cx="189369" cy="143281"/>
            </a:xfrm>
            <a:prstGeom prst="rect">
              <a:avLst/>
            </a:prstGeom>
          </p:spPr>
        </p:pic>
        <p:pic>
          <p:nvPicPr>
            <p:cNvPr id="102" name="object 25">
              <a:extLst>
                <a:ext uri="{FF2B5EF4-FFF2-40B4-BE49-F238E27FC236}">
                  <a16:creationId xmlns:a16="http://schemas.microsoft.com/office/drawing/2014/main" id="{347D8D8B-9438-4316-A36C-4C74ADA5DDD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8315" y="4118402"/>
              <a:ext cx="82448" cy="105841"/>
            </a:xfrm>
            <a:prstGeom prst="rect">
              <a:avLst/>
            </a:prstGeom>
          </p:spPr>
        </p:pic>
        <p:pic>
          <p:nvPicPr>
            <p:cNvPr id="103" name="object 26">
              <a:extLst>
                <a:ext uri="{FF2B5EF4-FFF2-40B4-BE49-F238E27FC236}">
                  <a16:creationId xmlns:a16="http://schemas.microsoft.com/office/drawing/2014/main" id="{33D62135-CC2E-474A-AC4E-C43C0E0A085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81643" y="4118402"/>
              <a:ext cx="80276" cy="104051"/>
            </a:xfrm>
            <a:prstGeom prst="rect">
              <a:avLst/>
            </a:prstGeom>
          </p:spPr>
        </p:pic>
        <p:pic>
          <p:nvPicPr>
            <p:cNvPr id="104" name="object 27">
              <a:extLst>
                <a:ext uri="{FF2B5EF4-FFF2-40B4-BE49-F238E27FC236}">
                  <a16:creationId xmlns:a16="http://schemas.microsoft.com/office/drawing/2014/main" id="{6DD251B9-D594-4B85-B076-F4D77D06E59E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3154" y="4118402"/>
              <a:ext cx="166687" cy="105841"/>
            </a:xfrm>
            <a:prstGeom prst="rect">
              <a:avLst/>
            </a:prstGeom>
          </p:spPr>
        </p:pic>
      </p:grpSp>
      <p:grpSp>
        <p:nvGrpSpPr>
          <p:cNvPr id="105" name="object 28">
            <a:extLst>
              <a:ext uri="{FF2B5EF4-FFF2-40B4-BE49-F238E27FC236}">
                <a16:creationId xmlns:a16="http://schemas.microsoft.com/office/drawing/2014/main" id="{4FA7954C-9683-4111-8D51-F68F35D08962}"/>
              </a:ext>
            </a:extLst>
          </p:cNvPr>
          <p:cNvGrpSpPr/>
          <p:nvPr/>
        </p:nvGrpSpPr>
        <p:grpSpPr>
          <a:xfrm>
            <a:off x="4953423" y="3813318"/>
            <a:ext cx="885825" cy="151765"/>
            <a:chOff x="3891241" y="3693245"/>
            <a:chExt cx="885825" cy="151765"/>
          </a:xfrm>
        </p:grpSpPr>
        <p:pic>
          <p:nvPicPr>
            <p:cNvPr id="106" name="object 29">
              <a:extLst>
                <a:ext uri="{FF2B5EF4-FFF2-40B4-BE49-F238E27FC236}">
                  <a16:creationId xmlns:a16="http://schemas.microsoft.com/office/drawing/2014/main" id="{DC2481C3-0E0D-4429-838E-9695B62AB572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91241" y="3693245"/>
              <a:ext cx="186842" cy="149225"/>
            </a:xfrm>
            <a:prstGeom prst="rect">
              <a:avLst/>
            </a:prstGeom>
          </p:spPr>
        </p:pic>
        <p:pic>
          <p:nvPicPr>
            <p:cNvPr id="107" name="object 30">
              <a:extLst>
                <a:ext uri="{FF2B5EF4-FFF2-40B4-BE49-F238E27FC236}">
                  <a16:creationId xmlns:a16="http://schemas.microsoft.com/office/drawing/2014/main" id="{F88740A7-33D4-4EE5-85CC-CF4E2EAD1DC9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99318" y="3737885"/>
              <a:ext cx="188277" cy="106565"/>
            </a:xfrm>
            <a:prstGeom prst="rect">
              <a:avLst/>
            </a:prstGeom>
          </p:spPr>
        </p:pic>
        <p:pic>
          <p:nvPicPr>
            <p:cNvPr id="108" name="object 31">
              <a:extLst>
                <a:ext uri="{FF2B5EF4-FFF2-40B4-BE49-F238E27FC236}">
                  <a16:creationId xmlns:a16="http://schemas.microsoft.com/office/drawing/2014/main" id="{43A651F1-BC25-4A11-B45D-AE06B81248ED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8119" y="3700446"/>
              <a:ext cx="244805" cy="143637"/>
            </a:xfrm>
            <a:prstGeom prst="rect">
              <a:avLst/>
            </a:prstGeom>
          </p:spPr>
        </p:pic>
        <p:pic>
          <p:nvPicPr>
            <p:cNvPr id="109" name="object 32">
              <a:extLst>
                <a:ext uri="{FF2B5EF4-FFF2-40B4-BE49-F238E27FC236}">
                  <a16:creationId xmlns:a16="http://schemas.microsoft.com/office/drawing/2014/main" id="{552ED754-0E76-49EF-B594-02FA76827250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2355" y="3737885"/>
              <a:ext cx="160210" cy="106565"/>
            </a:xfrm>
            <a:prstGeom prst="rect">
              <a:avLst/>
            </a:prstGeom>
          </p:spPr>
        </p:pic>
        <p:sp>
          <p:nvSpPr>
            <p:cNvPr id="110" name="object 33">
              <a:extLst>
                <a:ext uri="{FF2B5EF4-FFF2-40B4-BE49-F238E27FC236}">
                  <a16:creationId xmlns:a16="http://schemas.microsoft.com/office/drawing/2014/main" id="{F7A8B723-B899-44C9-B56F-B9FDBFF6C8BD}"/>
                </a:ext>
              </a:extLst>
            </p:cNvPr>
            <p:cNvSpPr/>
            <p:nvPr/>
          </p:nvSpPr>
          <p:spPr>
            <a:xfrm>
              <a:off x="4759198" y="3693245"/>
              <a:ext cx="17780" cy="149225"/>
            </a:xfrm>
            <a:custGeom>
              <a:avLst/>
              <a:gdLst/>
              <a:ahLst/>
              <a:cxnLst/>
              <a:rect l="l" t="t" r="r" b="b"/>
              <a:pathLst>
                <a:path w="17779" h="149225">
                  <a:moveTo>
                    <a:pt x="17640" y="0"/>
                  </a:moveTo>
                  <a:lnTo>
                    <a:pt x="0" y="0"/>
                  </a:lnTo>
                  <a:lnTo>
                    <a:pt x="0" y="149047"/>
                  </a:lnTo>
                  <a:lnTo>
                    <a:pt x="17640" y="149047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34">
            <a:extLst>
              <a:ext uri="{FF2B5EF4-FFF2-40B4-BE49-F238E27FC236}">
                <a16:creationId xmlns:a16="http://schemas.microsoft.com/office/drawing/2014/main" id="{25C5A880-F569-4891-9954-D95D17049D16}"/>
              </a:ext>
            </a:extLst>
          </p:cNvPr>
          <p:cNvGrpSpPr/>
          <p:nvPr/>
        </p:nvGrpSpPr>
        <p:grpSpPr>
          <a:xfrm>
            <a:off x="5902736" y="3820518"/>
            <a:ext cx="580390" cy="144145"/>
            <a:chOff x="4840554" y="3700445"/>
            <a:chExt cx="580390" cy="144145"/>
          </a:xfrm>
        </p:grpSpPr>
        <p:pic>
          <p:nvPicPr>
            <p:cNvPr id="112" name="object 35">
              <a:extLst>
                <a:ext uri="{FF2B5EF4-FFF2-40B4-BE49-F238E27FC236}">
                  <a16:creationId xmlns:a16="http://schemas.microsoft.com/office/drawing/2014/main" id="{D39FF592-6EE4-439F-AC5C-6F7AADE78857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554" y="3700445"/>
              <a:ext cx="189001" cy="143637"/>
            </a:xfrm>
            <a:prstGeom prst="rect">
              <a:avLst/>
            </a:prstGeom>
          </p:spPr>
        </p:pic>
        <p:pic>
          <p:nvPicPr>
            <p:cNvPr id="113" name="object 36">
              <a:extLst>
                <a:ext uri="{FF2B5EF4-FFF2-40B4-BE49-F238E27FC236}">
                  <a16:creationId xmlns:a16="http://schemas.microsoft.com/office/drawing/2014/main" id="{2928FFDE-359D-4109-8058-CD953B4828ED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8999" y="3737885"/>
              <a:ext cx="82435" cy="106197"/>
            </a:xfrm>
            <a:prstGeom prst="rect">
              <a:avLst/>
            </a:prstGeom>
          </p:spPr>
        </p:pic>
        <p:pic>
          <p:nvPicPr>
            <p:cNvPr id="114" name="object 37">
              <a:extLst>
                <a:ext uri="{FF2B5EF4-FFF2-40B4-BE49-F238E27FC236}">
                  <a16:creationId xmlns:a16="http://schemas.microsoft.com/office/drawing/2014/main" id="{8CFA9E0B-CED2-4657-8366-F533A28E054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52682" y="3737885"/>
              <a:ext cx="80276" cy="104406"/>
            </a:xfrm>
            <a:prstGeom prst="rect">
              <a:avLst/>
            </a:prstGeom>
          </p:spPr>
        </p:pic>
        <p:pic>
          <p:nvPicPr>
            <p:cNvPr id="115" name="object 38">
              <a:extLst>
                <a:ext uri="{FF2B5EF4-FFF2-40B4-BE49-F238E27FC236}">
                  <a16:creationId xmlns:a16="http://schemas.microsoft.com/office/drawing/2014/main" id="{F629CE5F-0E6C-4A27-B952-B96DAE060746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54205" y="3737885"/>
              <a:ext cx="166319" cy="106197"/>
            </a:xfrm>
            <a:prstGeom prst="rect">
              <a:avLst/>
            </a:prstGeom>
          </p:spPr>
        </p:pic>
      </p:grpSp>
      <p:grpSp>
        <p:nvGrpSpPr>
          <p:cNvPr id="116" name="object 39">
            <a:extLst>
              <a:ext uri="{FF2B5EF4-FFF2-40B4-BE49-F238E27FC236}">
                <a16:creationId xmlns:a16="http://schemas.microsoft.com/office/drawing/2014/main" id="{7B5EB113-06F6-46BA-9870-8FA4FD80D36A}"/>
              </a:ext>
            </a:extLst>
          </p:cNvPr>
          <p:cNvGrpSpPr/>
          <p:nvPr/>
        </p:nvGrpSpPr>
        <p:grpSpPr>
          <a:xfrm>
            <a:off x="7586464" y="3475282"/>
            <a:ext cx="1193165" cy="190500"/>
            <a:chOff x="6524282" y="3355209"/>
            <a:chExt cx="1193165" cy="190500"/>
          </a:xfrm>
        </p:grpSpPr>
        <p:pic>
          <p:nvPicPr>
            <p:cNvPr id="117" name="object 40">
              <a:extLst>
                <a:ext uri="{FF2B5EF4-FFF2-40B4-BE49-F238E27FC236}">
                  <a16:creationId xmlns:a16="http://schemas.microsoft.com/office/drawing/2014/main" id="{CCC4F90C-0CB5-4DFF-BFD4-73E8D7CA848C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24282" y="3359882"/>
              <a:ext cx="1148753" cy="185762"/>
            </a:xfrm>
            <a:prstGeom prst="rect">
              <a:avLst/>
            </a:prstGeom>
          </p:spPr>
        </p:pic>
        <p:sp>
          <p:nvSpPr>
            <p:cNvPr id="118" name="object 41">
              <a:extLst>
                <a:ext uri="{FF2B5EF4-FFF2-40B4-BE49-F238E27FC236}">
                  <a16:creationId xmlns:a16="http://schemas.microsoft.com/office/drawing/2014/main" id="{8AC296C7-07EF-44AC-8F54-80BD1CA418CC}"/>
                </a:ext>
              </a:extLst>
            </p:cNvPr>
            <p:cNvSpPr/>
            <p:nvPr/>
          </p:nvSpPr>
          <p:spPr>
            <a:xfrm>
              <a:off x="7699680" y="3355209"/>
              <a:ext cx="17780" cy="149225"/>
            </a:xfrm>
            <a:custGeom>
              <a:avLst/>
              <a:gdLst/>
              <a:ahLst/>
              <a:cxnLst/>
              <a:rect l="l" t="t" r="r" b="b"/>
              <a:pathLst>
                <a:path w="17779" h="149225">
                  <a:moveTo>
                    <a:pt x="17640" y="0"/>
                  </a:moveTo>
                  <a:lnTo>
                    <a:pt x="0" y="0"/>
                  </a:lnTo>
                  <a:lnTo>
                    <a:pt x="0" y="149034"/>
                  </a:lnTo>
                  <a:lnTo>
                    <a:pt x="17640" y="149034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42">
            <a:extLst>
              <a:ext uri="{FF2B5EF4-FFF2-40B4-BE49-F238E27FC236}">
                <a16:creationId xmlns:a16="http://schemas.microsoft.com/office/drawing/2014/main" id="{DD725A16-3AC0-462E-B7A4-7FEA425A4AC7}"/>
              </a:ext>
            </a:extLst>
          </p:cNvPr>
          <p:cNvGrpSpPr/>
          <p:nvPr/>
        </p:nvGrpSpPr>
        <p:grpSpPr>
          <a:xfrm>
            <a:off x="8842862" y="3482482"/>
            <a:ext cx="580390" cy="144145"/>
            <a:chOff x="7780680" y="3362409"/>
            <a:chExt cx="580390" cy="144145"/>
          </a:xfrm>
        </p:grpSpPr>
        <p:pic>
          <p:nvPicPr>
            <p:cNvPr id="120" name="object 43">
              <a:extLst>
                <a:ext uri="{FF2B5EF4-FFF2-40B4-BE49-F238E27FC236}">
                  <a16:creationId xmlns:a16="http://schemas.microsoft.com/office/drawing/2014/main" id="{58EF0A6A-563B-47FB-BBFD-916EB48A4D07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80680" y="3362409"/>
              <a:ext cx="189001" cy="143637"/>
            </a:xfrm>
            <a:prstGeom prst="rect">
              <a:avLst/>
            </a:prstGeom>
          </p:spPr>
        </p:pic>
        <p:pic>
          <p:nvPicPr>
            <p:cNvPr id="121" name="object 44">
              <a:extLst>
                <a:ext uri="{FF2B5EF4-FFF2-40B4-BE49-F238E27FC236}">
                  <a16:creationId xmlns:a16="http://schemas.microsoft.com/office/drawing/2014/main" id="{7892270A-5024-41C3-BDE1-EECD85F41FAE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89480" y="3399849"/>
              <a:ext cx="82435" cy="106197"/>
            </a:xfrm>
            <a:prstGeom prst="rect">
              <a:avLst/>
            </a:prstGeom>
          </p:spPr>
        </p:pic>
        <p:pic>
          <p:nvPicPr>
            <p:cNvPr id="122" name="object 45">
              <a:extLst>
                <a:ext uri="{FF2B5EF4-FFF2-40B4-BE49-F238E27FC236}">
                  <a16:creationId xmlns:a16="http://schemas.microsoft.com/office/drawing/2014/main" id="{9612633B-52E5-4375-A2A3-20F9C1181A9B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92795" y="3399849"/>
              <a:ext cx="80289" cy="104393"/>
            </a:xfrm>
            <a:prstGeom prst="rect">
              <a:avLst/>
            </a:prstGeom>
          </p:spPr>
        </p:pic>
        <p:pic>
          <p:nvPicPr>
            <p:cNvPr id="123" name="object 46">
              <a:extLst>
                <a:ext uri="{FF2B5EF4-FFF2-40B4-BE49-F238E27FC236}">
                  <a16:creationId xmlns:a16="http://schemas.microsoft.com/office/drawing/2014/main" id="{B45E06E7-6ADE-4B07-833C-4437A52907FE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94319" y="3399849"/>
              <a:ext cx="166674" cy="106197"/>
            </a:xfrm>
            <a:prstGeom prst="rect">
              <a:avLst/>
            </a:prstGeom>
          </p:spPr>
        </p:pic>
      </p:grpSp>
      <p:pic>
        <p:nvPicPr>
          <p:cNvPr id="124" name="object 47">
            <a:extLst>
              <a:ext uri="{FF2B5EF4-FFF2-40B4-BE49-F238E27FC236}">
                <a16:creationId xmlns:a16="http://schemas.microsoft.com/office/drawing/2014/main" id="{3332C558-91C3-4279-A62D-07514619B16C}"/>
              </a:ext>
            </a:extLst>
          </p:cNvPr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80575" y="3382407"/>
            <a:ext cx="108000" cy="102235"/>
          </a:xfrm>
          <a:prstGeom prst="rect">
            <a:avLst/>
          </a:prstGeom>
        </p:spPr>
      </p:pic>
      <p:sp>
        <p:nvSpPr>
          <p:cNvPr id="125" name="object 48">
            <a:extLst>
              <a:ext uri="{FF2B5EF4-FFF2-40B4-BE49-F238E27FC236}">
                <a16:creationId xmlns:a16="http://schemas.microsoft.com/office/drawing/2014/main" id="{06A831E5-CFD4-45FF-9875-F0DB36F2BFDC}"/>
              </a:ext>
            </a:extLst>
          </p:cNvPr>
          <p:cNvSpPr/>
          <p:nvPr/>
        </p:nvSpPr>
        <p:spPr>
          <a:xfrm>
            <a:off x="5338983" y="3429562"/>
            <a:ext cx="100330" cy="35560"/>
          </a:xfrm>
          <a:custGeom>
            <a:avLst/>
            <a:gdLst/>
            <a:ahLst/>
            <a:cxnLst/>
            <a:rect l="l" t="t" r="r" b="b"/>
            <a:pathLst>
              <a:path w="100329" h="35560">
                <a:moveTo>
                  <a:pt x="97917" y="0"/>
                </a:moveTo>
                <a:lnTo>
                  <a:pt x="1803" y="0"/>
                </a:lnTo>
                <a:lnTo>
                  <a:pt x="0" y="1803"/>
                </a:lnTo>
                <a:lnTo>
                  <a:pt x="0" y="4317"/>
                </a:lnTo>
                <a:lnTo>
                  <a:pt x="1435" y="5765"/>
                </a:lnTo>
                <a:lnTo>
                  <a:pt x="1803" y="5765"/>
                </a:lnTo>
                <a:lnTo>
                  <a:pt x="1803" y="6121"/>
                </a:lnTo>
                <a:lnTo>
                  <a:pt x="50038" y="6121"/>
                </a:lnTo>
                <a:lnTo>
                  <a:pt x="98272" y="5765"/>
                </a:lnTo>
                <a:lnTo>
                  <a:pt x="98996" y="5397"/>
                </a:lnTo>
                <a:lnTo>
                  <a:pt x="99364" y="5041"/>
                </a:lnTo>
                <a:lnTo>
                  <a:pt x="99720" y="4317"/>
                </a:lnTo>
                <a:lnTo>
                  <a:pt x="100076" y="3962"/>
                </a:lnTo>
                <a:lnTo>
                  <a:pt x="100076" y="2158"/>
                </a:lnTo>
                <a:lnTo>
                  <a:pt x="99720" y="1435"/>
                </a:lnTo>
                <a:lnTo>
                  <a:pt x="98996" y="723"/>
                </a:lnTo>
                <a:lnTo>
                  <a:pt x="98272" y="355"/>
                </a:lnTo>
                <a:lnTo>
                  <a:pt x="97917" y="0"/>
                </a:lnTo>
                <a:close/>
              </a:path>
              <a:path w="100329" h="35560">
                <a:moveTo>
                  <a:pt x="97917" y="29159"/>
                </a:moveTo>
                <a:lnTo>
                  <a:pt x="1803" y="29159"/>
                </a:lnTo>
                <a:lnTo>
                  <a:pt x="1803" y="29514"/>
                </a:lnTo>
                <a:lnTo>
                  <a:pt x="1435" y="29514"/>
                </a:lnTo>
                <a:lnTo>
                  <a:pt x="0" y="30962"/>
                </a:lnTo>
                <a:lnTo>
                  <a:pt x="0" y="33477"/>
                </a:lnTo>
                <a:lnTo>
                  <a:pt x="1803" y="35280"/>
                </a:lnTo>
                <a:lnTo>
                  <a:pt x="97917" y="35280"/>
                </a:lnTo>
                <a:lnTo>
                  <a:pt x="98272" y="34924"/>
                </a:lnTo>
                <a:lnTo>
                  <a:pt x="98996" y="34556"/>
                </a:lnTo>
                <a:lnTo>
                  <a:pt x="99720" y="33845"/>
                </a:lnTo>
                <a:lnTo>
                  <a:pt x="100076" y="33121"/>
                </a:lnTo>
                <a:lnTo>
                  <a:pt x="100076" y="31318"/>
                </a:lnTo>
                <a:lnTo>
                  <a:pt x="99364" y="30238"/>
                </a:lnTo>
                <a:lnTo>
                  <a:pt x="97917" y="29159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6" name="object 49">
            <a:extLst>
              <a:ext uri="{FF2B5EF4-FFF2-40B4-BE49-F238E27FC236}">
                <a16:creationId xmlns:a16="http://schemas.microsoft.com/office/drawing/2014/main" id="{0D61A20E-D0BE-4D03-8CE1-20563FFF070D}"/>
              </a:ext>
            </a:extLst>
          </p:cNvPr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97110" y="3378800"/>
            <a:ext cx="106476" cy="109435"/>
          </a:xfrm>
          <a:prstGeom prst="rect">
            <a:avLst/>
          </a:prstGeom>
        </p:spPr>
      </p:pic>
      <p:pic>
        <p:nvPicPr>
          <p:cNvPr id="127" name="object 50">
            <a:extLst>
              <a:ext uri="{FF2B5EF4-FFF2-40B4-BE49-F238E27FC236}">
                <a16:creationId xmlns:a16="http://schemas.microsoft.com/office/drawing/2014/main" id="{7F7148BF-429D-441E-B086-D41E7B7306D1}"/>
              </a:ext>
            </a:extLst>
          </p:cNvPr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34626" y="3316519"/>
            <a:ext cx="527392" cy="280441"/>
          </a:xfrm>
          <a:prstGeom prst="rect">
            <a:avLst/>
          </a:prstGeom>
        </p:spPr>
      </p:pic>
      <p:pic>
        <p:nvPicPr>
          <p:cNvPr id="128" name="object 51">
            <a:extLst>
              <a:ext uri="{FF2B5EF4-FFF2-40B4-BE49-F238E27FC236}">
                <a16:creationId xmlns:a16="http://schemas.microsoft.com/office/drawing/2014/main" id="{AF627ED1-123A-4183-AB62-3DC6BABBBFFF}"/>
              </a:ext>
            </a:extLst>
          </p:cNvPr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203982" y="2991805"/>
            <a:ext cx="778319" cy="102590"/>
          </a:xfrm>
          <a:prstGeom prst="rect">
            <a:avLst/>
          </a:prstGeom>
        </p:spPr>
      </p:pic>
      <p:pic>
        <p:nvPicPr>
          <p:cNvPr id="129" name="object 52">
            <a:extLst>
              <a:ext uri="{FF2B5EF4-FFF2-40B4-BE49-F238E27FC236}">
                <a16:creationId xmlns:a16="http://schemas.microsoft.com/office/drawing/2014/main" id="{37B63EDC-CEC0-49A1-B615-F88833E4C6FA}"/>
              </a:ext>
            </a:extLst>
          </p:cNvPr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035578" y="2897127"/>
            <a:ext cx="203047" cy="281508"/>
          </a:xfrm>
          <a:prstGeom prst="rect">
            <a:avLst/>
          </a:prstGeom>
        </p:spPr>
      </p:pic>
      <p:grpSp>
        <p:nvGrpSpPr>
          <p:cNvPr id="130" name="object 53">
            <a:extLst>
              <a:ext uri="{FF2B5EF4-FFF2-40B4-BE49-F238E27FC236}">
                <a16:creationId xmlns:a16="http://schemas.microsoft.com/office/drawing/2014/main" id="{75B239E3-D544-4398-B4F4-BB10D94BAD44}"/>
              </a:ext>
            </a:extLst>
          </p:cNvPr>
          <p:cNvGrpSpPr/>
          <p:nvPr/>
        </p:nvGrpSpPr>
        <p:grpSpPr>
          <a:xfrm>
            <a:off x="5059621" y="2494638"/>
            <a:ext cx="1323975" cy="290830"/>
            <a:chOff x="3997439" y="2374565"/>
            <a:chExt cx="1323975" cy="290830"/>
          </a:xfrm>
        </p:grpSpPr>
        <p:pic>
          <p:nvPicPr>
            <p:cNvPr id="131" name="object 54">
              <a:extLst>
                <a:ext uri="{FF2B5EF4-FFF2-40B4-BE49-F238E27FC236}">
                  <a16:creationId xmlns:a16="http://schemas.microsoft.com/office/drawing/2014/main" id="{632FF903-956C-46BC-B3BD-A89EB6DC6346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97439" y="2374565"/>
              <a:ext cx="282600" cy="290525"/>
            </a:xfrm>
            <a:prstGeom prst="rect">
              <a:avLst/>
            </a:prstGeom>
          </p:spPr>
        </p:pic>
        <p:pic>
          <p:nvPicPr>
            <p:cNvPr id="132" name="object 55">
              <a:extLst>
                <a:ext uri="{FF2B5EF4-FFF2-40B4-BE49-F238E27FC236}">
                  <a16:creationId xmlns:a16="http://schemas.microsoft.com/office/drawing/2014/main" id="{4D598949-5698-48D4-8044-DDAA7FFA6D5E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13885" y="2436846"/>
              <a:ext cx="1007275" cy="165239"/>
            </a:xfrm>
            <a:prstGeom prst="rect">
              <a:avLst/>
            </a:prstGeom>
          </p:spPr>
        </p:pic>
      </p:grpSp>
      <p:pic>
        <p:nvPicPr>
          <p:cNvPr id="133" name="object 56">
            <a:extLst>
              <a:ext uri="{FF2B5EF4-FFF2-40B4-BE49-F238E27FC236}">
                <a16:creationId xmlns:a16="http://schemas.microsoft.com/office/drawing/2014/main" id="{7136FAC6-C994-4DC1-916D-366C2A150857}"/>
              </a:ext>
            </a:extLst>
          </p:cNvPr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978018" y="2056158"/>
            <a:ext cx="724204" cy="622922"/>
          </a:xfrm>
          <a:prstGeom prst="rect">
            <a:avLst/>
          </a:prstGeom>
        </p:spPr>
      </p:pic>
      <p:grpSp>
        <p:nvGrpSpPr>
          <p:cNvPr id="134" name="object 57">
            <a:extLst>
              <a:ext uri="{FF2B5EF4-FFF2-40B4-BE49-F238E27FC236}">
                <a16:creationId xmlns:a16="http://schemas.microsoft.com/office/drawing/2014/main" id="{027CEA3F-44B1-4936-A902-4EED7EE926BC}"/>
              </a:ext>
            </a:extLst>
          </p:cNvPr>
          <p:cNvGrpSpPr/>
          <p:nvPr/>
        </p:nvGrpSpPr>
        <p:grpSpPr>
          <a:xfrm>
            <a:off x="4024850" y="2031685"/>
            <a:ext cx="572770" cy="217170"/>
            <a:chOff x="2962668" y="1911612"/>
            <a:chExt cx="572770" cy="217170"/>
          </a:xfrm>
        </p:grpSpPr>
        <p:sp>
          <p:nvSpPr>
            <p:cNvPr id="135" name="object 58">
              <a:extLst>
                <a:ext uri="{FF2B5EF4-FFF2-40B4-BE49-F238E27FC236}">
                  <a16:creationId xmlns:a16="http://schemas.microsoft.com/office/drawing/2014/main" id="{2C175530-8A47-46B8-AC00-68E4A16B907C}"/>
                </a:ext>
              </a:extLst>
            </p:cNvPr>
            <p:cNvSpPr/>
            <p:nvPr/>
          </p:nvSpPr>
          <p:spPr>
            <a:xfrm>
              <a:off x="2973235" y="1959491"/>
              <a:ext cx="412750" cy="158750"/>
            </a:xfrm>
            <a:custGeom>
              <a:avLst/>
              <a:gdLst/>
              <a:ahLst/>
              <a:cxnLst/>
              <a:rect l="l" t="t" r="r" b="b"/>
              <a:pathLst>
                <a:path w="412750" h="158750">
                  <a:moveTo>
                    <a:pt x="0" y="158394"/>
                  </a:moveTo>
                  <a:lnTo>
                    <a:pt x="39820" y="121343"/>
                  </a:lnTo>
                  <a:lnTo>
                    <a:pt x="80686" y="90454"/>
                  </a:lnTo>
                  <a:lnTo>
                    <a:pt x="122790" y="65171"/>
                  </a:lnTo>
                  <a:lnTo>
                    <a:pt x="166325" y="44937"/>
                  </a:lnTo>
                  <a:lnTo>
                    <a:pt x="211484" y="29194"/>
                  </a:lnTo>
                  <a:lnTo>
                    <a:pt x="258459" y="17386"/>
                  </a:lnTo>
                  <a:lnTo>
                    <a:pt x="307442" y="8956"/>
                  </a:lnTo>
                  <a:lnTo>
                    <a:pt x="358626" y="3346"/>
                  </a:lnTo>
                  <a:lnTo>
                    <a:pt x="412203" y="0"/>
                  </a:lnTo>
                </a:path>
              </a:pathLst>
            </a:custGeom>
            <a:ln w="21133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9">
              <a:extLst>
                <a:ext uri="{FF2B5EF4-FFF2-40B4-BE49-F238E27FC236}">
                  <a16:creationId xmlns:a16="http://schemas.microsoft.com/office/drawing/2014/main" id="{3DCC9596-1B9E-47FB-A6E0-E58A812CE1AE}"/>
                </a:ext>
              </a:extLst>
            </p:cNvPr>
            <p:cNvSpPr/>
            <p:nvPr/>
          </p:nvSpPr>
          <p:spPr>
            <a:xfrm>
              <a:off x="3350882" y="1911612"/>
              <a:ext cx="184785" cy="98425"/>
            </a:xfrm>
            <a:custGeom>
              <a:avLst/>
              <a:gdLst/>
              <a:ahLst/>
              <a:cxnLst/>
              <a:rect l="l" t="t" r="r" b="b"/>
              <a:pathLst>
                <a:path w="184785" h="98425">
                  <a:moveTo>
                    <a:pt x="0" y="0"/>
                  </a:moveTo>
                  <a:lnTo>
                    <a:pt x="2159" y="98272"/>
                  </a:lnTo>
                  <a:lnTo>
                    <a:pt x="184315" y="45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60">
            <a:extLst>
              <a:ext uri="{FF2B5EF4-FFF2-40B4-BE49-F238E27FC236}">
                <a16:creationId xmlns:a16="http://schemas.microsoft.com/office/drawing/2014/main" id="{801C4DBF-325E-4EF8-92F8-2888F78D6079}"/>
              </a:ext>
            </a:extLst>
          </p:cNvPr>
          <p:cNvGrpSpPr/>
          <p:nvPr/>
        </p:nvGrpSpPr>
        <p:grpSpPr>
          <a:xfrm>
            <a:off x="6726292" y="1659436"/>
            <a:ext cx="572770" cy="217804"/>
            <a:chOff x="5664110" y="1539363"/>
            <a:chExt cx="572770" cy="217804"/>
          </a:xfrm>
        </p:grpSpPr>
        <p:sp>
          <p:nvSpPr>
            <p:cNvPr id="138" name="object 61">
              <a:extLst>
                <a:ext uri="{FF2B5EF4-FFF2-40B4-BE49-F238E27FC236}">
                  <a16:creationId xmlns:a16="http://schemas.microsoft.com/office/drawing/2014/main" id="{B98CFB33-FDC9-4300-8F0D-CFD224A2BD3D}"/>
                </a:ext>
              </a:extLst>
            </p:cNvPr>
            <p:cNvSpPr/>
            <p:nvPr/>
          </p:nvSpPr>
          <p:spPr>
            <a:xfrm>
              <a:off x="5674677" y="1587254"/>
              <a:ext cx="412750" cy="158750"/>
            </a:xfrm>
            <a:custGeom>
              <a:avLst/>
              <a:gdLst/>
              <a:ahLst/>
              <a:cxnLst/>
              <a:rect l="l" t="t" r="r" b="b"/>
              <a:pathLst>
                <a:path w="412750" h="158750">
                  <a:moveTo>
                    <a:pt x="0" y="158750"/>
                  </a:moveTo>
                  <a:lnTo>
                    <a:pt x="39820" y="121698"/>
                  </a:lnTo>
                  <a:lnTo>
                    <a:pt x="80686" y="90806"/>
                  </a:lnTo>
                  <a:lnTo>
                    <a:pt x="122790" y="65514"/>
                  </a:lnTo>
                  <a:lnTo>
                    <a:pt x="166325" y="45261"/>
                  </a:lnTo>
                  <a:lnTo>
                    <a:pt x="211484" y="29489"/>
                  </a:lnTo>
                  <a:lnTo>
                    <a:pt x="258459" y="17637"/>
                  </a:lnTo>
                  <a:lnTo>
                    <a:pt x="307442" y="9144"/>
                  </a:lnTo>
                  <a:lnTo>
                    <a:pt x="358626" y="3452"/>
                  </a:lnTo>
                  <a:lnTo>
                    <a:pt x="412203" y="0"/>
                  </a:lnTo>
                </a:path>
              </a:pathLst>
            </a:custGeom>
            <a:ln w="21133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62">
              <a:extLst>
                <a:ext uri="{FF2B5EF4-FFF2-40B4-BE49-F238E27FC236}">
                  <a16:creationId xmlns:a16="http://schemas.microsoft.com/office/drawing/2014/main" id="{E0C954BB-FBBD-4C2E-9DDD-708E45E44C74}"/>
                </a:ext>
              </a:extLst>
            </p:cNvPr>
            <p:cNvSpPr/>
            <p:nvPr/>
          </p:nvSpPr>
          <p:spPr>
            <a:xfrm>
              <a:off x="6052680" y="1539363"/>
              <a:ext cx="184150" cy="98425"/>
            </a:xfrm>
            <a:custGeom>
              <a:avLst/>
              <a:gdLst/>
              <a:ahLst/>
              <a:cxnLst/>
              <a:rect l="l" t="t" r="r" b="b"/>
              <a:pathLst>
                <a:path w="184150" h="98425">
                  <a:moveTo>
                    <a:pt x="0" y="0"/>
                  </a:moveTo>
                  <a:lnTo>
                    <a:pt x="1803" y="98285"/>
                  </a:lnTo>
                  <a:lnTo>
                    <a:pt x="183959" y="45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63">
            <a:extLst>
              <a:ext uri="{FF2B5EF4-FFF2-40B4-BE49-F238E27FC236}">
                <a16:creationId xmlns:a16="http://schemas.microsoft.com/office/drawing/2014/main" id="{C35B4DEC-D557-4EAB-B444-940C06B6B420}"/>
              </a:ext>
            </a:extLst>
          </p:cNvPr>
          <p:cNvSpPr/>
          <p:nvPr/>
        </p:nvSpPr>
        <p:spPr>
          <a:xfrm>
            <a:off x="4224786" y="5193922"/>
            <a:ext cx="47625" cy="144780"/>
          </a:xfrm>
          <a:custGeom>
            <a:avLst/>
            <a:gdLst/>
            <a:ahLst/>
            <a:cxnLst/>
            <a:rect l="l" t="t" r="r" b="b"/>
            <a:pathLst>
              <a:path w="47625" h="144779">
                <a:moveTo>
                  <a:pt x="47155" y="0"/>
                </a:moveTo>
                <a:lnTo>
                  <a:pt x="31318" y="0"/>
                </a:lnTo>
                <a:lnTo>
                  <a:pt x="0" y="17284"/>
                </a:lnTo>
                <a:lnTo>
                  <a:pt x="3949" y="31673"/>
                </a:lnTo>
                <a:lnTo>
                  <a:pt x="28435" y="17995"/>
                </a:lnTo>
                <a:lnTo>
                  <a:pt x="28790" y="17995"/>
                </a:lnTo>
                <a:lnTo>
                  <a:pt x="28790" y="144360"/>
                </a:lnTo>
                <a:lnTo>
                  <a:pt x="47155" y="144360"/>
                </a:lnTo>
                <a:lnTo>
                  <a:pt x="47155" y="0"/>
                </a:lnTo>
                <a:close/>
              </a:path>
            </a:pathLst>
          </a:custGeom>
          <a:solidFill>
            <a:srgbClr val="575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1" name="object 64">
            <a:extLst>
              <a:ext uri="{FF2B5EF4-FFF2-40B4-BE49-F238E27FC236}">
                <a16:creationId xmlns:a16="http://schemas.microsoft.com/office/drawing/2014/main" id="{38B39657-A18F-48AD-B156-FCE8047E7595}"/>
              </a:ext>
            </a:extLst>
          </p:cNvPr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316937" y="5191763"/>
            <a:ext cx="301688" cy="148678"/>
          </a:xfrm>
          <a:prstGeom prst="rect">
            <a:avLst/>
          </a:prstGeom>
        </p:spPr>
      </p:pic>
      <p:sp>
        <p:nvSpPr>
          <p:cNvPr id="142" name="object 65">
            <a:extLst>
              <a:ext uri="{FF2B5EF4-FFF2-40B4-BE49-F238E27FC236}">
                <a16:creationId xmlns:a16="http://schemas.microsoft.com/office/drawing/2014/main" id="{FFDCBAB5-B8FE-41F1-B5C4-AC13C12C5FCF}"/>
              </a:ext>
            </a:extLst>
          </p:cNvPr>
          <p:cNvSpPr/>
          <p:nvPr/>
        </p:nvSpPr>
        <p:spPr>
          <a:xfrm>
            <a:off x="6734700" y="5155758"/>
            <a:ext cx="47625" cy="144780"/>
          </a:xfrm>
          <a:custGeom>
            <a:avLst/>
            <a:gdLst/>
            <a:ahLst/>
            <a:cxnLst/>
            <a:rect l="l" t="t" r="r" b="b"/>
            <a:pathLst>
              <a:path w="47625" h="144779">
                <a:moveTo>
                  <a:pt x="47167" y="0"/>
                </a:moveTo>
                <a:lnTo>
                  <a:pt x="31318" y="0"/>
                </a:lnTo>
                <a:lnTo>
                  <a:pt x="0" y="17284"/>
                </a:lnTo>
                <a:lnTo>
                  <a:pt x="3962" y="31686"/>
                </a:lnTo>
                <a:lnTo>
                  <a:pt x="28435" y="18008"/>
                </a:lnTo>
                <a:lnTo>
                  <a:pt x="29159" y="18008"/>
                </a:lnTo>
                <a:lnTo>
                  <a:pt x="29159" y="144360"/>
                </a:lnTo>
                <a:lnTo>
                  <a:pt x="47167" y="144360"/>
                </a:lnTo>
                <a:lnTo>
                  <a:pt x="47167" y="0"/>
                </a:lnTo>
                <a:close/>
              </a:path>
            </a:pathLst>
          </a:custGeom>
          <a:solidFill>
            <a:srgbClr val="575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3" name="object 66">
            <a:extLst>
              <a:ext uri="{FF2B5EF4-FFF2-40B4-BE49-F238E27FC236}">
                <a16:creationId xmlns:a16="http://schemas.microsoft.com/office/drawing/2014/main" id="{BDD9EC70-5FAB-4D3D-B913-ABAEB5FB1456}"/>
              </a:ext>
            </a:extLst>
          </p:cNvPr>
          <p:cNvGrpSpPr/>
          <p:nvPr/>
        </p:nvGrpSpPr>
        <p:grpSpPr>
          <a:xfrm>
            <a:off x="6827944" y="5153599"/>
            <a:ext cx="300990" cy="149225"/>
            <a:chOff x="5765762" y="5033526"/>
            <a:chExt cx="300990" cy="149225"/>
          </a:xfrm>
        </p:grpSpPr>
        <p:pic>
          <p:nvPicPr>
            <p:cNvPr id="144" name="object 67">
              <a:extLst>
                <a:ext uri="{FF2B5EF4-FFF2-40B4-BE49-F238E27FC236}">
                  <a16:creationId xmlns:a16="http://schemas.microsoft.com/office/drawing/2014/main" id="{2375D60C-87E2-40F0-89A1-A8F18EC304F1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65762" y="5033526"/>
              <a:ext cx="188633" cy="148678"/>
            </a:xfrm>
            <a:prstGeom prst="rect">
              <a:avLst/>
            </a:prstGeom>
          </p:spPr>
        </p:pic>
        <p:pic>
          <p:nvPicPr>
            <p:cNvPr id="145" name="object 68">
              <a:extLst>
                <a:ext uri="{FF2B5EF4-FFF2-40B4-BE49-F238E27FC236}">
                  <a16:creationId xmlns:a16="http://schemas.microsoft.com/office/drawing/2014/main" id="{9208242A-D2CF-4057-9012-34D3791AE5CC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75642" y="5033526"/>
              <a:ext cx="90716" cy="148678"/>
            </a:xfrm>
            <a:prstGeom prst="rect">
              <a:avLst/>
            </a:prstGeom>
          </p:spPr>
        </p:pic>
      </p:grpSp>
      <p:pic>
        <p:nvPicPr>
          <p:cNvPr id="146" name="object 69">
            <a:extLst>
              <a:ext uri="{FF2B5EF4-FFF2-40B4-BE49-F238E27FC236}">
                <a16:creationId xmlns:a16="http://schemas.microsoft.com/office/drawing/2014/main" id="{D0A1DF61-CAF2-4794-BD5F-01D3C55E2F47}"/>
              </a:ext>
            </a:extLst>
          </p:cNvPr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962381" y="5153599"/>
            <a:ext cx="405002" cy="148678"/>
          </a:xfrm>
          <a:prstGeom prst="rect">
            <a:avLst/>
          </a:prstGeom>
        </p:spPr>
      </p:pic>
      <p:grpSp>
        <p:nvGrpSpPr>
          <p:cNvPr id="147" name="object 70">
            <a:extLst>
              <a:ext uri="{FF2B5EF4-FFF2-40B4-BE49-F238E27FC236}">
                <a16:creationId xmlns:a16="http://schemas.microsoft.com/office/drawing/2014/main" id="{468BC617-4B9E-4898-880F-80D00608FC59}"/>
              </a:ext>
            </a:extLst>
          </p:cNvPr>
          <p:cNvGrpSpPr/>
          <p:nvPr/>
        </p:nvGrpSpPr>
        <p:grpSpPr>
          <a:xfrm>
            <a:off x="2034176" y="4140558"/>
            <a:ext cx="7668259" cy="951865"/>
            <a:chOff x="971994" y="4020485"/>
            <a:chExt cx="7668259" cy="951865"/>
          </a:xfrm>
        </p:grpSpPr>
        <p:sp>
          <p:nvSpPr>
            <p:cNvPr id="148" name="object 71">
              <a:extLst>
                <a:ext uri="{FF2B5EF4-FFF2-40B4-BE49-F238E27FC236}">
                  <a16:creationId xmlns:a16="http://schemas.microsoft.com/office/drawing/2014/main" id="{17307584-1087-4BE2-8894-2DDE2B9B29DF}"/>
                </a:ext>
              </a:extLst>
            </p:cNvPr>
            <p:cNvSpPr/>
            <p:nvPr/>
          </p:nvSpPr>
          <p:spPr>
            <a:xfrm>
              <a:off x="971994" y="4855688"/>
              <a:ext cx="7527925" cy="0"/>
            </a:xfrm>
            <a:custGeom>
              <a:avLst/>
              <a:gdLst/>
              <a:ahLst/>
              <a:cxnLst/>
              <a:rect l="l" t="t" r="r" b="b"/>
              <a:pathLst>
                <a:path w="7527925">
                  <a:moveTo>
                    <a:pt x="0" y="0"/>
                  </a:moveTo>
                  <a:lnTo>
                    <a:pt x="7527607" y="0"/>
                  </a:lnTo>
                </a:path>
              </a:pathLst>
            </a:custGeom>
            <a:ln w="1056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72">
              <a:extLst>
                <a:ext uri="{FF2B5EF4-FFF2-40B4-BE49-F238E27FC236}">
                  <a16:creationId xmlns:a16="http://schemas.microsoft.com/office/drawing/2014/main" id="{A73A1D37-8342-49A9-B232-76EB1AA91A9B}"/>
                </a:ext>
              </a:extLst>
            </p:cNvPr>
            <p:cNvSpPr/>
            <p:nvPr/>
          </p:nvSpPr>
          <p:spPr>
            <a:xfrm>
              <a:off x="1715046" y="4549910"/>
              <a:ext cx="6925309" cy="422275"/>
            </a:xfrm>
            <a:custGeom>
              <a:avLst/>
              <a:gdLst/>
              <a:ahLst/>
              <a:cxnLst/>
              <a:rect l="l" t="t" r="r" b="b"/>
              <a:pathLst>
                <a:path w="6925309" h="422275">
                  <a:moveTo>
                    <a:pt x="33477" y="116776"/>
                  </a:moveTo>
                  <a:lnTo>
                    <a:pt x="26631" y="116776"/>
                  </a:lnTo>
                  <a:lnTo>
                    <a:pt x="26631" y="130822"/>
                  </a:lnTo>
                  <a:lnTo>
                    <a:pt x="30238" y="130822"/>
                  </a:lnTo>
                  <a:lnTo>
                    <a:pt x="33477" y="130822"/>
                  </a:lnTo>
                  <a:lnTo>
                    <a:pt x="33477" y="116776"/>
                  </a:lnTo>
                  <a:close/>
                </a:path>
                <a:path w="6925309" h="422275">
                  <a:moveTo>
                    <a:pt x="34912" y="214337"/>
                  </a:moveTo>
                  <a:lnTo>
                    <a:pt x="28790" y="214337"/>
                  </a:lnTo>
                  <a:lnTo>
                    <a:pt x="28790" y="220459"/>
                  </a:lnTo>
                  <a:lnTo>
                    <a:pt x="31673" y="220459"/>
                  </a:lnTo>
                  <a:lnTo>
                    <a:pt x="34912" y="220459"/>
                  </a:lnTo>
                  <a:lnTo>
                    <a:pt x="34912" y="214337"/>
                  </a:lnTo>
                  <a:close/>
                </a:path>
                <a:path w="6925309" h="422275">
                  <a:moveTo>
                    <a:pt x="55079" y="214337"/>
                  </a:moveTo>
                  <a:lnTo>
                    <a:pt x="48958" y="214337"/>
                  </a:lnTo>
                  <a:lnTo>
                    <a:pt x="48958" y="220459"/>
                  </a:lnTo>
                  <a:lnTo>
                    <a:pt x="51828" y="220459"/>
                  </a:lnTo>
                  <a:lnTo>
                    <a:pt x="55079" y="220459"/>
                  </a:lnTo>
                  <a:lnTo>
                    <a:pt x="55079" y="214337"/>
                  </a:lnTo>
                  <a:close/>
                </a:path>
                <a:path w="6925309" h="422275">
                  <a:moveTo>
                    <a:pt x="56515" y="176174"/>
                  </a:moveTo>
                  <a:lnTo>
                    <a:pt x="44627" y="164655"/>
                  </a:lnTo>
                  <a:lnTo>
                    <a:pt x="42468" y="164655"/>
                  </a:lnTo>
                  <a:lnTo>
                    <a:pt x="39954" y="164655"/>
                  </a:lnTo>
                  <a:lnTo>
                    <a:pt x="28079" y="176174"/>
                  </a:lnTo>
                  <a:lnTo>
                    <a:pt x="28079" y="196697"/>
                  </a:lnTo>
                  <a:lnTo>
                    <a:pt x="56515" y="196697"/>
                  </a:lnTo>
                  <a:lnTo>
                    <a:pt x="56515" y="176174"/>
                  </a:lnTo>
                  <a:close/>
                </a:path>
                <a:path w="6925309" h="422275">
                  <a:moveTo>
                    <a:pt x="57594" y="116776"/>
                  </a:moveTo>
                  <a:lnTo>
                    <a:pt x="50749" y="116776"/>
                  </a:lnTo>
                  <a:lnTo>
                    <a:pt x="50749" y="130822"/>
                  </a:lnTo>
                  <a:lnTo>
                    <a:pt x="53987" y="130822"/>
                  </a:lnTo>
                  <a:lnTo>
                    <a:pt x="57594" y="130822"/>
                  </a:lnTo>
                  <a:lnTo>
                    <a:pt x="57594" y="116776"/>
                  </a:lnTo>
                  <a:close/>
                </a:path>
                <a:path w="6925309" h="422275">
                  <a:moveTo>
                    <a:pt x="98272" y="214337"/>
                  </a:moveTo>
                  <a:lnTo>
                    <a:pt x="92151" y="214337"/>
                  </a:lnTo>
                  <a:lnTo>
                    <a:pt x="92151" y="220459"/>
                  </a:lnTo>
                  <a:lnTo>
                    <a:pt x="95389" y="220459"/>
                  </a:lnTo>
                  <a:lnTo>
                    <a:pt x="98272" y="220459"/>
                  </a:lnTo>
                  <a:lnTo>
                    <a:pt x="98272" y="214337"/>
                  </a:lnTo>
                  <a:close/>
                </a:path>
                <a:path w="6925309" h="422275">
                  <a:moveTo>
                    <a:pt x="105829" y="180860"/>
                  </a:moveTo>
                  <a:lnTo>
                    <a:pt x="105473" y="180492"/>
                  </a:lnTo>
                  <a:lnTo>
                    <a:pt x="105117" y="180492"/>
                  </a:lnTo>
                  <a:lnTo>
                    <a:pt x="101511" y="181940"/>
                  </a:lnTo>
                  <a:lnTo>
                    <a:pt x="101155" y="181940"/>
                  </a:lnTo>
                  <a:lnTo>
                    <a:pt x="101155" y="182295"/>
                  </a:lnTo>
                  <a:lnTo>
                    <a:pt x="100431" y="182295"/>
                  </a:lnTo>
                  <a:lnTo>
                    <a:pt x="100076" y="182664"/>
                  </a:lnTo>
                  <a:lnTo>
                    <a:pt x="100076" y="183375"/>
                  </a:lnTo>
                  <a:lnTo>
                    <a:pt x="99707" y="183375"/>
                  </a:lnTo>
                  <a:lnTo>
                    <a:pt x="99707" y="185534"/>
                  </a:lnTo>
                  <a:lnTo>
                    <a:pt x="100431" y="186258"/>
                  </a:lnTo>
                  <a:lnTo>
                    <a:pt x="100799" y="186258"/>
                  </a:lnTo>
                  <a:lnTo>
                    <a:pt x="101155" y="186613"/>
                  </a:lnTo>
                  <a:lnTo>
                    <a:pt x="102590" y="186613"/>
                  </a:lnTo>
                  <a:lnTo>
                    <a:pt x="103314" y="185902"/>
                  </a:lnTo>
                  <a:lnTo>
                    <a:pt x="104038" y="185534"/>
                  </a:lnTo>
                  <a:lnTo>
                    <a:pt x="104038" y="185178"/>
                  </a:lnTo>
                  <a:lnTo>
                    <a:pt x="104394" y="184823"/>
                  </a:lnTo>
                  <a:lnTo>
                    <a:pt x="105829" y="181216"/>
                  </a:lnTo>
                  <a:lnTo>
                    <a:pt x="105829" y="180860"/>
                  </a:lnTo>
                  <a:close/>
                </a:path>
                <a:path w="6925309" h="422275">
                  <a:moveTo>
                    <a:pt x="105829" y="175818"/>
                  </a:moveTo>
                  <a:lnTo>
                    <a:pt x="104394" y="172212"/>
                  </a:lnTo>
                  <a:lnTo>
                    <a:pt x="104394" y="171856"/>
                  </a:lnTo>
                  <a:lnTo>
                    <a:pt x="104038" y="171856"/>
                  </a:lnTo>
                  <a:lnTo>
                    <a:pt x="104038" y="171500"/>
                  </a:lnTo>
                  <a:lnTo>
                    <a:pt x="102958" y="170421"/>
                  </a:lnTo>
                  <a:lnTo>
                    <a:pt x="102235" y="170421"/>
                  </a:lnTo>
                  <a:lnTo>
                    <a:pt x="101879" y="170053"/>
                  </a:lnTo>
                  <a:lnTo>
                    <a:pt x="101511" y="170053"/>
                  </a:lnTo>
                  <a:lnTo>
                    <a:pt x="101155" y="170421"/>
                  </a:lnTo>
                  <a:lnTo>
                    <a:pt x="100799" y="170421"/>
                  </a:lnTo>
                  <a:lnTo>
                    <a:pt x="99707" y="171500"/>
                  </a:lnTo>
                  <a:lnTo>
                    <a:pt x="99707" y="173304"/>
                  </a:lnTo>
                  <a:lnTo>
                    <a:pt x="100076" y="173659"/>
                  </a:lnTo>
                  <a:lnTo>
                    <a:pt x="100076" y="174015"/>
                  </a:lnTo>
                  <a:lnTo>
                    <a:pt x="100431" y="174383"/>
                  </a:lnTo>
                  <a:lnTo>
                    <a:pt x="101155" y="174739"/>
                  </a:lnTo>
                  <a:lnTo>
                    <a:pt x="101155" y="175094"/>
                  </a:lnTo>
                  <a:lnTo>
                    <a:pt x="101511" y="175094"/>
                  </a:lnTo>
                  <a:lnTo>
                    <a:pt x="105117" y="176542"/>
                  </a:lnTo>
                  <a:lnTo>
                    <a:pt x="105473" y="176542"/>
                  </a:lnTo>
                  <a:lnTo>
                    <a:pt x="105473" y="176174"/>
                  </a:lnTo>
                  <a:lnTo>
                    <a:pt x="105829" y="176174"/>
                  </a:lnTo>
                  <a:lnTo>
                    <a:pt x="105829" y="175818"/>
                  </a:lnTo>
                  <a:close/>
                </a:path>
                <a:path w="6925309" h="422275">
                  <a:moveTo>
                    <a:pt x="115912" y="183375"/>
                  </a:moveTo>
                  <a:lnTo>
                    <a:pt x="115557" y="183375"/>
                  </a:lnTo>
                  <a:lnTo>
                    <a:pt x="115557" y="182664"/>
                  </a:lnTo>
                  <a:lnTo>
                    <a:pt x="114833" y="182295"/>
                  </a:lnTo>
                  <a:lnTo>
                    <a:pt x="114477" y="182295"/>
                  </a:lnTo>
                  <a:lnTo>
                    <a:pt x="114477" y="181940"/>
                  </a:lnTo>
                  <a:lnTo>
                    <a:pt x="114109" y="181940"/>
                  </a:lnTo>
                  <a:lnTo>
                    <a:pt x="110515" y="180492"/>
                  </a:lnTo>
                  <a:lnTo>
                    <a:pt x="109791" y="180492"/>
                  </a:lnTo>
                  <a:lnTo>
                    <a:pt x="109791" y="181216"/>
                  </a:lnTo>
                  <a:lnTo>
                    <a:pt x="111239" y="184823"/>
                  </a:lnTo>
                  <a:lnTo>
                    <a:pt x="111239" y="185178"/>
                  </a:lnTo>
                  <a:lnTo>
                    <a:pt x="111594" y="185178"/>
                  </a:lnTo>
                  <a:lnTo>
                    <a:pt x="111594" y="185534"/>
                  </a:lnTo>
                  <a:lnTo>
                    <a:pt x="111950" y="185902"/>
                  </a:lnTo>
                  <a:lnTo>
                    <a:pt x="112674" y="186258"/>
                  </a:lnTo>
                  <a:lnTo>
                    <a:pt x="113030" y="186613"/>
                  </a:lnTo>
                  <a:lnTo>
                    <a:pt x="114477" y="186613"/>
                  </a:lnTo>
                  <a:lnTo>
                    <a:pt x="114833" y="186258"/>
                  </a:lnTo>
                  <a:lnTo>
                    <a:pt x="115189" y="186258"/>
                  </a:lnTo>
                  <a:lnTo>
                    <a:pt x="115557" y="185902"/>
                  </a:lnTo>
                  <a:lnTo>
                    <a:pt x="115557" y="185534"/>
                  </a:lnTo>
                  <a:lnTo>
                    <a:pt x="115912" y="185178"/>
                  </a:lnTo>
                  <a:lnTo>
                    <a:pt x="115912" y="183375"/>
                  </a:lnTo>
                  <a:close/>
                </a:path>
                <a:path w="6925309" h="422275">
                  <a:moveTo>
                    <a:pt x="115912" y="171500"/>
                  </a:moveTo>
                  <a:lnTo>
                    <a:pt x="115557" y="171500"/>
                  </a:lnTo>
                  <a:lnTo>
                    <a:pt x="115557" y="171132"/>
                  </a:lnTo>
                  <a:lnTo>
                    <a:pt x="114833" y="170421"/>
                  </a:lnTo>
                  <a:lnTo>
                    <a:pt x="114477" y="170421"/>
                  </a:lnTo>
                  <a:lnTo>
                    <a:pt x="114109" y="170053"/>
                  </a:lnTo>
                  <a:lnTo>
                    <a:pt x="113753" y="170053"/>
                  </a:lnTo>
                  <a:lnTo>
                    <a:pt x="113398" y="170421"/>
                  </a:lnTo>
                  <a:lnTo>
                    <a:pt x="112674" y="170421"/>
                  </a:lnTo>
                  <a:lnTo>
                    <a:pt x="111950" y="170776"/>
                  </a:lnTo>
                  <a:lnTo>
                    <a:pt x="111594" y="171132"/>
                  </a:lnTo>
                  <a:lnTo>
                    <a:pt x="111594" y="171500"/>
                  </a:lnTo>
                  <a:lnTo>
                    <a:pt x="111239" y="171856"/>
                  </a:lnTo>
                  <a:lnTo>
                    <a:pt x="111239" y="172212"/>
                  </a:lnTo>
                  <a:lnTo>
                    <a:pt x="109791" y="175818"/>
                  </a:lnTo>
                  <a:lnTo>
                    <a:pt x="109791" y="176174"/>
                  </a:lnTo>
                  <a:lnTo>
                    <a:pt x="110159" y="176174"/>
                  </a:lnTo>
                  <a:lnTo>
                    <a:pt x="110159" y="176542"/>
                  </a:lnTo>
                  <a:lnTo>
                    <a:pt x="110515" y="176542"/>
                  </a:lnTo>
                  <a:lnTo>
                    <a:pt x="114109" y="175094"/>
                  </a:lnTo>
                  <a:lnTo>
                    <a:pt x="115912" y="173304"/>
                  </a:lnTo>
                  <a:lnTo>
                    <a:pt x="115912" y="171500"/>
                  </a:lnTo>
                  <a:close/>
                </a:path>
                <a:path w="6925309" h="422275">
                  <a:moveTo>
                    <a:pt x="123469" y="214337"/>
                  </a:moveTo>
                  <a:lnTo>
                    <a:pt x="117348" y="214337"/>
                  </a:lnTo>
                  <a:lnTo>
                    <a:pt x="117348" y="220459"/>
                  </a:lnTo>
                  <a:lnTo>
                    <a:pt x="120230" y="220459"/>
                  </a:lnTo>
                  <a:lnTo>
                    <a:pt x="123469" y="220459"/>
                  </a:lnTo>
                  <a:lnTo>
                    <a:pt x="123469" y="214337"/>
                  </a:lnTo>
                  <a:close/>
                </a:path>
                <a:path w="6925309" h="422275">
                  <a:moveTo>
                    <a:pt x="130314" y="174383"/>
                  </a:moveTo>
                  <a:lnTo>
                    <a:pt x="129235" y="170776"/>
                  </a:lnTo>
                  <a:lnTo>
                    <a:pt x="127431" y="167182"/>
                  </a:lnTo>
                  <a:lnTo>
                    <a:pt x="125272" y="163944"/>
                  </a:lnTo>
                  <a:lnTo>
                    <a:pt x="124180" y="162852"/>
                  </a:lnTo>
                  <a:lnTo>
                    <a:pt x="123469" y="162140"/>
                  </a:lnTo>
                  <a:lnTo>
                    <a:pt x="123469" y="175818"/>
                  </a:lnTo>
                  <a:lnTo>
                    <a:pt x="123469" y="181216"/>
                  </a:lnTo>
                  <a:lnTo>
                    <a:pt x="122758" y="183743"/>
                  </a:lnTo>
                  <a:lnTo>
                    <a:pt x="119875" y="188772"/>
                  </a:lnTo>
                  <a:lnTo>
                    <a:pt x="118071" y="190576"/>
                  </a:lnTo>
                  <a:lnTo>
                    <a:pt x="115557" y="192024"/>
                  </a:lnTo>
                  <a:lnTo>
                    <a:pt x="113398" y="193459"/>
                  </a:lnTo>
                  <a:lnTo>
                    <a:pt x="110515" y="194183"/>
                  </a:lnTo>
                  <a:lnTo>
                    <a:pt x="105117" y="194183"/>
                  </a:lnTo>
                  <a:lnTo>
                    <a:pt x="102235" y="193459"/>
                  </a:lnTo>
                  <a:lnTo>
                    <a:pt x="100076" y="192024"/>
                  </a:lnTo>
                  <a:lnTo>
                    <a:pt x="97548" y="190576"/>
                  </a:lnTo>
                  <a:lnTo>
                    <a:pt x="95389" y="188772"/>
                  </a:lnTo>
                  <a:lnTo>
                    <a:pt x="94310" y="186258"/>
                  </a:lnTo>
                  <a:lnTo>
                    <a:pt x="92875" y="183743"/>
                  </a:lnTo>
                  <a:lnTo>
                    <a:pt x="92151" y="181216"/>
                  </a:lnTo>
                  <a:lnTo>
                    <a:pt x="92151" y="175818"/>
                  </a:lnTo>
                  <a:lnTo>
                    <a:pt x="92875" y="172935"/>
                  </a:lnTo>
                  <a:lnTo>
                    <a:pt x="94310" y="170776"/>
                  </a:lnTo>
                  <a:lnTo>
                    <a:pt x="95389" y="168262"/>
                  </a:lnTo>
                  <a:lnTo>
                    <a:pt x="97548" y="166103"/>
                  </a:lnTo>
                  <a:lnTo>
                    <a:pt x="100076" y="165023"/>
                  </a:lnTo>
                  <a:lnTo>
                    <a:pt x="102235" y="163576"/>
                  </a:lnTo>
                  <a:lnTo>
                    <a:pt x="105117" y="162852"/>
                  </a:lnTo>
                  <a:lnTo>
                    <a:pt x="110515" y="162852"/>
                  </a:lnTo>
                  <a:lnTo>
                    <a:pt x="113398" y="163576"/>
                  </a:lnTo>
                  <a:lnTo>
                    <a:pt x="115557" y="165023"/>
                  </a:lnTo>
                  <a:lnTo>
                    <a:pt x="118071" y="166103"/>
                  </a:lnTo>
                  <a:lnTo>
                    <a:pt x="119875" y="168262"/>
                  </a:lnTo>
                  <a:lnTo>
                    <a:pt x="121310" y="170421"/>
                  </a:lnTo>
                  <a:lnTo>
                    <a:pt x="122758" y="172935"/>
                  </a:lnTo>
                  <a:lnTo>
                    <a:pt x="123469" y="175818"/>
                  </a:lnTo>
                  <a:lnTo>
                    <a:pt x="123469" y="162140"/>
                  </a:lnTo>
                  <a:lnTo>
                    <a:pt x="122389" y="161061"/>
                  </a:lnTo>
                  <a:lnTo>
                    <a:pt x="119151" y="158902"/>
                  </a:lnTo>
                  <a:lnTo>
                    <a:pt x="115557" y="157099"/>
                  </a:lnTo>
                  <a:lnTo>
                    <a:pt x="111594" y="156019"/>
                  </a:lnTo>
                  <a:lnTo>
                    <a:pt x="103670" y="156019"/>
                  </a:lnTo>
                  <a:lnTo>
                    <a:pt x="85318" y="174383"/>
                  </a:lnTo>
                  <a:lnTo>
                    <a:pt x="85318" y="182295"/>
                  </a:lnTo>
                  <a:lnTo>
                    <a:pt x="96469" y="197777"/>
                  </a:lnTo>
                  <a:lnTo>
                    <a:pt x="100076" y="199936"/>
                  </a:lnTo>
                  <a:lnTo>
                    <a:pt x="103670" y="201015"/>
                  </a:lnTo>
                  <a:lnTo>
                    <a:pt x="111594" y="201015"/>
                  </a:lnTo>
                  <a:lnTo>
                    <a:pt x="115557" y="199936"/>
                  </a:lnTo>
                  <a:lnTo>
                    <a:pt x="119151" y="197777"/>
                  </a:lnTo>
                  <a:lnTo>
                    <a:pt x="122389" y="195973"/>
                  </a:lnTo>
                  <a:lnTo>
                    <a:pt x="124180" y="194183"/>
                  </a:lnTo>
                  <a:lnTo>
                    <a:pt x="125272" y="193103"/>
                  </a:lnTo>
                  <a:lnTo>
                    <a:pt x="127431" y="189852"/>
                  </a:lnTo>
                  <a:lnTo>
                    <a:pt x="129235" y="186258"/>
                  </a:lnTo>
                  <a:lnTo>
                    <a:pt x="130314" y="182295"/>
                  </a:lnTo>
                  <a:lnTo>
                    <a:pt x="130314" y="174383"/>
                  </a:lnTo>
                  <a:close/>
                </a:path>
                <a:path w="6925309" h="422275">
                  <a:moveTo>
                    <a:pt x="164871" y="116776"/>
                  </a:moveTo>
                  <a:lnTo>
                    <a:pt x="158038" y="116776"/>
                  </a:lnTo>
                  <a:lnTo>
                    <a:pt x="158038" y="130822"/>
                  </a:lnTo>
                  <a:lnTo>
                    <a:pt x="161632" y="130822"/>
                  </a:lnTo>
                  <a:lnTo>
                    <a:pt x="164871" y="130822"/>
                  </a:lnTo>
                  <a:lnTo>
                    <a:pt x="164871" y="116776"/>
                  </a:lnTo>
                  <a:close/>
                </a:path>
                <a:path w="6925309" h="422275">
                  <a:moveTo>
                    <a:pt x="166674" y="214337"/>
                  </a:moveTo>
                  <a:lnTo>
                    <a:pt x="160553" y="214337"/>
                  </a:lnTo>
                  <a:lnTo>
                    <a:pt x="160553" y="220459"/>
                  </a:lnTo>
                  <a:lnTo>
                    <a:pt x="163436" y="220459"/>
                  </a:lnTo>
                  <a:lnTo>
                    <a:pt x="166674" y="220459"/>
                  </a:lnTo>
                  <a:lnTo>
                    <a:pt x="166674" y="214337"/>
                  </a:lnTo>
                  <a:close/>
                </a:path>
                <a:path w="6925309" h="422275">
                  <a:moveTo>
                    <a:pt x="186829" y="214337"/>
                  </a:moveTo>
                  <a:lnTo>
                    <a:pt x="180708" y="214337"/>
                  </a:lnTo>
                  <a:lnTo>
                    <a:pt x="180708" y="220459"/>
                  </a:lnTo>
                  <a:lnTo>
                    <a:pt x="183959" y="220459"/>
                  </a:lnTo>
                  <a:lnTo>
                    <a:pt x="186829" y="220459"/>
                  </a:lnTo>
                  <a:lnTo>
                    <a:pt x="186829" y="214337"/>
                  </a:lnTo>
                  <a:close/>
                </a:path>
                <a:path w="6925309" h="422275">
                  <a:moveTo>
                    <a:pt x="187553" y="176542"/>
                  </a:moveTo>
                  <a:lnTo>
                    <a:pt x="175679" y="164655"/>
                  </a:lnTo>
                  <a:lnTo>
                    <a:pt x="173151" y="164655"/>
                  </a:lnTo>
                  <a:lnTo>
                    <a:pt x="170637" y="164655"/>
                  </a:lnTo>
                  <a:lnTo>
                    <a:pt x="160909" y="171856"/>
                  </a:lnTo>
                  <a:lnTo>
                    <a:pt x="159473" y="174015"/>
                  </a:lnTo>
                  <a:lnTo>
                    <a:pt x="159118" y="176542"/>
                  </a:lnTo>
                  <a:lnTo>
                    <a:pt x="159118" y="196697"/>
                  </a:lnTo>
                  <a:lnTo>
                    <a:pt x="187553" y="196697"/>
                  </a:lnTo>
                  <a:lnTo>
                    <a:pt x="187553" y="176542"/>
                  </a:lnTo>
                  <a:close/>
                </a:path>
                <a:path w="6925309" h="422275">
                  <a:moveTo>
                    <a:pt x="188988" y="116776"/>
                  </a:moveTo>
                  <a:lnTo>
                    <a:pt x="182156" y="116776"/>
                  </a:lnTo>
                  <a:lnTo>
                    <a:pt x="182156" y="130822"/>
                  </a:lnTo>
                  <a:lnTo>
                    <a:pt x="185394" y="130822"/>
                  </a:lnTo>
                  <a:lnTo>
                    <a:pt x="188988" y="130822"/>
                  </a:lnTo>
                  <a:lnTo>
                    <a:pt x="188988" y="116776"/>
                  </a:lnTo>
                  <a:close/>
                </a:path>
                <a:path w="6925309" h="422275">
                  <a:moveTo>
                    <a:pt x="215633" y="101600"/>
                  </a:moveTo>
                  <a:lnTo>
                    <a:pt x="214909" y="100342"/>
                  </a:lnTo>
                  <a:lnTo>
                    <a:pt x="213474" y="97790"/>
                  </a:lnTo>
                  <a:lnTo>
                    <a:pt x="212394" y="96520"/>
                  </a:lnTo>
                  <a:lnTo>
                    <a:pt x="208788" y="94411"/>
                  </a:lnTo>
                  <a:lnTo>
                    <a:pt x="208788" y="102870"/>
                  </a:lnTo>
                  <a:lnTo>
                    <a:pt x="208788" y="104140"/>
                  </a:lnTo>
                  <a:lnTo>
                    <a:pt x="208432" y="104140"/>
                  </a:lnTo>
                  <a:lnTo>
                    <a:pt x="208432" y="105410"/>
                  </a:lnTo>
                  <a:lnTo>
                    <a:pt x="199796" y="105410"/>
                  </a:lnTo>
                  <a:lnTo>
                    <a:pt x="199796" y="113042"/>
                  </a:lnTo>
                  <a:lnTo>
                    <a:pt x="199796" y="135890"/>
                  </a:lnTo>
                  <a:lnTo>
                    <a:pt x="147231" y="135890"/>
                  </a:lnTo>
                  <a:lnTo>
                    <a:pt x="147231" y="113042"/>
                  </a:lnTo>
                  <a:lnTo>
                    <a:pt x="199796" y="113042"/>
                  </a:lnTo>
                  <a:lnTo>
                    <a:pt x="199796" y="105410"/>
                  </a:lnTo>
                  <a:lnTo>
                    <a:pt x="140398" y="105410"/>
                  </a:lnTo>
                  <a:lnTo>
                    <a:pt x="140398" y="113042"/>
                  </a:lnTo>
                  <a:lnTo>
                    <a:pt x="140398" y="135890"/>
                  </a:lnTo>
                  <a:lnTo>
                    <a:pt x="125628" y="135890"/>
                  </a:lnTo>
                  <a:lnTo>
                    <a:pt x="122034" y="120650"/>
                  </a:lnTo>
                  <a:lnTo>
                    <a:pt x="120599" y="113042"/>
                  </a:lnTo>
                  <a:lnTo>
                    <a:pt x="140398" y="113042"/>
                  </a:lnTo>
                  <a:lnTo>
                    <a:pt x="140398" y="105410"/>
                  </a:lnTo>
                  <a:lnTo>
                    <a:pt x="118795" y="105410"/>
                  </a:lnTo>
                  <a:lnTo>
                    <a:pt x="118795" y="135890"/>
                  </a:lnTo>
                  <a:lnTo>
                    <a:pt x="96837" y="135890"/>
                  </a:lnTo>
                  <a:lnTo>
                    <a:pt x="100431" y="120650"/>
                  </a:lnTo>
                  <a:lnTo>
                    <a:pt x="101879" y="113042"/>
                  </a:lnTo>
                  <a:lnTo>
                    <a:pt x="113753" y="113042"/>
                  </a:lnTo>
                  <a:lnTo>
                    <a:pt x="116636" y="128270"/>
                  </a:lnTo>
                  <a:lnTo>
                    <a:pt x="118795" y="135890"/>
                  </a:lnTo>
                  <a:lnTo>
                    <a:pt x="118795" y="105410"/>
                  </a:lnTo>
                  <a:lnTo>
                    <a:pt x="95034" y="105410"/>
                  </a:lnTo>
                  <a:lnTo>
                    <a:pt x="95034" y="113042"/>
                  </a:lnTo>
                  <a:lnTo>
                    <a:pt x="93599" y="120650"/>
                  </a:lnTo>
                  <a:lnTo>
                    <a:pt x="89992" y="135890"/>
                  </a:lnTo>
                  <a:lnTo>
                    <a:pt x="75234" y="135890"/>
                  </a:lnTo>
                  <a:lnTo>
                    <a:pt x="75234" y="113042"/>
                  </a:lnTo>
                  <a:lnTo>
                    <a:pt x="95034" y="113042"/>
                  </a:lnTo>
                  <a:lnTo>
                    <a:pt x="95034" y="105410"/>
                  </a:lnTo>
                  <a:lnTo>
                    <a:pt x="68389" y="105410"/>
                  </a:lnTo>
                  <a:lnTo>
                    <a:pt x="68389" y="113042"/>
                  </a:lnTo>
                  <a:lnTo>
                    <a:pt x="68389" y="135890"/>
                  </a:lnTo>
                  <a:lnTo>
                    <a:pt x="15836" y="135890"/>
                  </a:lnTo>
                  <a:lnTo>
                    <a:pt x="15836" y="113042"/>
                  </a:lnTo>
                  <a:lnTo>
                    <a:pt x="68389" y="113042"/>
                  </a:lnTo>
                  <a:lnTo>
                    <a:pt x="68389" y="105410"/>
                  </a:lnTo>
                  <a:lnTo>
                    <a:pt x="7556" y="105410"/>
                  </a:lnTo>
                  <a:lnTo>
                    <a:pt x="7188" y="104140"/>
                  </a:lnTo>
                  <a:lnTo>
                    <a:pt x="6832" y="104140"/>
                  </a:lnTo>
                  <a:lnTo>
                    <a:pt x="6832" y="102870"/>
                  </a:lnTo>
                  <a:lnTo>
                    <a:pt x="7188" y="102870"/>
                  </a:lnTo>
                  <a:lnTo>
                    <a:pt x="8636" y="100342"/>
                  </a:lnTo>
                  <a:lnTo>
                    <a:pt x="206629" y="100342"/>
                  </a:lnTo>
                  <a:lnTo>
                    <a:pt x="206997" y="101600"/>
                  </a:lnTo>
                  <a:lnTo>
                    <a:pt x="207352" y="101600"/>
                  </a:lnTo>
                  <a:lnTo>
                    <a:pt x="208432" y="102870"/>
                  </a:lnTo>
                  <a:lnTo>
                    <a:pt x="208788" y="102870"/>
                  </a:lnTo>
                  <a:lnTo>
                    <a:pt x="208788" y="94411"/>
                  </a:lnTo>
                  <a:lnTo>
                    <a:pt x="208076" y="93992"/>
                  </a:lnTo>
                  <a:lnTo>
                    <a:pt x="206273" y="93992"/>
                  </a:lnTo>
                  <a:lnTo>
                    <a:pt x="206273" y="20320"/>
                  </a:lnTo>
                  <a:lnTo>
                    <a:pt x="211315" y="20320"/>
                  </a:lnTo>
                  <a:lnTo>
                    <a:pt x="211315" y="13970"/>
                  </a:lnTo>
                  <a:lnTo>
                    <a:pt x="206273" y="13970"/>
                  </a:lnTo>
                  <a:lnTo>
                    <a:pt x="206273" y="7620"/>
                  </a:lnTo>
                  <a:lnTo>
                    <a:pt x="206273" y="0"/>
                  </a:lnTo>
                  <a:lnTo>
                    <a:pt x="199796" y="0"/>
                  </a:lnTo>
                  <a:lnTo>
                    <a:pt x="199796" y="7620"/>
                  </a:lnTo>
                  <a:lnTo>
                    <a:pt x="199796" y="13970"/>
                  </a:lnTo>
                  <a:lnTo>
                    <a:pt x="199796" y="20320"/>
                  </a:lnTo>
                  <a:lnTo>
                    <a:pt x="199796" y="93992"/>
                  </a:lnTo>
                  <a:lnTo>
                    <a:pt x="195110" y="93992"/>
                  </a:lnTo>
                  <a:lnTo>
                    <a:pt x="195110" y="44450"/>
                  </a:lnTo>
                  <a:lnTo>
                    <a:pt x="194754" y="41910"/>
                  </a:lnTo>
                  <a:lnTo>
                    <a:pt x="194398" y="40640"/>
                  </a:lnTo>
                  <a:lnTo>
                    <a:pt x="192951" y="38100"/>
                  </a:lnTo>
                  <a:lnTo>
                    <a:pt x="191516" y="36842"/>
                  </a:lnTo>
                  <a:lnTo>
                    <a:pt x="188633" y="35560"/>
                  </a:lnTo>
                  <a:lnTo>
                    <a:pt x="187198" y="34290"/>
                  </a:lnTo>
                  <a:lnTo>
                    <a:pt x="183959" y="34290"/>
                  </a:lnTo>
                  <a:lnTo>
                    <a:pt x="182156" y="35560"/>
                  </a:lnTo>
                  <a:lnTo>
                    <a:pt x="179273" y="36842"/>
                  </a:lnTo>
                  <a:lnTo>
                    <a:pt x="177114" y="39370"/>
                  </a:lnTo>
                  <a:lnTo>
                    <a:pt x="176390" y="40640"/>
                  </a:lnTo>
                  <a:lnTo>
                    <a:pt x="176034" y="41910"/>
                  </a:lnTo>
                  <a:lnTo>
                    <a:pt x="176034" y="93992"/>
                  </a:lnTo>
                  <a:lnTo>
                    <a:pt x="170992" y="93992"/>
                  </a:lnTo>
                  <a:lnTo>
                    <a:pt x="170992" y="41910"/>
                  </a:lnTo>
                  <a:lnTo>
                    <a:pt x="170637" y="40640"/>
                  </a:lnTo>
                  <a:lnTo>
                    <a:pt x="169557" y="39370"/>
                  </a:lnTo>
                  <a:lnTo>
                    <a:pt x="168833" y="38100"/>
                  </a:lnTo>
                  <a:lnTo>
                    <a:pt x="167754" y="36842"/>
                  </a:lnTo>
                  <a:lnTo>
                    <a:pt x="164871" y="35560"/>
                  </a:lnTo>
                  <a:lnTo>
                    <a:pt x="163068" y="34290"/>
                  </a:lnTo>
                  <a:lnTo>
                    <a:pt x="159829" y="34290"/>
                  </a:lnTo>
                  <a:lnTo>
                    <a:pt x="158038" y="35560"/>
                  </a:lnTo>
                  <a:lnTo>
                    <a:pt x="155155" y="36842"/>
                  </a:lnTo>
                  <a:lnTo>
                    <a:pt x="154076" y="38100"/>
                  </a:lnTo>
                  <a:lnTo>
                    <a:pt x="153352" y="39370"/>
                  </a:lnTo>
                  <a:lnTo>
                    <a:pt x="152273" y="40640"/>
                  </a:lnTo>
                  <a:lnTo>
                    <a:pt x="151917" y="41910"/>
                  </a:lnTo>
                  <a:lnTo>
                    <a:pt x="151917" y="93992"/>
                  </a:lnTo>
                  <a:lnTo>
                    <a:pt x="147231" y="93992"/>
                  </a:lnTo>
                  <a:lnTo>
                    <a:pt x="147231" y="20320"/>
                  </a:lnTo>
                  <a:lnTo>
                    <a:pt x="199796" y="20320"/>
                  </a:lnTo>
                  <a:lnTo>
                    <a:pt x="199796" y="13970"/>
                  </a:lnTo>
                  <a:lnTo>
                    <a:pt x="147231" y="13970"/>
                  </a:lnTo>
                  <a:lnTo>
                    <a:pt x="147231" y="7620"/>
                  </a:lnTo>
                  <a:lnTo>
                    <a:pt x="199796" y="7620"/>
                  </a:lnTo>
                  <a:lnTo>
                    <a:pt x="199796" y="0"/>
                  </a:lnTo>
                  <a:lnTo>
                    <a:pt x="140398" y="0"/>
                  </a:lnTo>
                  <a:lnTo>
                    <a:pt x="140398" y="13970"/>
                  </a:lnTo>
                  <a:lnTo>
                    <a:pt x="135356" y="13970"/>
                  </a:lnTo>
                  <a:lnTo>
                    <a:pt x="135356" y="20320"/>
                  </a:lnTo>
                  <a:lnTo>
                    <a:pt x="140398" y="20320"/>
                  </a:lnTo>
                  <a:lnTo>
                    <a:pt x="140398" y="93992"/>
                  </a:lnTo>
                  <a:lnTo>
                    <a:pt x="117348" y="93992"/>
                  </a:lnTo>
                  <a:lnTo>
                    <a:pt x="114719" y="74942"/>
                  </a:lnTo>
                  <a:lnTo>
                    <a:pt x="111239" y="29210"/>
                  </a:lnTo>
                  <a:lnTo>
                    <a:pt x="110515" y="29210"/>
                  </a:lnTo>
                  <a:lnTo>
                    <a:pt x="110515" y="93992"/>
                  </a:lnTo>
                  <a:lnTo>
                    <a:pt x="105117" y="93992"/>
                  </a:lnTo>
                  <a:lnTo>
                    <a:pt x="106197" y="87642"/>
                  </a:lnTo>
                  <a:lnTo>
                    <a:pt x="106908" y="80010"/>
                  </a:lnTo>
                  <a:lnTo>
                    <a:pt x="107632" y="73660"/>
                  </a:lnTo>
                  <a:lnTo>
                    <a:pt x="108712" y="80010"/>
                  </a:lnTo>
                  <a:lnTo>
                    <a:pt x="109435" y="87642"/>
                  </a:lnTo>
                  <a:lnTo>
                    <a:pt x="110515" y="93992"/>
                  </a:lnTo>
                  <a:lnTo>
                    <a:pt x="110515" y="29210"/>
                  </a:lnTo>
                  <a:lnTo>
                    <a:pt x="104394" y="29210"/>
                  </a:lnTo>
                  <a:lnTo>
                    <a:pt x="104292" y="41910"/>
                  </a:lnTo>
                  <a:lnTo>
                    <a:pt x="103987" y="45720"/>
                  </a:lnTo>
                  <a:lnTo>
                    <a:pt x="102806" y="57150"/>
                  </a:lnTo>
                  <a:lnTo>
                    <a:pt x="100888" y="74942"/>
                  </a:lnTo>
                  <a:lnTo>
                    <a:pt x="98272" y="93992"/>
                  </a:lnTo>
                  <a:lnTo>
                    <a:pt x="75234" y="93992"/>
                  </a:lnTo>
                  <a:lnTo>
                    <a:pt x="75234" y="20320"/>
                  </a:lnTo>
                  <a:lnTo>
                    <a:pt x="79908" y="20320"/>
                  </a:lnTo>
                  <a:lnTo>
                    <a:pt x="79908" y="13970"/>
                  </a:lnTo>
                  <a:lnTo>
                    <a:pt x="75234" y="13970"/>
                  </a:lnTo>
                  <a:lnTo>
                    <a:pt x="75234" y="7620"/>
                  </a:lnTo>
                  <a:lnTo>
                    <a:pt x="75234" y="0"/>
                  </a:lnTo>
                  <a:lnTo>
                    <a:pt x="68389" y="0"/>
                  </a:lnTo>
                  <a:lnTo>
                    <a:pt x="68389" y="7620"/>
                  </a:lnTo>
                  <a:lnTo>
                    <a:pt x="68389" y="13970"/>
                  </a:lnTo>
                  <a:lnTo>
                    <a:pt x="68389" y="20320"/>
                  </a:lnTo>
                  <a:lnTo>
                    <a:pt x="68389" y="93992"/>
                  </a:lnTo>
                  <a:lnTo>
                    <a:pt x="63715" y="93992"/>
                  </a:lnTo>
                  <a:lnTo>
                    <a:pt x="63715" y="41910"/>
                  </a:lnTo>
                  <a:lnTo>
                    <a:pt x="61556" y="38100"/>
                  </a:lnTo>
                  <a:lnTo>
                    <a:pt x="60109" y="36842"/>
                  </a:lnTo>
                  <a:lnTo>
                    <a:pt x="57238" y="35560"/>
                  </a:lnTo>
                  <a:lnTo>
                    <a:pt x="55791" y="34290"/>
                  </a:lnTo>
                  <a:lnTo>
                    <a:pt x="52552" y="34290"/>
                  </a:lnTo>
                  <a:lnTo>
                    <a:pt x="50749" y="35560"/>
                  </a:lnTo>
                  <a:lnTo>
                    <a:pt x="47879" y="36842"/>
                  </a:lnTo>
                  <a:lnTo>
                    <a:pt x="45720" y="39370"/>
                  </a:lnTo>
                  <a:lnTo>
                    <a:pt x="44996" y="40640"/>
                  </a:lnTo>
                  <a:lnTo>
                    <a:pt x="44627" y="41910"/>
                  </a:lnTo>
                  <a:lnTo>
                    <a:pt x="44627" y="93992"/>
                  </a:lnTo>
                  <a:lnTo>
                    <a:pt x="39598" y="93992"/>
                  </a:lnTo>
                  <a:lnTo>
                    <a:pt x="39598" y="41910"/>
                  </a:lnTo>
                  <a:lnTo>
                    <a:pt x="39230" y="40640"/>
                  </a:lnTo>
                  <a:lnTo>
                    <a:pt x="38150" y="39370"/>
                  </a:lnTo>
                  <a:lnTo>
                    <a:pt x="37439" y="38100"/>
                  </a:lnTo>
                  <a:lnTo>
                    <a:pt x="36360" y="36842"/>
                  </a:lnTo>
                  <a:lnTo>
                    <a:pt x="33477" y="35560"/>
                  </a:lnTo>
                  <a:lnTo>
                    <a:pt x="31673" y="34290"/>
                  </a:lnTo>
                  <a:lnTo>
                    <a:pt x="28435" y="34290"/>
                  </a:lnTo>
                  <a:lnTo>
                    <a:pt x="26631" y="35560"/>
                  </a:lnTo>
                  <a:lnTo>
                    <a:pt x="23749" y="36842"/>
                  </a:lnTo>
                  <a:lnTo>
                    <a:pt x="22669" y="38100"/>
                  </a:lnTo>
                  <a:lnTo>
                    <a:pt x="20510" y="41910"/>
                  </a:lnTo>
                  <a:lnTo>
                    <a:pt x="20510" y="93992"/>
                  </a:lnTo>
                  <a:lnTo>
                    <a:pt x="15836" y="93992"/>
                  </a:lnTo>
                  <a:lnTo>
                    <a:pt x="15836" y="20320"/>
                  </a:lnTo>
                  <a:lnTo>
                    <a:pt x="68389" y="20320"/>
                  </a:lnTo>
                  <a:lnTo>
                    <a:pt x="68389" y="13970"/>
                  </a:lnTo>
                  <a:lnTo>
                    <a:pt x="15836" y="13970"/>
                  </a:lnTo>
                  <a:lnTo>
                    <a:pt x="15836" y="7620"/>
                  </a:lnTo>
                  <a:lnTo>
                    <a:pt x="68389" y="7620"/>
                  </a:lnTo>
                  <a:lnTo>
                    <a:pt x="68389" y="0"/>
                  </a:lnTo>
                  <a:lnTo>
                    <a:pt x="8991" y="0"/>
                  </a:lnTo>
                  <a:lnTo>
                    <a:pt x="8991" y="13970"/>
                  </a:lnTo>
                  <a:lnTo>
                    <a:pt x="4318" y="13970"/>
                  </a:lnTo>
                  <a:lnTo>
                    <a:pt x="4318" y="20320"/>
                  </a:lnTo>
                  <a:lnTo>
                    <a:pt x="8991" y="20320"/>
                  </a:lnTo>
                  <a:lnTo>
                    <a:pt x="8991" y="93992"/>
                  </a:lnTo>
                  <a:lnTo>
                    <a:pt x="7556" y="93992"/>
                  </a:lnTo>
                  <a:lnTo>
                    <a:pt x="3238" y="96520"/>
                  </a:lnTo>
                  <a:lnTo>
                    <a:pt x="2159" y="97790"/>
                  </a:lnTo>
                  <a:lnTo>
                    <a:pt x="1435" y="99060"/>
                  </a:lnTo>
                  <a:lnTo>
                    <a:pt x="355" y="100342"/>
                  </a:lnTo>
                  <a:lnTo>
                    <a:pt x="0" y="101600"/>
                  </a:lnTo>
                  <a:lnTo>
                    <a:pt x="0" y="105410"/>
                  </a:lnTo>
                  <a:lnTo>
                    <a:pt x="355" y="106692"/>
                  </a:lnTo>
                  <a:lnTo>
                    <a:pt x="1435" y="107950"/>
                  </a:lnTo>
                  <a:lnTo>
                    <a:pt x="2159" y="109220"/>
                  </a:lnTo>
                  <a:lnTo>
                    <a:pt x="3238" y="110490"/>
                  </a:lnTo>
                  <a:lnTo>
                    <a:pt x="4673" y="111760"/>
                  </a:lnTo>
                  <a:lnTo>
                    <a:pt x="6108" y="111760"/>
                  </a:lnTo>
                  <a:lnTo>
                    <a:pt x="7556" y="113042"/>
                  </a:lnTo>
                  <a:lnTo>
                    <a:pt x="8991" y="113042"/>
                  </a:lnTo>
                  <a:lnTo>
                    <a:pt x="8991" y="135890"/>
                  </a:lnTo>
                  <a:lnTo>
                    <a:pt x="7556" y="135890"/>
                  </a:lnTo>
                  <a:lnTo>
                    <a:pt x="3238" y="138442"/>
                  </a:lnTo>
                  <a:lnTo>
                    <a:pt x="2159" y="138442"/>
                  </a:lnTo>
                  <a:lnTo>
                    <a:pt x="1435" y="140970"/>
                  </a:lnTo>
                  <a:lnTo>
                    <a:pt x="355" y="142240"/>
                  </a:lnTo>
                  <a:lnTo>
                    <a:pt x="0" y="143510"/>
                  </a:lnTo>
                  <a:lnTo>
                    <a:pt x="0" y="147320"/>
                  </a:lnTo>
                  <a:lnTo>
                    <a:pt x="355" y="148590"/>
                  </a:lnTo>
                  <a:lnTo>
                    <a:pt x="1435" y="149860"/>
                  </a:lnTo>
                  <a:lnTo>
                    <a:pt x="2159" y="151142"/>
                  </a:lnTo>
                  <a:lnTo>
                    <a:pt x="3238" y="152400"/>
                  </a:lnTo>
                  <a:lnTo>
                    <a:pt x="7556" y="154940"/>
                  </a:lnTo>
                  <a:lnTo>
                    <a:pt x="8991" y="154940"/>
                  </a:lnTo>
                  <a:lnTo>
                    <a:pt x="8991" y="292100"/>
                  </a:lnTo>
                  <a:lnTo>
                    <a:pt x="206273" y="292100"/>
                  </a:lnTo>
                  <a:lnTo>
                    <a:pt x="206273" y="285750"/>
                  </a:lnTo>
                  <a:lnTo>
                    <a:pt x="206273" y="232410"/>
                  </a:lnTo>
                  <a:lnTo>
                    <a:pt x="206273" y="226060"/>
                  </a:lnTo>
                  <a:lnTo>
                    <a:pt x="206273" y="210820"/>
                  </a:lnTo>
                  <a:lnTo>
                    <a:pt x="206273" y="203200"/>
                  </a:lnTo>
                  <a:lnTo>
                    <a:pt x="206273" y="154940"/>
                  </a:lnTo>
                  <a:lnTo>
                    <a:pt x="208076" y="154940"/>
                  </a:lnTo>
                  <a:lnTo>
                    <a:pt x="209511" y="153670"/>
                  </a:lnTo>
                  <a:lnTo>
                    <a:pt x="210959" y="153670"/>
                  </a:lnTo>
                  <a:lnTo>
                    <a:pt x="212394" y="152400"/>
                  </a:lnTo>
                  <a:lnTo>
                    <a:pt x="213474" y="151142"/>
                  </a:lnTo>
                  <a:lnTo>
                    <a:pt x="215633" y="147320"/>
                  </a:lnTo>
                  <a:lnTo>
                    <a:pt x="215633" y="143510"/>
                  </a:lnTo>
                  <a:lnTo>
                    <a:pt x="214909" y="142240"/>
                  </a:lnTo>
                  <a:lnTo>
                    <a:pt x="213474" y="138442"/>
                  </a:lnTo>
                  <a:lnTo>
                    <a:pt x="212394" y="138442"/>
                  </a:lnTo>
                  <a:lnTo>
                    <a:pt x="208788" y="136321"/>
                  </a:lnTo>
                  <a:lnTo>
                    <a:pt x="208788" y="144792"/>
                  </a:lnTo>
                  <a:lnTo>
                    <a:pt x="208788" y="146050"/>
                  </a:lnTo>
                  <a:lnTo>
                    <a:pt x="208432" y="146050"/>
                  </a:lnTo>
                  <a:lnTo>
                    <a:pt x="208076" y="147320"/>
                  </a:lnTo>
                  <a:lnTo>
                    <a:pt x="199796" y="147320"/>
                  </a:lnTo>
                  <a:lnTo>
                    <a:pt x="199796" y="154940"/>
                  </a:lnTo>
                  <a:lnTo>
                    <a:pt x="199796" y="203200"/>
                  </a:lnTo>
                  <a:lnTo>
                    <a:pt x="199796" y="210820"/>
                  </a:lnTo>
                  <a:lnTo>
                    <a:pt x="199796" y="226060"/>
                  </a:lnTo>
                  <a:lnTo>
                    <a:pt x="199796" y="232410"/>
                  </a:lnTo>
                  <a:lnTo>
                    <a:pt x="199796" y="285750"/>
                  </a:lnTo>
                  <a:lnTo>
                    <a:pt x="192239" y="285750"/>
                  </a:lnTo>
                  <a:lnTo>
                    <a:pt x="192239" y="259092"/>
                  </a:lnTo>
                  <a:lnTo>
                    <a:pt x="191516" y="255270"/>
                  </a:lnTo>
                  <a:lnTo>
                    <a:pt x="189712" y="252742"/>
                  </a:lnTo>
                  <a:lnTo>
                    <a:pt x="188277" y="250190"/>
                  </a:lnTo>
                  <a:lnTo>
                    <a:pt x="185750" y="247650"/>
                  </a:lnTo>
                  <a:lnTo>
                    <a:pt x="185394" y="247345"/>
                  </a:lnTo>
                  <a:lnTo>
                    <a:pt x="185394" y="260350"/>
                  </a:lnTo>
                  <a:lnTo>
                    <a:pt x="185394" y="285750"/>
                  </a:lnTo>
                  <a:lnTo>
                    <a:pt x="161277" y="285750"/>
                  </a:lnTo>
                  <a:lnTo>
                    <a:pt x="161277" y="260350"/>
                  </a:lnTo>
                  <a:lnTo>
                    <a:pt x="161632" y="257810"/>
                  </a:lnTo>
                  <a:lnTo>
                    <a:pt x="163791" y="254000"/>
                  </a:lnTo>
                  <a:lnTo>
                    <a:pt x="165239" y="252742"/>
                  </a:lnTo>
                  <a:lnTo>
                    <a:pt x="167398" y="251460"/>
                  </a:lnTo>
                  <a:lnTo>
                    <a:pt x="169189" y="250190"/>
                  </a:lnTo>
                  <a:lnTo>
                    <a:pt x="177469" y="250190"/>
                  </a:lnTo>
                  <a:lnTo>
                    <a:pt x="179628" y="251460"/>
                  </a:lnTo>
                  <a:lnTo>
                    <a:pt x="181432" y="252742"/>
                  </a:lnTo>
                  <a:lnTo>
                    <a:pt x="182880" y="254000"/>
                  </a:lnTo>
                  <a:lnTo>
                    <a:pt x="185039" y="257810"/>
                  </a:lnTo>
                  <a:lnTo>
                    <a:pt x="185394" y="260350"/>
                  </a:lnTo>
                  <a:lnTo>
                    <a:pt x="185394" y="247345"/>
                  </a:lnTo>
                  <a:lnTo>
                    <a:pt x="182880" y="245110"/>
                  </a:lnTo>
                  <a:lnTo>
                    <a:pt x="179997" y="243840"/>
                  </a:lnTo>
                  <a:lnTo>
                    <a:pt x="176758" y="242570"/>
                  </a:lnTo>
                  <a:lnTo>
                    <a:pt x="169913" y="242570"/>
                  </a:lnTo>
                  <a:lnTo>
                    <a:pt x="156959" y="252742"/>
                  </a:lnTo>
                  <a:lnTo>
                    <a:pt x="155155" y="255270"/>
                  </a:lnTo>
                  <a:lnTo>
                    <a:pt x="154432" y="259092"/>
                  </a:lnTo>
                  <a:lnTo>
                    <a:pt x="154432" y="285750"/>
                  </a:lnTo>
                  <a:lnTo>
                    <a:pt x="147231" y="285750"/>
                  </a:lnTo>
                  <a:lnTo>
                    <a:pt x="147231" y="232410"/>
                  </a:lnTo>
                  <a:lnTo>
                    <a:pt x="199796" y="232410"/>
                  </a:lnTo>
                  <a:lnTo>
                    <a:pt x="199796" y="226060"/>
                  </a:lnTo>
                  <a:lnTo>
                    <a:pt x="147231" y="226060"/>
                  </a:lnTo>
                  <a:lnTo>
                    <a:pt x="147231" y="210820"/>
                  </a:lnTo>
                  <a:lnTo>
                    <a:pt x="199796" y="210820"/>
                  </a:lnTo>
                  <a:lnTo>
                    <a:pt x="199796" y="203200"/>
                  </a:lnTo>
                  <a:lnTo>
                    <a:pt x="147231" y="203200"/>
                  </a:lnTo>
                  <a:lnTo>
                    <a:pt x="147231" y="154940"/>
                  </a:lnTo>
                  <a:lnTo>
                    <a:pt x="199796" y="154940"/>
                  </a:lnTo>
                  <a:lnTo>
                    <a:pt x="199796" y="147320"/>
                  </a:lnTo>
                  <a:lnTo>
                    <a:pt x="140398" y="147320"/>
                  </a:lnTo>
                  <a:lnTo>
                    <a:pt x="140398" y="154940"/>
                  </a:lnTo>
                  <a:lnTo>
                    <a:pt x="140398" y="203200"/>
                  </a:lnTo>
                  <a:lnTo>
                    <a:pt x="140398" y="210820"/>
                  </a:lnTo>
                  <a:lnTo>
                    <a:pt x="140398" y="226060"/>
                  </a:lnTo>
                  <a:lnTo>
                    <a:pt x="140398" y="232410"/>
                  </a:lnTo>
                  <a:lnTo>
                    <a:pt x="140398" y="285750"/>
                  </a:lnTo>
                  <a:lnTo>
                    <a:pt x="136067" y="285750"/>
                  </a:lnTo>
                  <a:lnTo>
                    <a:pt x="136067" y="261620"/>
                  </a:lnTo>
                  <a:lnTo>
                    <a:pt x="134632" y="256540"/>
                  </a:lnTo>
                  <a:lnTo>
                    <a:pt x="129590" y="247650"/>
                  </a:lnTo>
                  <a:lnTo>
                    <a:pt x="129235" y="247383"/>
                  </a:lnTo>
                  <a:lnTo>
                    <a:pt x="129235" y="262890"/>
                  </a:lnTo>
                  <a:lnTo>
                    <a:pt x="129235" y="285750"/>
                  </a:lnTo>
                  <a:lnTo>
                    <a:pt x="86398" y="285750"/>
                  </a:lnTo>
                  <a:lnTo>
                    <a:pt x="86398" y="262890"/>
                  </a:lnTo>
                  <a:lnTo>
                    <a:pt x="87477" y="259092"/>
                  </a:lnTo>
                  <a:lnTo>
                    <a:pt x="89268" y="256540"/>
                  </a:lnTo>
                  <a:lnTo>
                    <a:pt x="91071" y="252742"/>
                  </a:lnTo>
                  <a:lnTo>
                    <a:pt x="93954" y="250190"/>
                  </a:lnTo>
                  <a:lnTo>
                    <a:pt x="100431" y="246392"/>
                  </a:lnTo>
                  <a:lnTo>
                    <a:pt x="104038" y="245110"/>
                  </a:lnTo>
                  <a:lnTo>
                    <a:pt x="111594" y="245110"/>
                  </a:lnTo>
                  <a:lnTo>
                    <a:pt x="115189" y="246392"/>
                  </a:lnTo>
                  <a:lnTo>
                    <a:pt x="121678" y="250190"/>
                  </a:lnTo>
                  <a:lnTo>
                    <a:pt x="124548" y="252742"/>
                  </a:lnTo>
                  <a:lnTo>
                    <a:pt x="126352" y="256540"/>
                  </a:lnTo>
                  <a:lnTo>
                    <a:pt x="128155" y="259092"/>
                  </a:lnTo>
                  <a:lnTo>
                    <a:pt x="129235" y="262890"/>
                  </a:lnTo>
                  <a:lnTo>
                    <a:pt x="129235" y="247383"/>
                  </a:lnTo>
                  <a:lnTo>
                    <a:pt x="126352" y="245110"/>
                  </a:lnTo>
                  <a:lnTo>
                    <a:pt x="117716" y="240042"/>
                  </a:lnTo>
                  <a:lnTo>
                    <a:pt x="112674" y="238760"/>
                  </a:lnTo>
                  <a:lnTo>
                    <a:pt x="102958" y="238760"/>
                  </a:lnTo>
                  <a:lnTo>
                    <a:pt x="97917" y="240042"/>
                  </a:lnTo>
                  <a:lnTo>
                    <a:pt x="89268" y="245110"/>
                  </a:lnTo>
                  <a:lnTo>
                    <a:pt x="85674" y="247650"/>
                  </a:lnTo>
                  <a:lnTo>
                    <a:pt x="83515" y="252742"/>
                  </a:lnTo>
                  <a:lnTo>
                    <a:pt x="80987" y="256540"/>
                  </a:lnTo>
                  <a:lnTo>
                    <a:pt x="79552" y="261620"/>
                  </a:lnTo>
                  <a:lnTo>
                    <a:pt x="79552" y="285750"/>
                  </a:lnTo>
                  <a:lnTo>
                    <a:pt x="75234" y="285750"/>
                  </a:lnTo>
                  <a:lnTo>
                    <a:pt x="75234" y="232410"/>
                  </a:lnTo>
                  <a:lnTo>
                    <a:pt x="140398" y="232410"/>
                  </a:lnTo>
                  <a:lnTo>
                    <a:pt x="140398" y="226060"/>
                  </a:lnTo>
                  <a:lnTo>
                    <a:pt x="75234" y="226060"/>
                  </a:lnTo>
                  <a:lnTo>
                    <a:pt x="75234" y="210820"/>
                  </a:lnTo>
                  <a:lnTo>
                    <a:pt x="140398" y="210820"/>
                  </a:lnTo>
                  <a:lnTo>
                    <a:pt x="140398" y="203200"/>
                  </a:lnTo>
                  <a:lnTo>
                    <a:pt x="75234" y="203200"/>
                  </a:lnTo>
                  <a:lnTo>
                    <a:pt x="75234" y="154940"/>
                  </a:lnTo>
                  <a:lnTo>
                    <a:pt x="140398" y="154940"/>
                  </a:lnTo>
                  <a:lnTo>
                    <a:pt x="140398" y="147320"/>
                  </a:lnTo>
                  <a:lnTo>
                    <a:pt x="68389" y="147320"/>
                  </a:lnTo>
                  <a:lnTo>
                    <a:pt x="68389" y="154940"/>
                  </a:lnTo>
                  <a:lnTo>
                    <a:pt x="68389" y="203200"/>
                  </a:lnTo>
                  <a:lnTo>
                    <a:pt x="68389" y="210820"/>
                  </a:lnTo>
                  <a:lnTo>
                    <a:pt x="68389" y="226060"/>
                  </a:lnTo>
                  <a:lnTo>
                    <a:pt x="68389" y="232410"/>
                  </a:lnTo>
                  <a:lnTo>
                    <a:pt x="68389" y="285750"/>
                  </a:lnTo>
                  <a:lnTo>
                    <a:pt x="61188" y="285750"/>
                  </a:lnTo>
                  <a:lnTo>
                    <a:pt x="61188" y="259092"/>
                  </a:lnTo>
                  <a:lnTo>
                    <a:pt x="60477" y="255270"/>
                  </a:lnTo>
                  <a:lnTo>
                    <a:pt x="56870" y="250190"/>
                  </a:lnTo>
                  <a:lnTo>
                    <a:pt x="54711" y="247650"/>
                  </a:lnTo>
                  <a:lnTo>
                    <a:pt x="54356" y="247345"/>
                  </a:lnTo>
                  <a:lnTo>
                    <a:pt x="54356" y="260350"/>
                  </a:lnTo>
                  <a:lnTo>
                    <a:pt x="54356" y="285750"/>
                  </a:lnTo>
                  <a:lnTo>
                    <a:pt x="29870" y="285750"/>
                  </a:lnTo>
                  <a:lnTo>
                    <a:pt x="29870" y="260350"/>
                  </a:lnTo>
                  <a:lnTo>
                    <a:pt x="30594" y="257810"/>
                  </a:lnTo>
                  <a:lnTo>
                    <a:pt x="32753" y="254000"/>
                  </a:lnTo>
                  <a:lnTo>
                    <a:pt x="34188" y="252742"/>
                  </a:lnTo>
                  <a:lnTo>
                    <a:pt x="37795" y="250190"/>
                  </a:lnTo>
                  <a:lnTo>
                    <a:pt x="46431" y="250190"/>
                  </a:lnTo>
                  <a:lnTo>
                    <a:pt x="51828" y="254000"/>
                  </a:lnTo>
                  <a:lnTo>
                    <a:pt x="53987" y="257810"/>
                  </a:lnTo>
                  <a:lnTo>
                    <a:pt x="54356" y="260350"/>
                  </a:lnTo>
                  <a:lnTo>
                    <a:pt x="54356" y="247345"/>
                  </a:lnTo>
                  <a:lnTo>
                    <a:pt x="51828" y="245110"/>
                  </a:lnTo>
                  <a:lnTo>
                    <a:pt x="48958" y="243840"/>
                  </a:lnTo>
                  <a:lnTo>
                    <a:pt x="45351" y="242570"/>
                  </a:lnTo>
                  <a:lnTo>
                    <a:pt x="38874" y="242570"/>
                  </a:lnTo>
                  <a:lnTo>
                    <a:pt x="23037" y="259092"/>
                  </a:lnTo>
                  <a:lnTo>
                    <a:pt x="23037" y="285750"/>
                  </a:lnTo>
                  <a:lnTo>
                    <a:pt x="15836" y="285750"/>
                  </a:lnTo>
                  <a:lnTo>
                    <a:pt x="15836" y="232410"/>
                  </a:lnTo>
                  <a:lnTo>
                    <a:pt x="68389" y="232410"/>
                  </a:lnTo>
                  <a:lnTo>
                    <a:pt x="68389" y="226060"/>
                  </a:lnTo>
                  <a:lnTo>
                    <a:pt x="15836" y="226060"/>
                  </a:lnTo>
                  <a:lnTo>
                    <a:pt x="15836" y="210820"/>
                  </a:lnTo>
                  <a:lnTo>
                    <a:pt x="68389" y="210820"/>
                  </a:lnTo>
                  <a:lnTo>
                    <a:pt x="68389" y="203200"/>
                  </a:lnTo>
                  <a:lnTo>
                    <a:pt x="15836" y="203200"/>
                  </a:lnTo>
                  <a:lnTo>
                    <a:pt x="15836" y="154940"/>
                  </a:lnTo>
                  <a:lnTo>
                    <a:pt x="68389" y="154940"/>
                  </a:lnTo>
                  <a:lnTo>
                    <a:pt x="68389" y="147320"/>
                  </a:lnTo>
                  <a:lnTo>
                    <a:pt x="7556" y="147320"/>
                  </a:lnTo>
                  <a:lnTo>
                    <a:pt x="7188" y="146050"/>
                  </a:lnTo>
                  <a:lnTo>
                    <a:pt x="6832" y="146050"/>
                  </a:lnTo>
                  <a:lnTo>
                    <a:pt x="6832" y="144792"/>
                  </a:lnTo>
                  <a:lnTo>
                    <a:pt x="7188" y="144792"/>
                  </a:lnTo>
                  <a:lnTo>
                    <a:pt x="7188" y="143510"/>
                  </a:lnTo>
                  <a:lnTo>
                    <a:pt x="8636" y="142240"/>
                  </a:lnTo>
                  <a:lnTo>
                    <a:pt x="206629" y="142240"/>
                  </a:lnTo>
                  <a:lnTo>
                    <a:pt x="206997" y="143510"/>
                  </a:lnTo>
                  <a:lnTo>
                    <a:pt x="208432" y="143510"/>
                  </a:lnTo>
                  <a:lnTo>
                    <a:pt x="208432" y="144792"/>
                  </a:lnTo>
                  <a:lnTo>
                    <a:pt x="208788" y="144792"/>
                  </a:lnTo>
                  <a:lnTo>
                    <a:pt x="208788" y="136321"/>
                  </a:lnTo>
                  <a:lnTo>
                    <a:pt x="208076" y="135890"/>
                  </a:lnTo>
                  <a:lnTo>
                    <a:pt x="206273" y="135890"/>
                  </a:lnTo>
                  <a:lnTo>
                    <a:pt x="206273" y="113042"/>
                  </a:lnTo>
                  <a:lnTo>
                    <a:pt x="208076" y="113042"/>
                  </a:lnTo>
                  <a:lnTo>
                    <a:pt x="209511" y="111760"/>
                  </a:lnTo>
                  <a:lnTo>
                    <a:pt x="210959" y="111760"/>
                  </a:lnTo>
                  <a:lnTo>
                    <a:pt x="212394" y="110490"/>
                  </a:lnTo>
                  <a:lnTo>
                    <a:pt x="213474" y="109220"/>
                  </a:lnTo>
                  <a:lnTo>
                    <a:pt x="215633" y="105410"/>
                  </a:lnTo>
                  <a:lnTo>
                    <a:pt x="215633" y="101600"/>
                  </a:lnTo>
                  <a:close/>
                </a:path>
                <a:path w="6925309" h="422275">
                  <a:moveTo>
                    <a:pt x="1713230" y="422059"/>
                  </a:moveTo>
                  <a:lnTo>
                    <a:pt x="1654911" y="305777"/>
                  </a:lnTo>
                  <a:lnTo>
                    <a:pt x="1596593" y="422059"/>
                  </a:lnTo>
                  <a:lnTo>
                    <a:pt x="1713230" y="422059"/>
                  </a:lnTo>
                  <a:close/>
                </a:path>
                <a:path w="6925309" h="422275">
                  <a:moveTo>
                    <a:pt x="4229278" y="422059"/>
                  </a:moveTo>
                  <a:lnTo>
                    <a:pt x="4170959" y="305777"/>
                  </a:lnTo>
                  <a:lnTo>
                    <a:pt x="4112628" y="422059"/>
                  </a:lnTo>
                  <a:lnTo>
                    <a:pt x="4229278" y="422059"/>
                  </a:lnTo>
                  <a:close/>
                </a:path>
                <a:path w="6925309" h="422275">
                  <a:moveTo>
                    <a:pt x="6451193" y="422059"/>
                  </a:moveTo>
                  <a:lnTo>
                    <a:pt x="6392875" y="305777"/>
                  </a:lnTo>
                  <a:lnTo>
                    <a:pt x="6334557" y="422059"/>
                  </a:lnTo>
                  <a:lnTo>
                    <a:pt x="6451193" y="422059"/>
                  </a:lnTo>
                  <a:close/>
                </a:path>
                <a:path w="6925309" h="422275">
                  <a:moveTo>
                    <a:pt x="6924954" y="305777"/>
                  </a:moveTo>
                  <a:lnTo>
                    <a:pt x="6753238" y="259702"/>
                  </a:lnTo>
                  <a:lnTo>
                    <a:pt x="6753238" y="351853"/>
                  </a:lnTo>
                  <a:lnTo>
                    <a:pt x="6924954" y="305777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73">
              <a:extLst>
                <a:ext uri="{FF2B5EF4-FFF2-40B4-BE49-F238E27FC236}">
                  <a16:creationId xmlns:a16="http://schemas.microsoft.com/office/drawing/2014/main" id="{8C9E97A8-6C9C-459A-823B-71253BA9F208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96485" y="4743014"/>
              <a:ext cx="209511" cy="106197"/>
            </a:xfrm>
            <a:prstGeom prst="rect">
              <a:avLst/>
            </a:prstGeom>
          </p:spPr>
        </p:pic>
        <p:sp>
          <p:nvSpPr>
            <p:cNvPr id="151" name="object 74">
              <a:extLst>
                <a:ext uri="{FF2B5EF4-FFF2-40B4-BE49-F238E27FC236}">
                  <a16:creationId xmlns:a16="http://schemas.microsoft.com/office/drawing/2014/main" id="{B98F637D-5106-48A6-AE0B-DF371A83828B}"/>
                </a:ext>
              </a:extLst>
            </p:cNvPr>
            <p:cNvSpPr/>
            <p:nvPr/>
          </p:nvSpPr>
          <p:spPr>
            <a:xfrm>
              <a:off x="3816718" y="4340170"/>
              <a:ext cx="300990" cy="498475"/>
            </a:xfrm>
            <a:custGeom>
              <a:avLst/>
              <a:gdLst/>
              <a:ahLst/>
              <a:cxnLst/>
              <a:rect l="l" t="t" r="r" b="b"/>
              <a:pathLst>
                <a:path w="300989" h="498475">
                  <a:moveTo>
                    <a:pt x="152641" y="0"/>
                  </a:moveTo>
                  <a:lnTo>
                    <a:pt x="148323" y="0"/>
                  </a:lnTo>
                  <a:lnTo>
                    <a:pt x="147243" y="2159"/>
                  </a:lnTo>
                  <a:lnTo>
                    <a:pt x="147243" y="27000"/>
                  </a:lnTo>
                  <a:lnTo>
                    <a:pt x="140042" y="27000"/>
                  </a:lnTo>
                  <a:lnTo>
                    <a:pt x="138963" y="27355"/>
                  </a:lnTo>
                  <a:lnTo>
                    <a:pt x="137883" y="28079"/>
                  </a:lnTo>
                  <a:lnTo>
                    <a:pt x="136804" y="28435"/>
                  </a:lnTo>
                  <a:lnTo>
                    <a:pt x="134645" y="31673"/>
                  </a:lnTo>
                  <a:lnTo>
                    <a:pt x="134277" y="32753"/>
                  </a:lnTo>
                  <a:lnTo>
                    <a:pt x="134277" y="40678"/>
                  </a:lnTo>
                  <a:lnTo>
                    <a:pt x="132118" y="44272"/>
                  </a:lnTo>
                  <a:lnTo>
                    <a:pt x="127800" y="44272"/>
                  </a:lnTo>
                  <a:lnTo>
                    <a:pt x="125641" y="46799"/>
                  </a:lnTo>
                  <a:lnTo>
                    <a:pt x="125641" y="60477"/>
                  </a:lnTo>
                  <a:lnTo>
                    <a:pt x="126364" y="62636"/>
                  </a:lnTo>
                  <a:lnTo>
                    <a:pt x="127800" y="64795"/>
                  </a:lnTo>
                  <a:lnTo>
                    <a:pt x="128879" y="65519"/>
                  </a:lnTo>
                  <a:lnTo>
                    <a:pt x="129959" y="65874"/>
                  </a:lnTo>
                  <a:lnTo>
                    <a:pt x="131406" y="66243"/>
                  </a:lnTo>
                  <a:lnTo>
                    <a:pt x="132841" y="66243"/>
                  </a:lnTo>
                  <a:lnTo>
                    <a:pt x="128254" y="119022"/>
                  </a:lnTo>
                  <a:lnTo>
                    <a:pt x="121542" y="171497"/>
                  </a:lnTo>
                  <a:lnTo>
                    <a:pt x="112739" y="223634"/>
                  </a:lnTo>
                  <a:lnTo>
                    <a:pt x="101879" y="275399"/>
                  </a:lnTo>
                  <a:lnTo>
                    <a:pt x="92163" y="281520"/>
                  </a:lnTo>
                  <a:lnTo>
                    <a:pt x="91795" y="282244"/>
                  </a:lnTo>
                  <a:lnTo>
                    <a:pt x="91439" y="282600"/>
                  </a:lnTo>
                  <a:lnTo>
                    <a:pt x="90716" y="284035"/>
                  </a:lnTo>
                  <a:lnTo>
                    <a:pt x="90716" y="284759"/>
                  </a:lnTo>
                  <a:lnTo>
                    <a:pt x="92163" y="308152"/>
                  </a:lnTo>
                  <a:lnTo>
                    <a:pt x="66243" y="363956"/>
                  </a:lnTo>
                  <a:lnTo>
                    <a:pt x="51841" y="370801"/>
                  </a:lnTo>
                  <a:lnTo>
                    <a:pt x="51485" y="370801"/>
                  </a:lnTo>
                  <a:lnTo>
                    <a:pt x="51117" y="371157"/>
                  </a:lnTo>
                  <a:lnTo>
                    <a:pt x="50406" y="371513"/>
                  </a:lnTo>
                  <a:lnTo>
                    <a:pt x="50037" y="371881"/>
                  </a:lnTo>
                  <a:lnTo>
                    <a:pt x="48958" y="374040"/>
                  </a:lnTo>
                  <a:lnTo>
                    <a:pt x="48958" y="375843"/>
                  </a:lnTo>
                  <a:lnTo>
                    <a:pt x="52565" y="397433"/>
                  </a:lnTo>
                  <a:lnTo>
                    <a:pt x="43717" y="416477"/>
                  </a:lnTo>
                  <a:lnTo>
                    <a:pt x="24670" y="453883"/>
                  </a:lnTo>
                  <a:lnTo>
                    <a:pt x="1447" y="493560"/>
                  </a:lnTo>
                  <a:lnTo>
                    <a:pt x="0" y="495363"/>
                  </a:lnTo>
                  <a:lnTo>
                    <a:pt x="1447" y="497878"/>
                  </a:lnTo>
                  <a:lnTo>
                    <a:pt x="47167" y="497878"/>
                  </a:lnTo>
                  <a:lnTo>
                    <a:pt x="47523" y="497522"/>
                  </a:lnTo>
                  <a:lnTo>
                    <a:pt x="48247" y="497154"/>
                  </a:lnTo>
                  <a:lnTo>
                    <a:pt x="48602" y="496798"/>
                  </a:lnTo>
                  <a:lnTo>
                    <a:pt x="48958" y="496074"/>
                  </a:lnTo>
                  <a:lnTo>
                    <a:pt x="49003" y="495363"/>
                  </a:lnTo>
                  <a:lnTo>
                    <a:pt x="50438" y="483930"/>
                  </a:lnTo>
                  <a:lnTo>
                    <a:pt x="70052" y="439663"/>
                  </a:lnTo>
                  <a:lnTo>
                    <a:pt x="99720" y="413639"/>
                  </a:lnTo>
                  <a:lnTo>
                    <a:pt x="137135" y="400832"/>
                  </a:lnTo>
                  <a:lnTo>
                    <a:pt x="150482" y="399961"/>
                  </a:lnTo>
                  <a:lnTo>
                    <a:pt x="250598" y="399961"/>
                  </a:lnTo>
                  <a:lnTo>
                    <a:pt x="249123" y="396722"/>
                  </a:lnTo>
                  <a:lnTo>
                    <a:pt x="252361" y="375119"/>
                  </a:lnTo>
                  <a:lnTo>
                    <a:pt x="252717" y="372237"/>
                  </a:lnTo>
                  <a:lnTo>
                    <a:pt x="251282" y="371157"/>
                  </a:lnTo>
                  <a:lnTo>
                    <a:pt x="249478" y="370078"/>
                  </a:lnTo>
                  <a:lnTo>
                    <a:pt x="236551" y="363956"/>
                  </a:lnTo>
                  <a:lnTo>
                    <a:pt x="109435" y="363956"/>
                  </a:lnTo>
                  <a:lnTo>
                    <a:pt x="129247" y="305282"/>
                  </a:lnTo>
                  <a:lnTo>
                    <a:pt x="135724" y="302755"/>
                  </a:lnTo>
                  <a:lnTo>
                    <a:pt x="142201" y="301320"/>
                  </a:lnTo>
                  <a:lnTo>
                    <a:pt x="209152" y="301320"/>
                  </a:lnTo>
                  <a:lnTo>
                    <a:pt x="210959" y="284759"/>
                  </a:lnTo>
                  <a:lnTo>
                    <a:pt x="210604" y="284035"/>
                  </a:lnTo>
                  <a:lnTo>
                    <a:pt x="210604" y="283324"/>
                  </a:lnTo>
                  <a:lnTo>
                    <a:pt x="209880" y="282600"/>
                  </a:lnTo>
                  <a:lnTo>
                    <a:pt x="209524" y="281520"/>
                  </a:lnTo>
                  <a:lnTo>
                    <a:pt x="208800" y="281152"/>
                  </a:lnTo>
                  <a:lnTo>
                    <a:pt x="208076" y="280441"/>
                  </a:lnTo>
                  <a:lnTo>
                    <a:pt x="199796" y="275399"/>
                  </a:lnTo>
                  <a:lnTo>
                    <a:pt x="195185" y="253796"/>
                  </a:lnTo>
                  <a:lnTo>
                    <a:pt x="124917" y="253796"/>
                  </a:lnTo>
                  <a:lnTo>
                    <a:pt x="127800" y="228600"/>
                  </a:lnTo>
                  <a:lnTo>
                    <a:pt x="141766" y="228600"/>
                  </a:lnTo>
                  <a:lnTo>
                    <a:pt x="128155" y="222478"/>
                  </a:lnTo>
                  <a:lnTo>
                    <a:pt x="128155" y="219595"/>
                  </a:lnTo>
                  <a:lnTo>
                    <a:pt x="139880" y="208432"/>
                  </a:lnTo>
                  <a:lnTo>
                    <a:pt x="128155" y="208432"/>
                  </a:lnTo>
                  <a:lnTo>
                    <a:pt x="131038" y="185394"/>
                  </a:lnTo>
                  <a:lnTo>
                    <a:pt x="166960" y="185394"/>
                  </a:lnTo>
                  <a:lnTo>
                    <a:pt x="168122" y="184683"/>
                  </a:lnTo>
                  <a:lnTo>
                    <a:pt x="182137" y="184683"/>
                  </a:lnTo>
                  <a:lnTo>
                    <a:pt x="181953" y="183603"/>
                  </a:lnTo>
                  <a:lnTo>
                    <a:pt x="143637" y="183603"/>
                  </a:lnTo>
                  <a:lnTo>
                    <a:pt x="132841" y="178193"/>
                  </a:lnTo>
                  <a:lnTo>
                    <a:pt x="133197" y="172440"/>
                  </a:lnTo>
                  <a:lnTo>
                    <a:pt x="144360" y="164884"/>
                  </a:lnTo>
                  <a:lnTo>
                    <a:pt x="179056" y="164884"/>
                  </a:lnTo>
                  <a:lnTo>
                    <a:pt x="178829" y="163080"/>
                  </a:lnTo>
                  <a:lnTo>
                    <a:pt x="132841" y="163080"/>
                  </a:lnTo>
                  <a:lnTo>
                    <a:pt x="134277" y="147243"/>
                  </a:lnTo>
                  <a:lnTo>
                    <a:pt x="176829" y="147243"/>
                  </a:lnTo>
                  <a:lnTo>
                    <a:pt x="176510" y="144716"/>
                  </a:lnTo>
                  <a:lnTo>
                    <a:pt x="145084" y="144716"/>
                  </a:lnTo>
                  <a:lnTo>
                    <a:pt x="135356" y="140042"/>
                  </a:lnTo>
                  <a:lnTo>
                    <a:pt x="137160" y="131762"/>
                  </a:lnTo>
                  <a:lnTo>
                    <a:pt x="145440" y="125641"/>
                  </a:lnTo>
                  <a:lnTo>
                    <a:pt x="155543" y="125641"/>
                  </a:lnTo>
                  <a:lnTo>
                    <a:pt x="155524" y="124561"/>
                  </a:lnTo>
                  <a:lnTo>
                    <a:pt x="173965" y="124561"/>
                  </a:lnTo>
                  <a:lnTo>
                    <a:pt x="173646" y="122034"/>
                  </a:lnTo>
                  <a:lnTo>
                    <a:pt x="137160" y="122034"/>
                  </a:lnTo>
                  <a:lnTo>
                    <a:pt x="138239" y="109435"/>
                  </a:lnTo>
                  <a:lnTo>
                    <a:pt x="172457" y="109435"/>
                  </a:lnTo>
                  <a:lnTo>
                    <a:pt x="172308" y="107632"/>
                  </a:lnTo>
                  <a:lnTo>
                    <a:pt x="154800" y="107632"/>
                  </a:lnTo>
                  <a:lnTo>
                    <a:pt x="154770" y="106197"/>
                  </a:lnTo>
                  <a:lnTo>
                    <a:pt x="146164" y="106197"/>
                  </a:lnTo>
                  <a:lnTo>
                    <a:pt x="138239" y="102235"/>
                  </a:lnTo>
                  <a:lnTo>
                    <a:pt x="140042" y="94678"/>
                  </a:lnTo>
                  <a:lnTo>
                    <a:pt x="146519" y="91084"/>
                  </a:lnTo>
                  <a:lnTo>
                    <a:pt x="154452" y="91084"/>
                  </a:lnTo>
                  <a:lnTo>
                    <a:pt x="154444" y="90716"/>
                  </a:lnTo>
                  <a:lnTo>
                    <a:pt x="170905" y="90716"/>
                  </a:lnTo>
                  <a:lnTo>
                    <a:pt x="170069" y="80632"/>
                  </a:lnTo>
                  <a:lnTo>
                    <a:pt x="140398" y="80632"/>
                  </a:lnTo>
                  <a:lnTo>
                    <a:pt x="142201" y="65874"/>
                  </a:lnTo>
                  <a:lnTo>
                    <a:pt x="170281" y="65874"/>
                  </a:lnTo>
                  <a:lnTo>
                    <a:pt x="171361" y="65519"/>
                  </a:lnTo>
                  <a:lnTo>
                    <a:pt x="176047" y="46799"/>
                  </a:lnTo>
                  <a:lnTo>
                    <a:pt x="173520" y="43561"/>
                  </a:lnTo>
                  <a:lnTo>
                    <a:pt x="169202" y="43561"/>
                  </a:lnTo>
                  <a:lnTo>
                    <a:pt x="167043" y="40678"/>
                  </a:lnTo>
                  <a:lnTo>
                    <a:pt x="166921" y="31673"/>
                  </a:lnTo>
                  <a:lnTo>
                    <a:pt x="166687" y="30962"/>
                  </a:lnTo>
                  <a:lnTo>
                    <a:pt x="165963" y="29883"/>
                  </a:lnTo>
                  <a:lnTo>
                    <a:pt x="165608" y="28803"/>
                  </a:lnTo>
                  <a:lnTo>
                    <a:pt x="162356" y="26644"/>
                  </a:lnTo>
                  <a:lnTo>
                    <a:pt x="161277" y="26276"/>
                  </a:lnTo>
                  <a:lnTo>
                    <a:pt x="154444" y="26276"/>
                  </a:lnTo>
                  <a:lnTo>
                    <a:pt x="154444" y="4318"/>
                  </a:lnTo>
                  <a:lnTo>
                    <a:pt x="153720" y="2159"/>
                  </a:lnTo>
                  <a:lnTo>
                    <a:pt x="152641" y="0"/>
                  </a:lnTo>
                  <a:close/>
                </a:path>
                <a:path w="300989" h="498475">
                  <a:moveTo>
                    <a:pt x="250598" y="399961"/>
                  </a:moveTo>
                  <a:lnTo>
                    <a:pt x="150482" y="399961"/>
                  </a:lnTo>
                  <a:lnTo>
                    <a:pt x="163678" y="400832"/>
                  </a:lnTo>
                  <a:lnTo>
                    <a:pt x="176672" y="403423"/>
                  </a:lnTo>
                  <a:lnTo>
                    <a:pt x="212303" y="421055"/>
                  </a:lnTo>
                  <a:lnTo>
                    <a:pt x="238315" y="450723"/>
                  </a:lnTo>
                  <a:lnTo>
                    <a:pt x="251637" y="495719"/>
                  </a:lnTo>
                  <a:lnTo>
                    <a:pt x="252006" y="496074"/>
                  </a:lnTo>
                  <a:lnTo>
                    <a:pt x="252361" y="496798"/>
                  </a:lnTo>
                  <a:lnTo>
                    <a:pt x="252717" y="497154"/>
                  </a:lnTo>
                  <a:lnTo>
                    <a:pt x="253441" y="497522"/>
                  </a:lnTo>
                  <a:lnTo>
                    <a:pt x="253796" y="497878"/>
                  </a:lnTo>
                  <a:lnTo>
                    <a:pt x="298437" y="497878"/>
                  </a:lnTo>
                  <a:lnTo>
                    <a:pt x="299161" y="497154"/>
                  </a:lnTo>
                  <a:lnTo>
                    <a:pt x="299885" y="496798"/>
                  </a:lnTo>
                  <a:lnTo>
                    <a:pt x="299885" y="496443"/>
                  </a:lnTo>
                  <a:lnTo>
                    <a:pt x="300240" y="496074"/>
                  </a:lnTo>
                  <a:lnTo>
                    <a:pt x="300596" y="495363"/>
                  </a:lnTo>
                  <a:lnTo>
                    <a:pt x="300596" y="494284"/>
                  </a:lnTo>
                  <a:lnTo>
                    <a:pt x="300240" y="493560"/>
                  </a:lnTo>
                  <a:lnTo>
                    <a:pt x="299885" y="493204"/>
                  </a:lnTo>
                  <a:lnTo>
                    <a:pt x="291236" y="478802"/>
                  </a:lnTo>
                  <a:lnTo>
                    <a:pt x="287286" y="471601"/>
                  </a:lnTo>
                  <a:lnTo>
                    <a:pt x="276967" y="453320"/>
                  </a:lnTo>
                  <a:lnTo>
                    <a:pt x="267123" y="434700"/>
                  </a:lnTo>
                  <a:lnTo>
                    <a:pt x="257820" y="415810"/>
                  </a:lnTo>
                  <a:lnTo>
                    <a:pt x="250598" y="399961"/>
                  </a:lnTo>
                  <a:close/>
                </a:path>
                <a:path w="300989" h="498475">
                  <a:moveTo>
                    <a:pt x="209152" y="301320"/>
                  </a:moveTo>
                  <a:lnTo>
                    <a:pt x="150837" y="301320"/>
                  </a:lnTo>
                  <a:lnTo>
                    <a:pt x="151561" y="301675"/>
                  </a:lnTo>
                  <a:lnTo>
                    <a:pt x="159486" y="301675"/>
                  </a:lnTo>
                  <a:lnTo>
                    <a:pt x="166687" y="302755"/>
                  </a:lnTo>
                  <a:lnTo>
                    <a:pt x="173520" y="305282"/>
                  </a:lnTo>
                  <a:lnTo>
                    <a:pt x="193687" y="363956"/>
                  </a:lnTo>
                  <a:lnTo>
                    <a:pt x="236551" y="363956"/>
                  </a:lnTo>
                  <a:lnTo>
                    <a:pt x="235800" y="363601"/>
                  </a:lnTo>
                  <a:lnTo>
                    <a:pt x="235076" y="363601"/>
                  </a:lnTo>
                  <a:lnTo>
                    <a:pt x="208445" y="307797"/>
                  </a:lnTo>
                  <a:lnTo>
                    <a:pt x="209152" y="301320"/>
                  </a:lnTo>
                  <a:close/>
                </a:path>
                <a:path w="300989" h="498475">
                  <a:moveTo>
                    <a:pt x="141766" y="228600"/>
                  </a:moveTo>
                  <a:lnTo>
                    <a:pt x="127800" y="228600"/>
                  </a:lnTo>
                  <a:lnTo>
                    <a:pt x="142201" y="236880"/>
                  </a:lnTo>
                  <a:lnTo>
                    <a:pt x="141477" y="244081"/>
                  </a:lnTo>
                  <a:lnTo>
                    <a:pt x="124917" y="253796"/>
                  </a:lnTo>
                  <a:lnTo>
                    <a:pt x="174244" y="253796"/>
                  </a:lnTo>
                  <a:lnTo>
                    <a:pt x="158762" y="244436"/>
                  </a:lnTo>
                  <a:lnTo>
                    <a:pt x="158038" y="237959"/>
                  </a:lnTo>
                  <a:lnTo>
                    <a:pt x="171361" y="230035"/>
                  </a:lnTo>
                  <a:lnTo>
                    <a:pt x="190114" y="230035"/>
                  </a:lnTo>
                  <a:lnTo>
                    <a:pt x="190038" y="229679"/>
                  </a:lnTo>
                  <a:lnTo>
                    <a:pt x="158038" y="229679"/>
                  </a:lnTo>
                  <a:lnTo>
                    <a:pt x="158028" y="228955"/>
                  </a:lnTo>
                  <a:lnTo>
                    <a:pt x="142557" y="228955"/>
                  </a:lnTo>
                  <a:lnTo>
                    <a:pt x="141766" y="228600"/>
                  </a:lnTo>
                  <a:close/>
                </a:path>
                <a:path w="300989" h="498475">
                  <a:moveTo>
                    <a:pt x="190114" y="230035"/>
                  </a:moveTo>
                  <a:lnTo>
                    <a:pt x="171361" y="230035"/>
                  </a:lnTo>
                  <a:lnTo>
                    <a:pt x="174244" y="253796"/>
                  </a:lnTo>
                  <a:lnTo>
                    <a:pt x="195185" y="253796"/>
                  </a:lnTo>
                  <a:lnTo>
                    <a:pt x="190114" y="230035"/>
                  </a:lnTo>
                  <a:close/>
                </a:path>
                <a:path w="300989" h="498475">
                  <a:moveTo>
                    <a:pt x="185617" y="205193"/>
                  </a:moveTo>
                  <a:lnTo>
                    <a:pt x="157683" y="205193"/>
                  </a:lnTo>
                  <a:lnTo>
                    <a:pt x="171005" y="213118"/>
                  </a:lnTo>
                  <a:lnTo>
                    <a:pt x="171005" y="221754"/>
                  </a:lnTo>
                  <a:lnTo>
                    <a:pt x="158038" y="229679"/>
                  </a:lnTo>
                  <a:lnTo>
                    <a:pt x="190038" y="229679"/>
                  </a:lnTo>
                  <a:lnTo>
                    <a:pt x="188736" y="223576"/>
                  </a:lnTo>
                  <a:lnTo>
                    <a:pt x="185617" y="205193"/>
                  </a:lnTo>
                  <a:close/>
                </a:path>
                <a:path w="300989" h="498475">
                  <a:moveTo>
                    <a:pt x="157683" y="205193"/>
                  </a:moveTo>
                  <a:lnTo>
                    <a:pt x="143281" y="205193"/>
                  </a:lnTo>
                  <a:lnTo>
                    <a:pt x="142557" y="228955"/>
                  </a:lnTo>
                  <a:lnTo>
                    <a:pt x="158028" y="228955"/>
                  </a:lnTo>
                  <a:lnTo>
                    <a:pt x="157683" y="205193"/>
                  </a:lnTo>
                  <a:close/>
                </a:path>
                <a:path w="300989" h="498475">
                  <a:moveTo>
                    <a:pt x="166960" y="185394"/>
                  </a:moveTo>
                  <a:lnTo>
                    <a:pt x="131038" y="185394"/>
                  </a:lnTo>
                  <a:lnTo>
                    <a:pt x="143281" y="192595"/>
                  </a:lnTo>
                  <a:lnTo>
                    <a:pt x="143281" y="197993"/>
                  </a:lnTo>
                  <a:lnTo>
                    <a:pt x="128155" y="208432"/>
                  </a:lnTo>
                  <a:lnTo>
                    <a:pt x="139880" y="208432"/>
                  </a:lnTo>
                  <a:lnTo>
                    <a:pt x="143281" y="205193"/>
                  </a:lnTo>
                  <a:lnTo>
                    <a:pt x="185617" y="205193"/>
                  </a:lnTo>
                  <a:lnTo>
                    <a:pt x="185556" y="204838"/>
                  </a:lnTo>
                  <a:lnTo>
                    <a:pt x="169925" y="204838"/>
                  </a:lnTo>
                  <a:lnTo>
                    <a:pt x="156959" y="196913"/>
                  </a:lnTo>
                  <a:lnTo>
                    <a:pt x="156959" y="191516"/>
                  </a:lnTo>
                  <a:lnTo>
                    <a:pt x="166960" y="185394"/>
                  </a:lnTo>
                  <a:close/>
                </a:path>
                <a:path w="300989" h="498475">
                  <a:moveTo>
                    <a:pt x="182137" y="184683"/>
                  </a:moveTo>
                  <a:lnTo>
                    <a:pt x="168122" y="184683"/>
                  </a:lnTo>
                  <a:lnTo>
                    <a:pt x="169925" y="204838"/>
                  </a:lnTo>
                  <a:lnTo>
                    <a:pt x="185556" y="204838"/>
                  </a:lnTo>
                  <a:lnTo>
                    <a:pt x="182137" y="184683"/>
                  </a:lnTo>
                  <a:close/>
                </a:path>
                <a:path w="300989" h="498475">
                  <a:moveTo>
                    <a:pt x="156603" y="164884"/>
                  </a:moveTo>
                  <a:lnTo>
                    <a:pt x="144360" y="164884"/>
                  </a:lnTo>
                  <a:lnTo>
                    <a:pt x="143637" y="183603"/>
                  </a:lnTo>
                  <a:lnTo>
                    <a:pt x="156959" y="183603"/>
                  </a:lnTo>
                  <a:lnTo>
                    <a:pt x="156603" y="164884"/>
                  </a:lnTo>
                  <a:close/>
                </a:path>
                <a:path w="300989" h="498475">
                  <a:moveTo>
                    <a:pt x="179056" y="164884"/>
                  </a:moveTo>
                  <a:lnTo>
                    <a:pt x="156603" y="164884"/>
                  </a:lnTo>
                  <a:lnTo>
                    <a:pt x="167766" y="171361"/>
                  </a:lnTo>
                  <a:lnTo>
                    <a:pt x="168122" y="178193"/>
                  </a:lnTo>
                  <a:lnTo>
                    <a:pt x="156959" y="183603"/>
                  </a:lnTo>
                  <a:lnTo>
                    <a:pt x="181953" y="183603"/>
                  </a:lnTo>
                  <a:lnTo>
                    <a:pt x="179868" y="171313"/>
                  </a:lnTo>
                  <a:lnTo>
                    <a:pt x="179056" y="164884"/>
                  </a:lnTo>
                  <a:close/>
                </a:path>
                <a:path w="300989" h="498475">
                  <a:moveTo>
                    <a:pt x="176829" y="147243"/>
                  </a:moveTo>
                  <a:lnTo>
                    <a:pt x="134277" y="147243"/>
                  </a:lnTo>
                  <a:lnTo>
                    <a:pt x="144360" y="152641"/>
                  </a:lnTo>
                  <a:lnTo>
                    <a:pt x="144360" y="156603"/>
                  </a:lnTo>
                  <a:lnTo>
                    <a:pt x="132841" y="163080"/>
                  </a:lnTo>
                  <a:lnTo>
                    <a:pt x="164884" y="163080"/>
                  </a:lnTo>
                  <a:lnTo>
                    <a:pt x="156603" y="156959"/>
                  </a:lnTo>
                  <a:lnTo>
                    <a:pt x="156603" y="153352"/>
                  </a:lnTo>
                  <a:lnTo>
                    <a:pt x="164160" y="148323"/>
                  </a:lnTo>
                  <a:lnTo>
                    <a:pt x="176965" y="148323"/>
                  </a:lnTo>
                  <a:lnTo>
                    <a:pt x="176829" y="147243"/>
                  </a:lnTo>
                  <a:close/>
                </a:path>
                <a:path w="300989" h="498475">
                  <a:moveTo>
                    <a:pt x="176965" y="148323"/>
                  </a:moveTo>
                  <a:lnTo>
                    <a:pt x="164160" y="148323"/>
                  </a:lnTo>
                  <a:lnTo>
                    <a:pt x="164884" y="163080"/>
                  </a:lnTo>
                  <a:lnTo>
                    <a:pt x="178829" y="163080"/>
                  </a:lnTo>
                  <a:lnTo>
                    <a:pt x="176965" y="148323"/>
                  </a:lnTo>
                  <a:close/>
                </a:path>
                <a:path w="300989" h="498475">
                  <a:moveTo>
                    <a:pt x="155543" y="125641"/>
                  </a:moveTo>
                  <a:lnTo>
                    <a:pt x="145440" y="125641"/>
                  </a:lnTo>
                  <a:lnTo>
                    <a:pt x="145084" y="144716"/>
                  </a:lnTo>
                  <a:lnTo>
                    <a:pt x="155879" y="144716"/>
                  </a:lnTo>
                  <a:lnTo>
                    <a:pt x="155543" y="125641"/>
                  </a:lnTo>
                  <a:close/>
                </a:path>
                <a:path w="300989" h="498475">
                  <a:moveTo>
                    <a:pt x="173965" y="124561"/>
                  </a:moveTo>
                  <a:lnTo>
                    <a:pt x="155524" y="124561"/>
                  </a:lnTo>
                  <a:lnTo>
                    <a:pt x="163804" y="129235"/>
                  </a:lnTo>
                  <a:lnTo>
                    <a:pt x="164884" y="140042"/>
                  </a:lnTo>
                  <a:lnTo>
                    <a:pt x="155879" y="144716"/>
                  </a:lnTo>
                  <a:lnTo>
                    <a:pt x="176510" y="144716"/>
                  </a:lnTo>
                  <a:lnTo>
                    <a:pt x="173965" y="124561"/>
                  </a:lnTo>
                  <a:close/>
                </a:path>
                <a:path w="300989" h="498475">
                  <a:moveTo>
                    <a:pt x="172457" y="109435"/>
                  </a:moveTo>
                  <a:lnTo>
                    <a:pt x="138239" y="109435"/>
                  </a:lnTo>
                  <a:lnTo>
                    <a:pt x="146164" y="113753"/>
                  </a:lnTo>
                  <a:lnTo>
                    <a:pt x="146164" y="116636"/>
                  </a:lnTo>
                  <a:lnTo>
                    <a:pt x="137160" y="122034"/>
                  </a:lnTo>
                  <a:lnTo>
                    <a:pt x="173646" y="122034"/>
                  </a:lnTo>
                  <a:lnTo>
                    <a:pt x="173510" y="120954"/>
                  </a:lnTo>
                  <a:lnTo>
                    <a:pt x="163080" y="120954"/>
                  </a:lnTo>
                  <a:lnTo>
                    <a:pt x="155524" y="116636"/>
                  </a:lnTo>
                  <a:lnTo>
                    <a:pt x="155524" y="115557"/>
                  </a:lnTo>
                  <a:lnTo>
                    <a:pt x="158407" y="113398"/>
                  </a:lnTo>
                  <a:lnTo>
                    <a:pt x="159842" y="112674"/>
                  </a:lnTo>
                  <a:lnTo>
                    <a:pt x="160566" y="111963"/>
                  </a:lnTo>
                  <a:lnTo>
                    <a:pt x="162725" y="111239"/>
                  </a:lnTo>
                  <a:lnTo>
                    <a:pt x="172607" y="111239"/>
                  </a:lnTo>
                  <a:lnTo>
                    <a:pt x="172457" y="109435"/>
                  </a:lnTo>
                  <a:close/>
                </a:path>
                <a:path w="300989" h="498475">
                  <a:moveTo>
                    <a:pt x="172607" y="111239"/>
                  </a:moveTo>
                  <a:lnTo>
                    <a:pt x="162725" y="111239"/>
                  </a:lnTo>
                  <a:lnTo>
                    <a:pt x="163080" y="120954"/>
                  </a:lnTo>
                  <a:lnTo>
                    <a:pt x="173510" y="120954"/>
                  </a:lnTo>
                  <a:lnTo>
                    <a:pt x="173227" y="118712"/>
                  </a:lnTo>
                  <a:lnTo>
                    <a:pt x="172607" y="111239"/>
                  </a:lnTo>
                  <a:close/>
                </a:path>
                <a:path w="300989" h="498475">
                  <a:moveTo>
                    <a:pt x="170905" y="90716"/>
                  </a:moveTo>
                  <a:lnTo>
                    <a:pt x="154444" y="90716"/>
                  </a:lnTo>
                  <a:lnTo>
                    <a:pt x="160566" y="93954"/>
                  </a:lnTo>
                  <a:lnTo>
                    <a:pt x="161645" y="103314"/>
                  </a:lnTo>
                  <a:lnTo>
                    <a:pt x="154800" y="107632"/>
                  </a:lnTo>
                  <a:lnTo>
                    <a:pt x="172308" y="107632"/>
                  </a:lnTo>
                  <a:lnTo>
                    <a:pt x="170905" y="90716"/>
                  </a:lnTo>
                  <a:close/>
                </a:path>
                <a:path w="300989" h="498475">
                  <a:moveTo>
                    <a:pt x="154452" y="91084"/>
                  </a:moveTo>
                  <a:lnTo>
                    <a:pt x="146519" y="91084"/>
                  </a:lnTo>
                  <a:lnTo>
                    <a:pt x="146164" y="106197"/>
                  </a:lnTo>
                  <a:lnTo>
                    <a:pt x="154770" y="106197"/>
                  </a:lnTo>
                  <a:lnTo>
                    <a:pt x="154452" y="91084"/>
                  </a:lnTo>
                  <a:close/>
                </a:path>
                <a:path w="300989" h="498475">
                  <a:moveTo>
                    <a:pt x="153720" y="65874"/>
                  </a:moveTo>
                  <a:lnTo>
                    <a:pt x="147243" y="65874"/>
                  </a:lnTo>
                  <a:lnTo>
                    <a:pt x="146519" y="77762"/>
                  </a:lnTo>
                  <a:lnTo>
                    <a:pt x="140398" y="80632"/>
                  </a:lnTo>
                  <a:lnTo>
                    <a:pt x="170069" y="80632"/>
                  </a:lnTo>
                  <a:lnTo>
                    <a:pt x="170040" y="80276"/>
                  </a:lnTo>
                  <a:lnTo>
                    <a:pt x="159118" y="80276"/>
                  </a:lnTo>
                  <a:lnTo>
                    <a:pt x="154444" y="77393"/>
                  </a:lnTo>
                  <a:lnTo>
                    <a:pt x="153720" y="65874"/>
                  </a:lnTo>
                  <a:close/>
                </a:path>
                <a:path w="300989" h="498475">
                  <a:moveTo>
                    <a:pt x="168846" y="65874"/>
                  </a:moveTo>
                  <a:lnTo>
                    <a:pt x="158038" y="65874"/>
                  </a:lnTo>
                  <a:lnTo>
                    <a:pt x="159118" y="80276"/>
                  </a:lnTo>
                  <a:lnTo>
                    <a:pt x="170040" y="80276"/>
                  </a:lnTo>
                  <a:lnTo>
                    <a:pt x="168846" y="65874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75">
              <a:extLst>
                <a:ext uri="{FF2B5EF4-FFF2-40B4-BE49-F238E27FC236}">
                  <a16:creationId xmlns:a16="http://schemas.microsoft.com/office/drawing/2014/main" id="{E59C1066-B2F0-467E-91CC-AB26CFF8EADA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827037" y="4020485"/>
              <a:ext cx="281165" cy="285483"/>
            </a:xfrm>
            <a:prstGeom prst="rect">
              <a:avLst/>
            </a:prstGeom>
          </p:spPr>
        </p:pic>
      </p:grpSp>
      <p:grpSp>
        <p:nvGrpSpPr>
          <p:cNvPr id="153" name="object 76">
            <a:extLst>
              <a:ext uri="{FF2B5EF4-FFF2-40B4-BE49-F238E27FC236}">
                <a16:creationId xmlns:a16="http://schemas.microsoft.com/office/drawing/2014/main" id="{E805C602-372A-4E2A-87CC-F754766DD6F2}"/>
              </a:ext>
            </a:extLst>
          </p:cNvPr>
          <p:cNvGrpSpPr/>
          <p:nvPr/>
        </p:nvGrpSpPr>
        <p:grpSpPr>
          <a:xfrm>
            <a:off x="2727177" y="2835915"/>
            <a:ext cx="904875" cy="1146810"/>
            <a:chOff x="1664995" y="2715842"/>
            <a:chExt cx="904875" cy="1146810"/>
          </a:xfrm>
        </p:grpSpPr>
        <p:sp>
          <p:nvSpPr>
            <p:cNvPr id="154" name="object 77">
              <a:extLst>
                <a:ext uri="{FF2B5EF4-FFF2-40B4-BE49-F238E27FC236}">
                  <a16:creationId xmlns:a16="http://schemas.microsoft.com/office/drawing/2014/main" id="{DB7F0D9A-6CD8-446F-8257-EFACA659C621}"/>
                </a:ext>
              </a:extLst>
            </p:cNvPr>
            <p:cNvSpPr/>
            <p:nvPr/>
          </p:nvSpPr>
          <p:spPr>
            <a:xfrm>
              <a:off x="1664995" y="2958842"/>
              <a:ext cx="904875" cy="903605"/>
            </a:xfrm>
            <a:custGeom>
              <a:avLst/>
              <a:gdLst/>
              <a:ahLst/>
              <a:cxnLst/>
              <a:rect l="l" t="t" r="r" b="b"/>
              <a:pathLst>
                <a:path w="904875" h="903604">
                  <a:moveTo>
                    <a:pt x="301320" y="885240"/>
                  </a:moveTo>
                  <a:lnTo>
                    <a:pt x="231482" y="662406"/>
                  </a:lnTo>
                  <a:lnTo>
                    <a:pt x="258838" y="662406"/>
                  </a:lnTo>
                  <a:lnTo>
                    <a:pt x="261366" y="661682"/>
                  </a:lnTo>
                  <a:lnTo>
                    <a:pt x="266039" y="659168"/>
                  </a:lnTo>
                  <a:lnTo>
                    <a:pt x="267843" y="657009"/>
                  </a:lnTo>
                  <a:lnTo>
                    <a:pt x="270725" y="652691"/>
                  </a:lnTo>
                  <a:lnTo>
                    <a:pt x="271449" y="650163"/>
                  </a:lnTo>
                  <a:lnTo>
                    <a:pt x="271449" y="644766"/>
                  </a:lnTo>
                  <a:lnTo>
                    <a:pt x="258838" y="632167"/>
                  </a:lnTo>
                  <a:lnTo>
                    <a:pt x="226085" y="632167"/>
                  </a:lnTo>
                  <a:lnTo>
                    <a:pt x="226085" y="556920"/>
                  </a:lnTo>
                  <a:lnTo>
                    <a:pt x="75603" y="556920"/>
                  </a:lnTo>
                  <a:lnTo>
                    <a:pt x="75603" y="632167"/>
                  </a:lnTo>
                  <a:lnTo>
                    <a:pt x="42849" y="632167"/>
                  </a:lnTo>
                  <a:lnTo>
                    <a:pt x="30238" y="644766"/>
                  </a:lnTo>
                  <a:lnTo>
                    <a:pt x="30238" y="650163"/>
                  </a:lnTo>
                  <a:lnTo>
                    <a:pt x="30962" y="652691"/>
                  </a:lnTo>
                  <a:lnTo>
                    <a:pt x="32410" y="654850"/>
                  </a:lnTo>
                  <a:lnTo>
                    <a:pt x="33489" y="657009"/>
                  </a:lnTo>
                  <a:lnTo>
                    <a:pt x="35648" y="659168"/>
                  </a:lnTo>
                  <a:lnTo>
                    <a:pt x="37807" y="660247"/>
                  </a:lnTo>
                  <a:lnTo>
                    <a:pt x="39966" y="661682"/>
                  </a:lnTo>
                  <a:lnTo>
                    <a:pt x="42849" y="662406"/>
                  </a:lnTo>
                  <a:lnTo>
                    <a:pt x="69850" y="662406"/>
                  </a:lnTo>
                  <a:lnTo>
                    <a:pt x="368" y="885240"/>
                  </a:lnTo>
                  <a:lnTo>
                    <a:pt x="0" y="887044"/>
                  </a:lnTo>
                  <a:lnTo>
                    <a:pt x="0" y="891006"/>
                  </a:lnTo>
                  <a:lnTo>
                    <a:pt x="13690" y="903605"/>
                  </a:lnTo>
                  <a:lnTo>
                    <a:pt x="17640" y="903605"/>
                  </a:lnTo>
                  <a:lnTo>
                    <a:pt x="79921" y="731888"/>
                  </a:lnTo>
                  <a:lnTo>
                    <a:pt x="81368" y="736561"/>
                  </a:lnTo>
                  <a:lnTo>
                    <a:pt x="105168" y="767537"/>
                  </a:lnTo>
                  <a:lnTo>
                    <a:pt x="140995" y="782345"/>
                  </a:lnTo>
                  <a:lnTo>
                    <a:pt x="150850" y="783005"/>
                  </a:lnTo>
                  <a:lnTo>
                    <a:pt x="160540" y="782345"/>
                  </a:lnTo>
                  <a:lnTo>
                    <a:pt x="196354" y="767537"/>
                  </a:lnTo>
                  <a:lnTo>
                    <a:pt x="220319" y="736561"/>
                  </a:lnTo>
                  <a:lnTo>
                    <a:pt x="221767" y="731888"/>
                  </a:lnTo>
                  <a:lnTo>
                    <a:pt x="273240" y="896048"/>
                  </a:lnTo>
                  <a:lnTo>
                    <a:pt x="274688" y="898207"/>
                  </a:lnTo>
                  <a:lnTo>
                    <a:pt x="276479" y="900010"/>
                  </a:lnTo>
                  <a:lnTo>
                    <a:pt x="281165" y="902881"/>
                  </a:lnTo>
                  <a:lnTo>
                    <a:pt x="283679" y="903605"/>
                  </a:lnTo>
                  <a:lnTo>
                    <a:pt x="288010" y="903605"/>
                  </a:lnTo>
                  <a:lnTo>
                    <a:pt x="301320" y="891006"/>
                  </a:lnTo>
                  <a:lnTo>
                    <a:pt x="301320" y="885240"/>
                  </a:lnTo>
                  <a:close/>
                </a:path>
                <a:path w="904875" h="903604">
                  <a:moveTo>
                    <a:pt x="853922" y="497840"/>
                  </a:moveTo>
                  <a:lnTo>
                    <a:pt x="838377" y="452120"/>
                  </a:lnTo>
                  <a:lnTo>
                    <a:pt x="815390" y="414020"/>
                  </a:lnTo>
                  <a:lnTo>
                    <a:pt x="776300" y="375920"/>
                  </a:lnTo>
                  <a:lnTo>
                    <a:pt x="738581" y="351790"/>
                  </a:lnTo>
                  <a:lnTo>
                    <a:pt x="730986" y="349250"/>
                  </a:lnTo>
                  <a:lnTo>
                    <a:pt x="723239" y="345440"/>
                  </a:lnTo>
                  <a:lnTo>
                    <a:pt x="723239" y="336550"/>
                  </a:lnTo>
                  <a:lnTo>
                    <a:pt x="723239" y="181610"/>
                  </a:lnTo>
                  <a:lnTo>
                    <a:pt x="741248" y="181610"/>
                  </a:lnTo>
                  <a:lnTo>
                    <a:pt x="743762" y="180340"/>
                  </a:lnTo>
                  <a:lnTo>
                    <a:pt x="745921" y="179070"/>
                  </a:lnTo>
                  <a:lnTo>
                    <a:pt x="748449" y="177800"/>
                  </a:lnTo>
                  <a:lnTo>
                    <a:pt x="750239" y="175260"/>
                  </a:lnTo>
                  <a:lnTo>
                    <a:pt x="751687" y="173990"/>
                  </a:lnTo>
                  <a:lnTo>
                    <a:pt x="752767" y="171450"/>
                  </a:lnTo>
                  <a:lnTo>
                    <a:pt x="753478" y="168910"/>
                  </a:lnTo>
                  <a:lnTo>
                    <a:pt x="753478" y="102870"/>
                  </a:lnTo>
                  <a:lnTo>
                    <a:pt x="745921" y="92710"/>
                  </a:lnTo>
                  <a:lnTo>
                    <a:pt x="743762" y="91440"/>
                  </a:lnTo>
                  <a:lnTo>
                    <a:pt x="741248" y="90170"/>
                  </a:lnTo>
                  <a:lnTo>
                    <a:pt x="730440" y="90170"/>
                  </a:lnTo>
                  <a:lnTo>
                    <a:pt x="748474" y="45720"/>
                  </a:lnTo>
                  <a:lnTo>
                    <a:pt x="753122" y="34290"/>
                  </a:lnTo>
                  <a:lnTo>
                    <a:pt x="753478" y="31750"/>
                  </a:lnTo>
                  <a:lnTo>
                    <a:pt x="753478" y="27940"/>
                  </a:lnTo>
                  <a:lnTo>
                    <a:pt x="745921" y="17780"/>
                  </a:lnTo>
                  <a:lnTo>
                    <a:pt x="743762" y="15240"/>
                  </a:lnTo>
                  <a:lnTo>
                    <a:pt x="716407" y="15240"/>
                  </a:lnTo>
                  <a:lnTo>
                    <a:pt x="716407" y="45720"/>
                  </a:lnTo>
                  <a:lnTo>
                    <a:pt x="698042" y="90170"/>
                  </a:lnTo>
                  <a:lnTo>
                    <a:pt x="693369" y="90170"/>
                  </a:lnTo>
                  <a:lnTo>
                    <a:pt x="693369" y="181610"/>
                  </a:lnTo>
                  <a:lnTo>
                    <a:pt x="693369" y="336550"/>
                  </a:lnTo>
                  <a:lnTo>
                    <a:pt x="690841" y="336550"/>
                  </a:lnTo>
                  <a:lnTo>
                    <a:pt x="674649" y="332740"/>
                  </a:lnTo>
                  <a:lnTo>
                    <a:pt x="669239" y="332740"/>
                  </a:lnTo>
                  <a:lnTo>
                    <a:pt x="662406" y="331470"/>
                  </a:lnTo>
                  <a:lnTo>
                    <a:pt x="633958" y="331470"/>
                  </a:lnTo>
                  <a:lnTo>
                    <a:pt x="626770" y="332740"/>
                  </a:lnTo>
                  <a:lnTo>
                    <a:pt x="621728" y="332740"/>
                  </a:lnTo>
                  <a:lnTo>
                    <a:pt x="616318" y="334010"/>
                  </a:lnTo>
                  <a:lnTo>
                    <a:pt x="610565" y="335280"/>
                  </a:lnTo>
                  <a:lnTo>
                    <a:pt x="605167" y="336550"/>
                  </a:lnTo>
                  <a:lnTo>
                    <a:pt x="603008" y="336550"/>
                  </a:lnTo>
                  <a:lnTo>
                    <a:pt x="603008" y="256540"/>
                  </a:lnTo>
                  <a:lnTo>
                    <a:pt x="603008" y="181610"/>
                  </a:lnTo>
                  <a:lnTo>
                    <a:pt x="693369" y="181610"/>
                  </a:lnTo>
                  <a:lnTo>
                    <a:pt x="693369" y="90170"/>
                  </a:lnTo>
                  <a:lnTo>
                    <a:pt x="597966" y="90170"/>
                  </a:lnTo>
                  <a:lnTo>
                    <a:pt x="579970" y="45720"/>
                  </a:lnTo>
                  <a:lnTo>
                    <a:pt x="716407" y="45720"/>
                  </a:lnTo>
                  <a:lnTo>
                    <a:pt x="716407" y="15240"/>
                  </a:lnTo>
                  <a:lnTo>
                    <a:pt x="552246" y="15240"/>
                  </a:lnTo>
                  <a:lnTo>
                    <a:pt x="547928" y="19050"/>
                  </a:lnTo>
                  <a:lnTo>
                    <a:pt x="545769" y="20320"/>
                  </a:lnTo>
                  <a:lnTo>
                    <a:pt x="544690" y="22860"/>
                  </a:lnTo>
                  <a:lnTo>
                    <a:pt x="543242" y="25400"/>
                  </a:lnTo>
                  <a:lnTo>
                    <a:pt x="542518" y="27940"/>
                  </a:lnTo>
                  <a:lnTo>
                    <a:pt x="542518" y="31750"/>
                  </a:lnTo>
                  <a:lnTo>
                    <a:pt x="542886" y="34290"/>
                  </a:lnTo>
                  <a:lnTo>
                    <a:pt x="565569" y="90170"/>
                  </a:lnTo>
                  <a:lnTo>
                    <a:pt x="555129" y="90170"/>
                  </a:lnTo>
                  <a:lnTo>
                    <a:pt x="552246" y="91440"/>
                  </a:lnTo>
                  <a:lnTo>
                    <a:pt x="545769" y="95250"/>
                  </a:lnTo>
                  <a:lnTo>
                    <a:pt x="544690" y="97790"/>
                  </a:lnTo>
                  <a:lnTo>
                    <a:pt x="543242" y="100330"/>
                  </a:lnTo>
                  <a:lnTo>
                    <a:pt x="542518" y="102870"/>
                  </a:lnTo>
                  <a:lnTo>
                    <a:pt x="542518" y="168910"/>
                  </a:lnTo>
                  <a:lnTo>
                    <a:pt x="555129" y="181610"/>
                  </a:lnTo>
                  <a:lnTo>
                    <a:pt x="572770" y="181610"/>
                  </a:lnTo>
                  <a:lnTo>
                    <a:pt x="572770" y="256540"/>
                  </a:lnTo>
                  <a:lnTo>
                    <a:pt x="512279" y="256540"/>
                  </a:lnTo>
                  <a:lnTo>
                    <a:pt x="512279" y="151130"/>
                  </a:lnTo>
                  <a:lnTo>
                    <a:pt x="512279" y="133350"/>
                  </a:lnTo>
                  <a:lnTo>
                    <a:pt x="511924" y="130810"/>
                  </a:lnTo>
                  <a:lnTo>
                    <a:pt x="509041" y="125730"/>
                  </a:lnTo>
                  <a:lnTo>
                    <a:pt x="507250" y="124460"/>
                  </a:lnTo>
                  <a:lnTo>
                    <a:pt x="505079" y="123190"/>
                  </a:lnTo>
                  <a:lnTo>
                    <a:pt x="502564" y="120650"/>
                  </a:lnTo>
                  <a:lnTo>
                    <a:pt x="406806" y="120650"/>
                  </a:lnTo>
                  <a:lnTo>
                    <a:pt x="406806" y="102870"/>
                  </a:lnTo>
                  <a:lnTo>
                    <a:pt x="406450" y="100330"/>
                  </a:lnTo>
                  <a:lnTo>
                    <a:pt x="403567" y="95250"/>
                  </a:lnTo>
                  <a:lnTo>
                    <a:pt x="401764" y="93980"/>
                  </a:lnTo>
                  <a:lnTo>
                    <a:pt x="399605" y="92710"/>
                  </a:lnTo>
                  <a:lnTo>
                    <a:pt x="394563" y="90170"/>
                  </a:lnTo>
                  <a:lnTo>
                    <a:pt x="346684" y="90170"/>
                  </a:lnTo>
                  <a:lnTo>
                    <a:pt x="346684" y="60960"/>
                  </a:lnTo>
                  <a:lnTo>
                    <a:pt x="379450" y="60960"/>
                  </a:lnTo>
                  <a:lnTo>
                    <a:pt x="384479" y="58420"/>
                  </a:lnTo>
                  <a:lnTo>
                    <a:pt x="386638" y="57150"/>
                  </a:lnTo>
                  <a:lnTo>
                    <a:pt x="388442" y="55880"/>
                  </a:lnTo>
                  <a:lnTo>
                    <a:pt x="391325" y="50800"/>
                  </a:lnTo>
                  <a:lnTo>
                    <a:pt x="392049" y="48260"/>
                  </a:lnTo>
                  <a:lnTo>
                    <a:pt x="392049" y="43180"/>
                  </a:lnTo>
                  <a:lnTo>
                    <a:pt x="391325" y="40640"/>
                  </a:lnTo>
                  <a:lnTo>
                    <a:pt x="388442" y="35560"/>
                  </a:lnTo>
                  <a:lnTo>
                    <a:pt x="386638" y="34290"/>
                  </a:lnTo>
                  <a:lnTo>
                    <a:pt x="384479" y="31750"/>
                  </a:lnTo>
                  <a:lnTo>
                    <a:pt x="381965" y="30480"/>
                  </a:lnTo>
                  <a:lnTo>
                    <a:pt x="346684" y="30480"/>
                  </a:lnTo>
                  <a:lnTo>
                    <a:pt x="346684" y="12700"/>
                  </a:lnTo>
                  <a:lnTo>
                    <a:pt x="345960" y="10160"/>
                  </a:lnTo>
                  <a:lnTo>
                    <a:pt x="344525" y="7620"/>
                  </a:lnTo>
                  <a:lnTo>
                    <a:pt x="343446" y="5080"/>
                  </a:lnTo>
                  <a:lnTo>
                    <a:pt x="336969" y="1270"/>
                  </a:lnTo>
                  <a:lnTo>
                    <a:pt x="334441" y="0"/>
                  </a:lnTo>
                  <a:lnTo>
                    <a:pt x="329044" y="0"/>
                  </a:lnTo>
                  <a:lnTo>
                    <a:pt x="316445" y="12700"/>
                  </a:lnTo>
                  <a:lnTo>
                    <a:pt x="316445" y="30480"/>
                  </a:lnTo>
                  <a:lnTo>
                    <a:pt x="281165" y="30480"/>
                  </a:lnTo>
                  <a:lnTo>
                    <a:pt x="279006" y="31750"/>
                  </a:lnTo>
                  <a:lnTo>
                    <a:pt x="276479" y="34290"/>
                  </a:lnTo>
                  <a:lnTo>
                    <a:pt x="274688" y="35560"/>
                  </a:lnTo>
                  <a:lnTo>
                    <a:pt x="273240" y="38100"/>
                  </a:lnTo>
                  <a:lnTo>
                    <a:pt x="272161" y="40640"/>
                  </a:lnTo>
                  <a:lnTo>
                    <a:pt x="271449" y="43180"/>
                  </a:lnTo>
                  <a:lnTo>
                    <a:pt x="271449" y="48260"/>
                  </a:lnTo>
                  <a:lnTo>
                    <a:pt x="279006" y="58420"/>
                  </a:lnTo>
                  <a:lnTo>
                    <a:pt x="281165" y="59690"/>
                  </a:lnTo>
                  <a:lnTo>
                    <a:pt x="283679" y="60960"/>
                  </a:lnTo>
                  <a:lnTo>
                    <a:pt x="316445" y="60960"/>
                  </a:lnTo>
                  <a:lnTo>
                    <a:pt x="316445" y="90170"/>
                  </a:lnTo>
                  <a:lnTo>
                    <a:pt x="268566" y="90170"/>
                  </a:lnTo>
                  <a:lnTo>
                    <a:pt x="266039" y="91440"/>
                  </a:lnTo>
                  <a:lnTo>
                    <a:pt x="263880" y="92710"/>
                  </a:lnTo>
                  <a:lnTo>
                    <a:pt x="261366" y="93980"/>
                  </a:lnTo>
                  <a:lnTo>
                    <a:pt x="259562" y="95250"/>
                  </a:lnTo>
                  <a:lnTo>
                    <a:pt x="258127" y="97790"/>
                  </a:lnTo>
                  <a:lnTo>
                    <a:pt x="257048" y="100330"/>
                  </a:lnTo>
                  <a:lnTo>
                    <a:pt x="256324" y="102870"/>
                  </a:lnTo>
                  <a:lnTo>
                    <a:pt x="256324" y="120650"/>
                  </a:lnTo>
                  <a:lnTo>
                    <a:pt x="145440" y="120650"/>
                  </a:lnTo>
                  <a:lnTo>
                    <a:pt x="141122" y="124460"/>
                  </a:lnTo>
                  <a:lnTo>
                    <a:pt x="138963" y="125730"/>
                  </a:lnTo>
                  <a:lnTo>
                    <a:pt x="137883" y="128270"/>
                  </a:lnTo>
                  <a:lnTo>
                    <a:pt x="136448" y="130810"/>
                  </a:lnTo>
                  <a:lnTo>
                    <a:pt x="135724" y="133350"/>
                  </a:lnTo>
                  <a:lnTo>
                    <a:pt x="135724" y="256540"/>
                  </a:lnTo>
                  <a:lnTo>
                    <a:pt x="55079" y="256540"/>
                  </a:lnTo>
                  <a:lnTo>
                    <a:pt x="52920" y="257810"/>
                  </a:lnTo>
                  <a:lnTo>
                    <a:pt x="50406" y="259080"/>
                  </a:lnTo>
                  <a:lnTo>
                    <a:pt x="48602" y="261620"/>
                  </a:lnTo>
                  <a:lnTo>
                    <a:pt x="47167" y="264160"/>
                  </a:lnTo>
                  <a:lnTo>
                    <a:pt x="46088" y="265430"/>
                  </a:lnTo>
                  <a:lnTo>
                    <a:pt x="45364" y="269240"/>
                  </a:lnTo>
                  <a:lnTo>
                    <a:pt x="45364" y="334010"/>
                  </a:lnTo>
                  <a:lnTo>
                    <a:pt x="46088" y="336550"/>
                  </a:lnTo>
                  <a:lnTo>
                    <a:pt x="47167" y="339090"/>
                  </a:lnTo>
                  <a:lnTo>
                    <a:pt x="48602" y="341630"/>
                  </a:lnTo>
                  <a:lnTo>
                    <a:pt x="50406" y="342900"/>
                  </a:lnTo>
                  <a:lnTo>
                    <a:pt x="52920" y="344170"/>
                  </a:lnTo>
                  <a:lnTo>
                    <a:pt x="55079" y="345440"/>
                  </a:lnTo>
                  <a:lnTo>
                    <a:pt x="57607" y="346710"/>
                  </a:lnTo>
                  <a:lnTo>
                    <a:pt x="75603" y="346710"/>
                  </a:lnTo>
                  <a:lnTo>
                    <a:pt x="75603" y="527050"/>
                  </a:lnTo>
                  <a:lnTo>
                    <a:pt x="226085" y="527050"/>
                  </a:lnTo>
                  <a:lnTo>
                    <a:pt x="226085" y="346710"/>
                  </a:lnTo>
                  <a:lnTo>
                    <a:pt x="243725" y="346710"/>
                  </a:lnTo>
                  <a:lnTo>
                    <a:pt x="246608" y="345440"/>
                  </a:lnTo>
                  <a:lnTo>
                    <a:pt x="253085" y="341630"/>
                  </a:lnTo>
                  <a:lnTo>
                    <a:pt x="254165" y="339090"/>
                  </a:lnTo>
                  <a:lnTo>
                    <a:pt x="255600" y="336550"/>
                  </a:lnTo>
                  <a:lnTo>
                    <a:pt x="256324" y="334010"/>
                  </a:lnTo>
                  <a:lnTo>
                    <a:pt x="256324" y="316230"/>
                  </a:lnTo>
                  <a:lnTo>
                    <a:pt x="256324" y="287020"/>
                  </a:lnTo>
                  <a:lnTo>
                    <a:pt x="256324" y="269240"/>
                  </a:lnTo>
                  <a:lnTo>
                    <a:pt x="255600" y="265430"/>
                  </a:lnTo>
                  <a:lnTo>
                    <a:pt x="254165" y="264160"/>
                  </a:lnTo>
                  <a:lnTo>
                    <a:pt x="253085" y="261620"/>
                  </a:lnTo>
                  <a:lnTo>
                    <a:pt x="250926" y="259080"/>
                  </a:lnTo>
                  <a:lnTo>
                    <a:pt x="246608" y="256540"/>
                  </a:lnTo>
                  <a:lnTo>
                    <a:pt x="226085" y="256540"/>
                  </a:lnTo>
                  <a:lnTo>
                    <a:pt x="226085" y="287020"/>
                  </a:lnTo>
                  <a:lnTo>
                    <a:pt x="226085" y="316230"/>
                  </a:lnTo>
                  <a:lnTo>
                    <a:pt x="75603" y="316230"/>
                  </a:lnTo>
                  <a:lnTo>
                    <a:pt x="75603" y="287020"/>
                  </a:lnTo>
                  <a:lnTo>
                    <a:pt x="226085" y="287020"/>
                  </a:lnTo>
                  <a:lnTo>
                    <a:pt x="226085" y="256540"/>
                  </a:lnTo>
                  <a:lnTo>
                    <a:pt x="165963" y="256540"/>
                  </a:lnTo>
                  <a:lnTo>
                    <a:pt x="165963" y="151130"/>
                  </a:lnTo>
                  <a:lnTo>
                    <a:pt x="256324" y="151130"/>
                  </a:lnTo>
                  <a:lnTo>
                    <a:pt x="256324" y="168910"/>
                  </a:lnTo>
                  <a:lnTo>
                    <a:pt x="257048" y="171450"/>
                  </a:lnTo>
                  <a:lnTo>
                    <a:pt x="258127" y="173990"/>
                  </a:lnTo>
                  <a:lnTo>
                    <a:pt x="259562" y="175260"/>
                  </a:lnTo>
                  <a:lnTo>
                    <a:pt x="261366" y="177800"/>
                  </a:lnTo>
                  <a:lnTo>
                    <a:pt x="263880" y="179070"/>
                  </a:lnTo>
                  <a:lnTo>
                    <a:pt x="266039" y="180340"/>
                  </a:lnTo>
                  <a:lnTo>
                    <a:pt x="268566" y="181610"/>
                  </a:lnTo>
                  <a:lnTo>
                    <a:pt x="394563" y="181610"/>
                  </a:lnTo>
                  <a:lnTo>
                    <a:pt x="399605" y="179070"/>
                  </a:lnTo>
                  <a:lnTo>
                    <a:pt x="401764" y="177800"/>
                  </a:lnTo>
                  <a:lnTo>
                    <a:pt x="403567" y="175260"/>
                  </a:lnTo>
                  <a:lnTo>
                    <a:pt x="406450" y="171450"/>
                  </a:lnTo>
                  <a:lnTo>
                    <a:pt x="406806" y="168910"/>
                  </a:lnTo>
                  <a:lnTo>
                    <a:pt x="406806" y="151130"/>
                  </a:lnTo>
                  <a:lnTo>
                    <a:pt x="482409" y="151130"/>
                  </a:lnTo>
                  <a:lnTo>
                    <a:pt x="482409" y="274320"/>
                  </a:lnTo>
                  <a:lnTo>
                    <a:pt x="483120" y="276860"/>
                  </a:lnTo>
                  <a:lnTo>
                    <a:pt x="484200" y="279400"/>
                  </a:lnTo>
                  <a:lnTo>
                    <a:pt x="485648" y="280670"/>
                  </a:lnTo>
                  <a:lnTo>
                    <a:pt x="487438" y="283210"/>
                  </a:lnTo>
                  <a:lnTo>
                    <a:pt x="489966" y="284480"/>
                  </a:lnTo>
                  <a:lnTo>
                    <a:pt x="492125" y="285750"/>
                  </a:lnTo>
                  <a:lnTo>
                    <a:pt x="494639" y="287020"/>
                  </a:lnTo>
                  <a:lnTo>
                    <a:pt x="572770" y="287020"/>
                  </a:lnTo>
                  <a:lnTo>
                    <a:pt x="572770" y="345440"/>
                  </a:lnTo>
                  <a:lnTo>
                    <a:pt x="565061" y="349250"/>
                  </a:lnTo>
                  <a:lnTo>
                    <a:pt x="557555" y="351790"/>
                  </a:lnTo>
                  <a:lnTo>
                    <a:pt x="542886" y="359410"/>
                  </a:lnTo>
                  <a:lnTo>
                    <a:pt x="499046" y="393700"/>
                  </a:lnTo>
                  <a:lnTo>
                    <a:pt x="465480" y="436880"/>
                  </a:lnTo>
                  <a:lnTo>
                    <a:pt x="446189" y="481330"/>
                  </a:lnTo>
                  <a:lnTo>
                    <a:pt x="442087" y="497840"/>
                  </a:lnTo>
                  <a:lnTo>
                    <a:pt x="472325" y="497840"/>
                  </a:lnTo>
                  <a:lnTo>
                    <a:pt x="474840" y="499110"/>
                  </a:lnTo>
                  <a:lnTo>
                    <a:pt x="475564" y="500380"/>
                  </a:lnTo>
                  <a:lnTo>
                    <a:pt x="476288" y="500380"/>
                  </a:lnTo>
                  <a:lnTo>
                    <a:pt x="476999" y="501650"/>
                  </a:lnTo>
                  <a:lnTo>
                    <a:pt x="522757" y="523240"/>
                  </a:lnTo>
                  <a:lnTo>
                    <a:pt x="539978" y="527050"/>
                  </a:lnTo>
                  <a:lnTo>
                    <a:pt x="575297" y="527050"/>
                  </a:lnTo>
                  <a:lnTo>
                    <a:pt x="624967" y="509270"/>
                  </a:lnTo>
                  <a:lnTo>
                    <a:pt x="638644" y="500380"/>
                  </a:lnTo>
                  <a:lnTo>
                    <a:pt x="639724" y="500380"/>
                  </a:lnTo>
                  <a:lnTo>
                    <a:pt x="675386" y="480060"/>
                  </a:lnTo>
                  <a:lnTo>
                    <a:pt x="717016" y="468630"/>
                  </a:lnTo>
                  <a:lnTo>
                    <a:pt x="738720" y="467360"/>
                  </a:lnTo>
                  <a:lnTo>
                    <a:pt x="760399" y="468630"/>
                  </a:lnTo>
                  <a:lnTo>
                    <a:pt x="801903" y="480060"/>
                  </a:lnTo>
                  <a:lnTo>
                    <a:pt x="834123" y="497840"/>
                  </a:lnTo>
                  <a:lnTo>
                    <a:pt x="853922" y="497840"/>
                  </a:lnTo>
                  <a:close/>
                </a:path>
                <a:path w="904875" h="903604">
                  <a:moveTo>
                    <a:pt x="904328" y="887412"/>
                  </a:moveTo>
                  <a:lnTo>
                    <a:pt x="903960" y="886333"/>
                  </a:lnTo>
                  <a:lnTo>
                    <a:pt x="903960" y="885240"/>
                  </a:lnTo>
                  <a:lnTo>
                    <a:pt x="847801" y="632167"/>
                  </a:lnTo>
                  <a:lnTo>
                    <a:pt x="861847" y="632167"/>
                  </a:lnTo>
                  <a:lnTo>
                    <a:pt x="864362" y="631444"/>
                  </a:lnTo>
                  <a:lnTo>
                    <a:pt x="869048" y="628929"/>
                  </a:lnTo>
                  <a:lnTo>
                    <a:pt x="870839" y="627126"/>
                  </a:lnTo>
                  <a:lnTo>
                    <a:pt x="871918" y="624611"/>
                  </a:lnTo>
                  <a:lnTo>
                    <a:pt x="873366" y="622452"/>
                  </a:lnTo>
                  <a:lnTo>
                    <a:pt x="874090" y="619925"/>
                  </a:lnTo>
                  <a:lnTo>
                    <a:pt x="874090" y="614527"/>
                  </a:lnTo>
                  <a:lnTo>
                    <a:pt x="873366" y="612013"/>
                  </a:lnTo>
                  <a:lnTo>
                    <a:pt x="871918" y="609841"/>
                  </a:lnTo>
                  <a:lnTo>
                    <a:pt x="870839" y="607326"/>
                  </a:lnTo>
                  <a:lnTo>
                    <a:pt x="869048" y="605523"/>
                  </a:lnTo>
                  <a:lnTo>
                    <a:pt x="864362" y="603008"/>
                  </a:lnTo>
                  <a:lnTo>
                    <a:pt x="861847" y="602284"/>
                  </a:lnTo>
                  <a:lnTo>
                    <a:pt x="850328" y="602284"/>
                  </a:lnTo>
                  <a:lnTo>
                    <a:pt x="854100" y="587375"/>
                  </a:lnTo>
                  <a:lnTo>
                    <a:pt x="856792" y="572325"/>
                  </a:lnTo>
                  <a:lnTo>
                    <a:pt x="858418" y="557136"/>
                  </a:lnTo>
                  <a:lnTo>
                    <a:pt x="858964" y="541807"/>
                  </a:lnTo>
                  <a:lnTo>
                    <a:pt x="858964" y="536765"/>
                  </a:lnTo>
                  <a:lnTo>
                    <a:pt x="858240" y="527050"/>
                  </a:lnTo>
                  <a:lnTo>
                    <a:pt x="826198" y="527050"/>
                  </a:lnTo>
                  <a:lnTo>
                    <a:pt x="823683" y="526326"/>
                  </a:lnTo>
                  <a:lnTo>
                    <a:pt x="821524" y="524891"/>
                  </a:lnTo>
                  <a:lnTo>
                    <a:pt x="820445" y="524522"/>
                  </a:lnTo>
                  <a:lnTo>
                    <a:pt x="819721" y="523811"/>
                  </a:lnTo>
                  <a:lnTo>
                    <a:pt x="819010" y="523443"/>
                  </a:lnTo>
                  <a:lnTo>
                    <a:pt x="815047" y="520204"/>
                  </a:lnTo>
                  <a:lnTo>
                    <a:pt x="806043" y="514451"/>
                  </a:lnTo>
                  <a:lnTo>
                    <a:pt x="790143" y="506780"/>
                  </a:lnTo>
                  <a:lnTo>
                    <a:pt x="773417" y="501129"/>
                  </a:lnTo>
                  <a:lnTo>
                    <a:pt x="756069" y="497649"/>
                  </a:lnTo>
                  <a:lnTo>
                    <a:pt x="738365" y="496443"/>
                  </a:lnTo>
                  <a:lnTo>
                    <a:pt x="720852" y="497649"/>
                  </a:lnTo>
                  <a:lnTo>
                    <a:pt x="671042" y="514451"/>
                  </a:lnTo>
                  <a:lnTo>
                    <a:pt x="657364" y="523443"/>
                  </a:lnTo>
                  <a:lnTo>
                    <a:pt x="657364" y="523811"/>
                  </a:lnTo>
                  <a:lnTo>
                    <a:pt x="657009" y="524167"/>
                  </a:lnTo>
                  <a:lnTo>
                    <a:pt x="656640" y="524167"/>
                  </a:lnTo>
                  <a:lnTo>
                    <a:pt x="646201" y="531723"/>
                  </a:lnTo>
                  <a:lnTo>
                    <a:pt x="640448" y="534962"/>
                  </a:lnTo>
                  <a:lnTo>
                    <a:pt x="620649" y="544690"/>
                  </a:lnTo>
                  <a:lnTo>
                    <a:pt x="599808" y="551675"/>
                  </a:lnTo>
                  <a:lnTo>
                    <a:pt x="578218" y="555879"/>
                  </a:lnTo>
                  <a:lnTo>
                    <a:pt x="552970" y="557288"/>
                  </a:lnTo>
                  <a:lnTo>
                    <a:pt x="533146" y="556018"/>
                  </a:lnTo>
                  <a:lnTo>
                    <a:pt x="495147" y="545896"/>
                  </a:lnTo>
                  <a:lnTo>
                    <a:pt x="461886" y="526681"/>
                  </a:lnTo>
                  <a:lnTo>
                    <a:pt x="437769" y="526681"/>
                  </a:lnTo>
                  <a:lnTo>
                    <a:pt x="437045" y="536765"/>
                  </a:lnTo>
                  <a:lnTo>
                    <a:pt x="437045" y="541807"/>
                  </a:lnTo>
                  <a:lnTo>
                    <a:pt x="437629" y="557136"/>
                  </a:lnTo>
                  <a:lnTo>
                    <a:pt x="439381" y="572325"/>
                  </a:lnTo>
                  <a:lnTo>
                    <a:pt x="442201" y="587375"/>
                  </a:lnTo>
                  <a:lnTo>
                    <a:pt x="446049" y="602284"/>
                  </a:lnTo>
                  <a:lnTo>
                    <a:pt x="434530" y="602284"/>
                  </a:lnTo>
                  <a:lnTo>
                    <a:pt x="421919" y="614527"/>
                  </a:lnTo>
                  <a:lnTo>
                    <a:pt x="421919" y="619925"/>
                  </a:lnTo>
                  <a:lnTo>
                    <a:pt x="434530" y="632167"/>
                  </a:lnTo>
                  <a:lnTo>
                    <a:pt x="448564" y="632167"/>
                  </a:lnTo>
                  <a:lnTo>
                    <a:pt x="392049" y="886333"/>
                  </a:lnTo>
                  <a:lnTo>
                    <a:pt x="392049" y="891006"/>
                  </a:lnTo>
                  <a:lnTo>
                    <a:pt x="392760" y="893521"/>
                  </a:lnTo>
                  <a:lnTo>
                    <a:pt x="403567" y="903249"/>
                  </a:lnTo>
                  <a:lnTo>
                    <a:pt x="404647" y="903249"/>
                  </a:lnTo>
                  <a:lnTo>
                    <a:pt x="405726" y="903605"/>
                  </a:lnTo>
                  <a:lnTo>
                    <a:pt x="409689" y="903605"/>
                  </a:lnTo>
                  <a:lnTo>
                    <a:pt x="412203" y="902881"/>
                  </a:lnTo>
                  <a:lnTo>
                    <a:pt x="473049" y="659892"/>
                  </a:lnTo>
                  <a:lnTo>
                    <a:pt x="487591" y="678980"/>
                  </a:lnTo>
                  <a:lnTo>
                    <a:pt x="522503" y="711479"/>
                  </a:lnTo>
                  <a:lnTo>
                    <a:pt x="567296" y="736828"/>
                  </a:lnTo>
                  <a:lnTo>
                    <a:pt x="620382" y="750963"/>
                  </a:lnTo>
                  <a:lnTo>
                    <a:pt x="648004" y="752767"/>
                  </a:lnTo>
                  <a:lnTo>
                    <a:pt x="675614" y="750963"/>
                  </a:lnTo>
                  <a:lnTo>
                    <a:pt x="728700" y="736828"/>
                  </a:lnTo>
                  <a:lnTo>
                    <a:pt x="773493" y="711479"/>
                  </a:lnTo>
                  <a:lnTo>
                    <a:pt x="808405" y="678980"/>
                  </a:lnTo>
                  <a:lnTo>
                    <a:pt x="822960" y="659892"/>
                  </a:lnTo>
                  <a:lnTo>
                    <a:pt x="874801" y="893165"/>
                  </a:lnTo>
                  <a:lnTo>
                    <a:pt x="877328" y="898207"/>
                  </a:lnTo>
                  <a:lnTo>
                    <a:pt x="879487" y="900010"/>
                  </a:lnTo>
                  <a:lnTo>
                    <a:pt x="883805" y="902881"/>
                  </a:lnTo>
                  <a:lnTo>
                    <a:pt x="886688" y="903605"/>
                  </a:lnTo>
                  <a:lnTo>
                    <a:pt x="890282" y="903605"/>
                  </a:lnTo>
                  <a:lnTo>
                    <a:pt x="891362" y="903249"/>
                  </a:lnTo>
                  <a:lnTo>
                    <a:pt x="892441" y="903249"/>
                  </a:lnTo>
                  <a:lnTo>
                    <a:pt x="904328" y="891006"/>
                  </a:lnTo>
                  <a:lnTo>
                    <a:pt x="904328" y="887412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78">
              <a:extLst>
                <a:ext uri="{FF2B5EF4-FFF2-40B4-BE49-F238E27FC236}">
                  <a16:creationId xmlns:a16="http://schemas.microsoft.com/office/drawing/2014/main" id="{32B24337-CFF2-4EBE-89F4-A41382937706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79027" y="2715842"/>
              <a:ext cx="76581" cy="211323"/>
            </a:xfrm>
            <a:prstGeom prst="rect">
              <a:avLst/>
            </a:prstGeom>
          </p:spPr>
        </p:pic>
      </p:grpSp>
      <p:sp>
        <p:nvSpPr>
          <p:cNvPr id="156" name="object 79">
            <a:extLst>
              <a:ext uri="{FF2B5EF4-FFF2-40B4-BE49-F238E27FC236}">
                <a16:creationId xmlns:a16="http://schemas.microsoft.com/office/drawing/2014/main" id="{358E32EF-6812-4048-ACA1-5BB35EECB170}"/>
              </a:ext>
            </a:extLst>
          </p:cNvPr>
          <p:cNvSpPr/>
          <p:nvPr/>
        </p:nvSpPr>
        <p:spPr>
          <a:xfrm>
            <a:off x="4379942" y="2695527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0"/>
                </a:moveTo>
                <a:lnTo>
                  <a:pt x="0" y="1286992"/>
                </a:lnTo>
              </a:path>
            </a:pathLst>
          </a:custGeom>
          <a:ln w="528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80">
            <a:extLst>
              <a:ext uri="{FF2B5EF4-FFF2-40B4-BE49-F238E27FC236}">
                <a16:creationId xmlns:a16="http://schemas.microsoft.com/office/drawing/2014/main" id="{28BB7BDE-89B9-40DA-9458-9F211D4B409E}"/>
              </a:ext>
            </a:extLst>
          </p:cNvPr>
          <p:cNvSpPr/>
          <p:nvPr/>
        </p:nvSpPr>
        <p:spPr>
          <a:xfrm>
            <a:off x="7002899" y="2324357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0"/>
                </a:moveTo>
                <a:lnTo>
                  <a:pt x="0" y="1287005"/>
                </a:lnTo>
              </a:path>
            </a:pathLst>
          </a:custGeom>
          <a:ln w="528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1">
            <a:extLst>
              <a:ext uri="{FF2B5EF4-FFF2-40B4-BE49-F238E27FC236}">
                <a16:creationId xmlns:a16="http://schemas.microsoft.com/office/drawing/2014/main" id="{A995E6A0-8886-47A6-9F2B-F41BD0CE61C6}"/>
              </a:ext>
            </a:extLst>
          </p:cNvPr>
          <p:cNvSpPr/>
          <p:nvPr/>
        </p:nvSpPr>
        <p:spPr>
          <a:xfrm>
            <a:off x="6706265" y="4562846"/>
            <a:ext cx="355600" cy="198120"/>
          </a:xfrm>
          <a:custGeom>
            <a:avLst/>
            <a:gdLst/>
            <a:ahLst/>
            <a:cxnLst/>
            <a:rect l="l" t="t" r="r" b="b"/>
            <a:pathLst>
              <a:path w="355600" h="198120">
                <a:moveTo>
                  <a:pt x="220675" y="20154"/>
                </a:moveTo>
                <a:lnTo>
                  <a:pt x="154432" y="7556"/>
                </a:lnTo>
                <a:lnTo>
                  <a:pt x="152641" y="7556"/>
                </a:lnTo>
                <a:lnTo>
                  <a:pt x="151917" y="7912"/>
                </a:lnTo>
                <a:lnTo>
                  <a:pt x="112674" y="22669"/>
                </a:lnTo>
                <a:lnTo>
                  <a:pt x="112318" y="22669"/>
                </a:lnTo>
                <a:lnTo>
                  <a:pt x="112318" y="23037"/>
                </a:lnTo>
                <a:lnTo>
                  <a:pt x="111950" y="23037"/>
                </a:lnTo>
                <a:lnTo>
                  <a:pt x="111239" y="23393"/>
                </a:lnTo>
                <a:lnTo>
                  <a:pt x="110871" y="24117"/>
                </a:lnTo>
                <a:lnTo>
                  <a:pt x="110515" y="24472"/>
                </a:lnTo>
                <a:lnTo>
                  <a:pt x="109791" y="25920"/>
                </a:lnTo>
                <a:lnTo>
                  <a:pt x="109791" y="27355"/>
                </a:lnTo>
                <a:lnTo>
                  <a:pt x="110159" y="28435"/>
                </a:lnTo>
                <a:lnTo>
                  <a:pt x="110515" y="28790"/>
                </a:lnTo>
                <a:lnTo>
                  <a:pt x="110515" y="29159"/>
                </a:lnTo>
                <a:lnTo>
                  <a:pt x="126352" y="54356"/>
                </a:lnTo>
                <a:lnTo>
                  <a:pt x="126720" y="54356"/>
                </a:lnTo>
                <a:lnTo>
                  <a:pt x="127076" y="54000"/>
                </a:lnTo>
                <a:lnTo>
                  <a:pt x="220675" y="20154"/>
                </a:lnTo>
                <a:close/>
              </a:path>
              <a:path w="355600" h="198120">
                <a:moveTo>
                  <a:pt x="355320" y="14033"/>
                </a:moveTo>
                <a:lnTo>
                  <a:pt x="334797" y="0"/>
                </a:lnTo>
                <a:lnTo>
                  <a:pt x="319316" y="0"/>
                </a:lnTo>
                <a:lnTo>
                  <a:pt x="251841" y="19240"/>
                </a:lnTo>
                <a:lnTo>
                  <a:pt x="175717" y="45770"/>
                </a:lnTo>
                <a:lnTo>
                  <a:pt x="77038" y="81356"/>
                </a:lnTo>
                <a:lnTo>
                  <a:pt x="38150" y="52920"/>
                </a:lnTo>
                <a:lnTo>
                  <a:pt x="37795" y="52920"/>
                </a:lnTo>
                <a:lnTo>
                  <a:pt x="37439" y="52552"/>
                </a:lnTo>
                <a:lnTo>
                  <a:pt x="36360" y="52197"/>
                </a:lnTo>
                <a:lnTo>
                  <a:pt x="34912" y="52197"/>
                </a:lnTo>
                <a:lnTo>
                  <a:pt x="34201" y="52552"/>
                </a:lnTo>
                <a:lnTo>
                  <a:pt x="2882" y="64071"/>
                </a:lnTo>
                <a:lnTo>
                  <a:pt x="2159" y="64071"/>
                </a:lnTo>
                <a:lnTo>
                  <a:pt x="1435" y="64795"/>
                </a:lnTo>
                <a:lnTo>
                  <a:pt x="711" y="65151"/>
                </a:lnTo>
                <a:lnTo>
                  <a:pt x="0" y="66598"/>
                </a:lnTo>
                <a:lnTo>
                  <a:pt x="0" y="69469"/>
                </a:lnTo>
                <a:lnTo>
                  <a:pt x="355" y="70192"/>
                </a:lnTo>
                <a:lnTo>
                  <a:pt x="711" y="70192"/>
                </a:lnTo>
                <a:lnTo>
                  <a:pt x="711" y="70561"/>
                </a:lnTo>
                <a:lnTo>
                  <a:pt x="1079" y="70916"/>
                </a:lnTo>
                <a:lnTo>
                  <a:pt x="64795" y="142913"/>
                </a:lnTo>
                <a:lnTo>
                  <a:pt x="65151" y="143281"/>
                </a:lnTo>
                <a:lnTo>
                  <a:pt x="65519" y="143281"/>
                </a:lnTo>
                <a:lnTo>
                  <a:pt x="65874" y="143637"/>
                </a:lnTo>
                <a:lnTo>
                  <a:pt x="67322" y="144360"/>
                </a:lnTo>
                <a:lnTo>
                  <a:pt x="68402" y="144360"/>
                </a:lnTo>
                <a:lnTo>
                  <a:pt x="69113" y="143992"/>
                </a:lnTo>
                <a:lnTo>
                  <a:pt x="69481" y="143992"/>
                </a:lnTo>
                <a:lnTo>
                  <a:pt x="144716" y="116636"/>
                </a:lnTo>
                <a:lnTo>
                  <a:pt x="145440" y="194754"/>
                </a:lnTo>
                <a:lnTo>
                  <a:pt x="145796" y="195478"/>
                </a:lnTo>
                <a:lnTo>
                  <a:pt x="146875" y="196557"/>
                </a:lnTo>
                <a:lnTo>
                  <a:pt x="149034" y="197637"/>
                </a:lnTo>
                <a:lnTo>
                  <a:pt x="150114" y="197637"/>
                </a:lnTo>
                <a:lnTo>
                  <a:pt x="150837" y="197269"/>
                </a:lnTo>
                <a:lnTo>
                  <a:pt x="151193" y="197269"/>
                </a:lnTo>
                <a:lnTo>
                  <a:pt x="159118" y="194030"/>
                </a:lnTo>
                <a:lnTo>
                  <a:pt x="169202" y="190436"/>
                </a:lnTo>
                <a:lnTo>
                  <a:pt x="173875" y="188633"/>
                </a:lnTo>
                <a:lnTo>
                  <a:pt x="179273" y="186474"/>
                </a:lnTo>
                <a:lnTo>
                  <a:pt x="187198" y="183591"/>
                </a:lnTo>
                <a:lnTo>
                  <a:pt x="187553" y="183235"/>
                </a:lnTo>
                <a:lnTo>
                  <a:pt x="187921" y="183235"/>
                </a:lnTo>
                <a:lnTo>
                  <a:pt x="188633" y="182880"/>
                </a:lnTo>
                <a:lnTo>
                  <a:pt x="189001" y="182156"/>
                </a:lnTo>
                <a:lnTo>
                  <a:pt x="189357" y="181800"/>
                </a:lnTo>
                <a:lnTo>
                  <a:pt x="229882" y="116636"/>
                </a:lnTo>
                <a:lnTo>
                  <a:pt x="251828" y="81356"/>
                </a:lnTo>
                <a:lnTo>
                  <a:pt x="254520" y="77038"/>
                </a:lnTo>
                <a:lnTo>
                  <a:pt x="309600" y="56870"/>
                </a:lnTo>
                <a:lnTo>
                  <a:pt x="328485" y="48920"/>
                </a:lnTo>
                <a:lnTo>
                  <a:pt x="344335" y="38836"/>
                </a:lnTo>
                <a:lnTo>
                  <a:pt x="354241" y="27063"/>
                </a:lnTo>
                <a:lnTo>
                  <a:pt x="355320" y="14033"/>
                </a:lnTo>
                <a:close/>
              </a:path>
            </a:pathLst>
          </a:custGeom>
          <a:solidFill>
            <a:srgbClr val="D0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9" name="object 82">
            <a:extLst>
              <a:ext uri="{FF2B5EF4-FFF2-40B4-BE49-F238E27FC236}">
                <a16:creationId xmlns:a16="http://schemas.microsoft.com/office/drawing/2014/main" id="{8C956346-BBCC-4BC4-BE43-3C5ECDFEC354}"/>
              </a:ext>
            </a:extLst>
          </p:cNvPr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885625" y="2783005"/>
            <a:ext cx="1037882" cy="5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746" y="4226957"/>
            <a:ext cx="1828800" cy="2350876"/>
            <a:chOff x="162725" y="3495252"/>
            <a:chExt cx="1512570" cy="1944370"/>
          </a:xfrm>
        </p:grpSpPr>
        <p:sp>
          <p:nvSpPr>
            <p:cNvPr id="3" name="object 3"/>
            <p:cNvSpPr/>
            <p:nvPr/>
          </p:nvSpPr>
          <p:spPr>
            <a:xfrm>
              <a:off x="162725" y="3495252"/>
              <a:ext cx="1512570" cy="1944370"/>
            </a:xfrm>
            <a:custGeom>
              <a:avLst/>
              <a:gdLst/>
              <a:ahLst/>
              <a:cxnLst/>
              <a:rect l="l" t="t" r="r" b="b"/>
              <a:pathLst>
                <a:path w="1512570" h="1944370">
                  <a:moveTo>
                    <a:pt x="1511998" y="0"/>
                  </a:moveTo>
                  <a:lnTo>
                    <a:pt x="0" y="0"/>
                  </a:lnTo>
                  <a:lnTo>
                    <a:pt x="0" y="1944001"/>
                  </a:lnTo>
                  <a:lnTo>
                    <a:pt x="755992" y="1944001"/>
                  </a:lnTo>
                  <a:lnTo>
                    <a:pt x="1511998" y="1944001"/>
                  </a:lnTo>
                  <a:lnTo>
                    <a:pt x="151199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" name="object 4"/>
            <p:cNvSpPr/>
            <p:nvPr/>
          </p:nvSpPr>
          <p:spPr>
            <a:xfrm>
              <a:off x="1055522" y="4008243"/>
              <a:ext cx="373380" cy="254635"/>
            </a:xfrm>
            <a:custGeom>
              <a:avLst/>
              <a:gdLst/>
              <a:ahLst/>
              <a:cxnLst/>
              <a:rect l="l" t="t" r="r" b="b"/>
              <a:pathLst>
                <a:path w="373380" h="254635">
                  <a:moveTo>
                    <a:pt x="373316" y="0"/>
                  </a:moveTo>
                  <a:lnTo>
                    <a:pt x="0" y="0"/>
                  </a:lnTo>
                  <a:lnTo>
                    <a:pt x="0" y="254520"/>
                  </a:lnTo>
                  <a:lnTo>
                    <a:pt x="373316" y="254520"/>
                  </a:lnTo>
                  <a:lnTo>
                    <a:pt x="373316" y="0"/>
                  </a:lnTo>
                  <a:close/>
                </a:path>
              </a:pathLst>
            </a:custGeom>
            <a:solidFill>
              <a:srgbClr val="FFE893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5" name="object 5"/>
          <p:cNvSpPr/>
          <p:nvPr/>
        </p:nvSpPr>
        <p:spPr>
          <a:xfrm>
            <a:off x="10622197" y="5921563"/>
            <a:ext cx="770061" cy="523611"/>
          </a:xfrm>
          <a:custGeom>
            <a:avLst/>
            <a:gdLst/>
            <a:ahLst/>
            <a:cxnLst/>
            <a:rect l="l" t="t" r="r" b="b"/>
            <a:pathLst>
              <a:path w="636904" h="433070">
                <a:moveTo>
                  <a:pt x="328638" y="0"/>
                </a:moveTo>
                <a:lnTo>
                  <a:pt x="271033" y="26584"/>
                </a:lnTo>
                <a:lnTo>
                  <a:pt x="233263" y="48313"/>
                </a:lnTo>
                <a:lnTo>
                  <a:pt x="196202" y="72978"/>
                </a:lnTo>
                <a:lnTo>
                  <a:pt x="159118" y="100831"/>
                </a:lnTo>
                <a:lnTo>
                  <a:pt x="130682" y="126255"/>
                </a:lnTo>
                <a:lnTo>
                  <a:pt x="37083" y="126255"/>
                </a:lnTo>
                <a:lnTo>
                  <a:pt x="22781" y="129213"/>
                </a:lnTo>
                <a:lnTo>
                  <a:pt x="10979" y="137234"/>
                </a:lnTo>
                <a:lnTo>
                  <a:pt x="2958" y="149036"/>
                </a:lnTo>
                <a:lnTo>
                  <a:pt x="0" y="163339"/>
                </a:lnTo>
                <a:lnTo>
                  <a:pt x="0" y="337570"/>
                </a:lnTo>
                <a:lnTo>
                  <a:pt x="2958" y="351667"/>
                </a:lnTo>
                <a:lnTo>
                  <a:pt x="10979" y="363364"/>
                </a:lnTo>
                <a:lnTo>
                  <a:pt x="22781" y="371346"/>
                </a:lnTo>
                <a:lnTo>
                  <a:pt x="37083" y="374298"/>
                </a:lnTo>
                <a:lnTo>
                  <a:pt x="124193" y="374298"/>
                </a:lnTo>
                <a:lnTo>
                  <a:pt x="127444" y="377537"/>
                </a:lnTo>
                <a:lnTo>
                  <a:pt x="168383" y="401788"/>
                </a:lnTo>
                <a:lnTo>
                  <a:pt x="212802" y="418983"/>
                </a:lnTo>
                <a:lnTo>
                  <a:pt x="259719" y="429226"/>
                </a:lnTo>
                <a:lnTo>
                  <a:pt x="308152" y="432617"/>
                </a:lnTo>
                <a:lnTo>
                  <a:pt x="381965" y="432617"/>
                </a:lnTo>
                <a:lnTo>
                  <a:pt x="396509" y="430226"/>
                </a:lnTo>
                <a:lnTo>
                  <a:pt x="408962" y="423481"/>
                </a:lnTo>
                <a:lnTo>
                  <a:pt x="417905" y="413023"/>
                </a:lnTo>
                <a:lnTo>
                  <a:pt x="421919" y="399495"/>
                </a:lnTo>
                <a:lnTo>
                  <a:pt x="420764" y="381777"/>
                </a:lnTo>
                <a:lnTo>
                  <a:pt x="412962" y="367364"/>
                </a:lnTo>
                <a:lnTo>
                  <a:pt x="400098" y="357676"/>
                </a:lnTo>
                <a:lnTo>
                  <a:pt x="383755" y="354131"/>
                </a:lnTo>
                <a:lnTo>
                  <a:pt x="403923" y="354131"/>
                </a:lnTo>
                <a:lnTo>
                  <a:pt x="418265" y="351736"/>
                </a:lnTo>
                <a:lnTo>
                  <a:pt x="430649" y="344955"/>
                </a:lnTo>
                <a:lnTo>
                  <a:pt x="439658" y="334393"/>
                </a:lnTo>
                <a:lnTo>
                  <a:pt x="443877" y="320654"/>
                </a:lnTo>
                <a:lnTo>
                  <a:pt x="442672" y="302938"/>
                </a:lnTo>
                <a:lnTo>
                  <a:pt x="434747" y="288529"/>
                </a:lnTo>
                <a:lnTo>
                  <a:pt x="421758" y="278845"/>
                </a:lnTo>
                <a:lnTo>
                  <a:pt x="405358" y="275302"/>
                </a:lnTo>
                <a:lnTo>
                  <a:pt x="425513" y="275302"/>
                </a:lnTo>
                <a:lnTo>
                  <a:pt x="439811" y="272679"/>
                </a:lnTo>
                <a:lnTo>
                  <a:pt x="451845" y="265398"/>
                </a:lnTo>
                <a:lnTo>
                  <a:pt x="460705" y="254337"/>
                </a:lnTo>
                <a:lnTo>
                  <a:pt x="465480" y="240377"/>
                </a:lnTo>
                <a:lnTo>
                  <a:pt x="464043" y="223696"/>
                </a:lnTo>
                <a:lnTo>
                  <a:pt x="455622" y="209819"/>
                </a:lnTo>
                <a:lnTo>
                  <a:pt x="442138" y="200331"/>
                </a:lnTo>
                <a:lnTo>
                  <a:pt x="425513" y="196816"/>
                </a:lnTo>
                <a:lnTo>
                  <a:pt x="596163" y="196816"/>
                </a:lnTo>
                <a:lnTo>
                  <a:pt x="611725" y="193603"/>
                </a:lnTo>
                <a:lnTo>
                  <a:pt x="624552" y="184889"/>
                </a:lnTo>
                <a:lnTo>
                  <a:pt x="633262" y="172058"/>
                </a:lnTo>
                <a:lnTo>
                  <a:pt x="636473" y="156493"/>
                </a:lnTo>
                <a:lnTo>
                  <a:pt x="633262" y="140705"/>
                </a:lnTo>
                <a:lnTo>
                  <a:pt x="624552" y="127380"/>
                </a:lnTo>
                <a:lnTo>
                  <a:pt x="611725" y="118173"/>
                </a:lnTo>
                <a:lnTo>
                  <a:pt x="596163" y="114736"/>
                </a:lnTo>
                <a:lnTo>
                  <a:pt x="284759" y="114736"/>
                </a:lnTo>
                <a:lnTo>
                  <a:pt x="283324" y="109694"/>
                </a:lnTo>
                <a:lnTo>
                  <a:pt x="288353" y="106100"/>
                </a:lnTo>
                <a:lnTo>
                  <a:pt x="307621" y="95529"/>
                </a:lnTo>
                <a:lnTo>
                  <a:pt x="327191" y="85261"/>
                </a:lnTo>
                <a:lnTo>
                  <a:pt x="348475" y="74413"/>
                </a:lnTo>
                <a:lnTo>
                  <a:pt x="360278" y="64647"/>
                </a:lnTo>
                <a:lnTo>
                  <a:pt x="367557" y="51603"/>
                </a:lnTo>
                <a:lnTo>
                  <a:pt x="369435" y="37003"/>
                </a:lnTo>
                <a:lnTo>
                  <a:pt x="365036" y="22572"/>
                </a:lnTo>
                <a:lnTo>
                  <a:pt x="356278" y="9784"/>
                </a:lnTo>
                <a:lnTo>
                  <a:pt x="343573" y="2057"/>
                </a:lnTo>
                <a:lnTo>
                  <a:pt x="328638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" name="object 6"/>
          <p:cNvSpPr txBox="1"/>
          <p:nvPr/>
        </p:nvSpPr>
        <p:spPr>
          <a:xfrm>
            <a:off x="357668" y="4754806"/>
            <a:ext cx="1385804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91" dirty="0">
                <a:latin typeface="Trebuchet MS"/>
                <a:cs typeface="Trebuchet MS"/>
              </a:rPr>
              <a:t>M</a:t>
            </a:r>
            <a:r>
              <a:rPr sz="2418" spc="-181" dirty="0">
                <a:latin typeface="Trebuchet MS"/>
                <a:cs typeface="Trebuchet MS"/>
              </a:rPr>
              <a:t>a</a:t>
            </a:r>
            <a:r>
              <a:rPr sz="2418" spc="-187" dirty="0">
                <a:latin typeface="Trebuchet MS"/>
                <a:cs typeface="Trebuchet MS"/>
              </a:rPr>
              <a:t>k</a:t>
            </a:r>
            <a:r>
              <a:rPr sz="2418" spc="-212" dirty="0">
                <a:latin typeface="Trebuchet MS"/>
                <a:cs typeface="Trebuchet MS"/>
              </a:rPr>
              <a:t>e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200" dirty="0">
                <a:latin typeface="Trebuchet MS"/>
                <a:cs typeface="Trebuchet MS"/>
              </a:rPr>
              <a:t>fi</a:t>
            </a:r>
            <a:r>
              <a:rPr sz="2418" spc="-212" dirty="0">
                <a:latin typeface="Trebuchet MS"/>
                <a:cs typeface="Trebuchet MS"/>
              </a:rPr>
              <a:t>r</a:t>
            </a:r>
            <a:r>
              <a:rPr sz="2418" spc="-157" dirty="0">
                <a:latin typeface="Trebuchet MS"/>
                <a:cs typeface="Trebuchet MS"/>
              </a:rPr>
              <a:t>st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3024" y="5154071"/>
            <a:ext cx="1224574" cy="307871"/>
          </a:xfrm>
          <a:custGeom>
            <a:avLst/>
            <a:gdLst/>
            <a:ahLst/>
            <a:cxnLst/>
            <a:rect l="l" t="t" r="r" b="b"/>
            <a:pathLst>
              <a:path w="1012825" h="254635">
                <a:moveTo>
                  <a:pt x="1012316" y="0"/>
                </a:moveTo>
                <a:lnTo>
                  <a:pt x="0" y="0"/>
                </a:lnTo>
                <a:lnTo>
                  <a:pt x="0" y="254520"/>
                </a:lnTo>
                <a:lnTo>
                  <a:pt x="1012316" y="254520"/>
                </a:lnTo>
                <a:lnTo>
                  <a:pt x="1012316" y="0"/>
                </a:lnTo>
                <a:close/>
              </a:path>
            </a:pathLst>
          </a:custGeom>
          <a:solidFill>
            <a:srgbClr val="FFE893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" name="object 8"/>
          <p:cNvSpPr txBox="1"/>
          <p:nvPr/>
        </p:nvSpPr>
        <p:spPr>
          <a:xfrm>
            <a:off x="357668" y="5061663"/>
            <a:ext cx="1254517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236" dirty="0">
                <a:latin typeface="Trebuchet MS"/>
                <a:cs typeface="Trebuchet MS"/>
              </a:rPr>
              <a:t>r</a:t>
            </a:r>
            <a:r>
              <a:rPr sz="2418" spc="-206" dirty="0">
                <a:latin typeface="Trebuchet MS"/>
                <a:cs typeface="Trebuchet MS"/>
              </a:rPr>
              <a:t>e</a:t>
            </a:r>
            <a:r>
              <a:rPr sz="2418" spc="12" dirty="0">
                <a:latin typeface="Trebuchet MS"/>
                <a:cs typeface="Trebuchet MS"/>
              </a:rPr>
              <a:t>g</a:t>
            </a:r>
            <a:r>
              <a:rPr sz="2418" spc="-236" dirty="0">
                <a:latin typeface="Trebuchet MS"/>
                <a:cs typeface="Trebuchet MS"/>
              </a:rPr>
              <a:t>r</a:t>
            </a:r>
            <a:r>
              <a:rPr sz="2418" spc="-157" dirty="0">
                <a:latin typeface="Trebuchet MS"/>
                <a:cs typeface="Trebuchet MS"/>
              </a:rPr>
              <a:t>ess</a:t>
            </a:r>
            <a:r>
              <a:rPr sz="2418" spc="-91" dirty="0">
                <a:latin typeface="Trebuchet MS"/>
                <a:cs typeface="Trebuchet MS"/>
              </a:rPr>
              <a:t>i</a:t>
            </a:r>
            <a:r>
              <a:rPr sz="2418" spc="-103" dirty="0">
                <a:latin typeface="Trebuchet MS"/>
                <a:cs typeface="Trebuchet MS"/>
              </a:rPr>
              <a:t>o</a:t>
            </a:r>
            <a:r>
              <a:rPr sz="2418" spc="-91" dirty="0">
                <a:latin typeface="Trebuchet MS"/>
                <a:cs typeface="Trebuchet MS"/>
              </a:rPr>
              <a:t>n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669" y="5370271"/>
            <a:ext cx="1186186" cy="693079"/>
          </a:xfrm>
          <a:prstGeom prst="rect">
            <a:avLst/>
          </a:prstGeom>
        </p:spPr>
        <p:txBody>
          <a:bodyPr vert="horz" wrap="square" lIns="0" tIns="76776" rIns="0" bIns="0" rtlCol="0">
            <a:spAutoFit/>
          </a:bodyPr>
          <a:lstStyle/>
          <a:p>
            <a:pPr marL="15356" marR="6142">
              <a:lnSpc>
                <a:spcPts val="2418"/>
              </a:lnSpc>
              <a:spcBef>
                <a:spcPts val="605"/>
              </a:spcBef>
            </a:pPr>
            <a:r>
              <a:rPr sz="2418" spc="-115" dirty="0">
                <a:latin typeface="Trebuchet MS"/>
                <a:cs typeface="Trebuchet MS"/>
              </a:rPr>
              <a:t>v</a:t>
            </a:r>
            <a:r>
              <a:rPr sz="2418" spc="-151" dirty="0">
                <a:latin typeface="Trebuchet MS"/>
                <a:cs typeface="Trebuchet MS"/>
              </a:rPr>
              <a:t>i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54" dirty="0">
                <a:latin typeface="Trebuchet MS"/>
                <a:cs typeface="Trebuchet MS"/>
              </a:rPr>
              <a:t> </a:t>
            </a:r>
            <a:r>
              <a:rPr sz="2418" spc="-193" dirty="0">
                <a:latin typeface="Trebuchet MS"/>
                <a:cs typeface="Trebuchet MS"/>
              </a:rPr>
              <a:t>a</a:t>
            </a:r>
            <a:r>
              <a:rPr sz="2418" spc="-247" dirty="0">
                <a:latin typeface="Trebuchet MS"/>
                <a:cs typeface="Trebuchet MS"/>
              </a:rPr>
              <a:t> </a:t>
            </a:r>
            <a:r>
              <a:rPr sz="2418" spc="-60" dirty="0">
                <a:latin typeface="Trebuchet MS"/>
                <a:cs typeface="Trebuchet MS"/>
              </a:rPr>
              <a:t>DNN  </a:t>
            </a:r>
            <a:r>
              <a:rPr sz="2418" spc="-163" dirty="0">
                <a:latin typeface="Trebuchet MS"/>
                <a:cs typeface="Trebuchet MS"/>
              </a:rPr>
              <a:t>network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43031" y="3265017"/>
            <a:ext cx="444532" cy="444532"/>
          </a:xfrm>
          <a:custGeom>
            <a:avLst/>
            <a:gdLst/>
            <a:ahLst/>
            <a:cxnLst/>
            <a:rect l="l" t="t" r="r" b="b"/>
            <a:pathLst>
              <a:path w="367664" h="367664">
                <a:moveTo>
                  <a:pt x="183603" y="0"/>
                </a:moveTo>
                <a:lnTo>
                  <a:pt x="136086" y="6299"/>
                </a:lnTo>
                <a:lnTo>
                  <a:pt x="91808" y="24485"/>
                </a:lnTo>
                <a:lnTo>
                  <a:pt x="53694" y="53682"/>
                </a:lnTo>
                <a:lnTo>
                  <a:pt x="24485" y="91795"/>
                </a:lnTo>
                <a:lnTo>
                  <a:pt x="6303" y="136080"/>
                </a:lnTo>
                <a:lnTo>
                  <a:pt x="0" y="183603"/>
                </a:lnTo>
                <a:lnTo>
                  <a:pt x="1598" y="207666"/>
                </a:lnTo>
                <a:lnTo>
                  <a:pt x="13978" y="253766"/>
                </a:lnTo>
                <a:lnTo>
                  <a:pt x="37892" y="295485"/>
                </a:lnTo>
                <a:lnTo>
                  <a:pt x="71721" y="329315"/>
                </a:lnTo>
                <a:lnTo>
                  <a:pt x="113441" y="353227"/>
                </a:lnTo>
                <a:lnTo>
                  <a:pt x="159541" y="365598"/>
                </a:lnTo>
                <a:lnTo>
                  <a:pt x="183603" y="367195"/>
                </a:lnTo>
                <a:lnTo>
                  <a:pt x="207666" y="365598"/>
                </a:lnTo>
                <a:lnTo>
                  <a:pt x="253766" y="353227"/>
                </a:lnTo>
                <a:lnTo>
                  <a:pt x="295487" y="329315"/>
                </a:lnTo>
                <a:lnTo>
                  <a:pt x="329320" y="295485"/>
                </a:lnTo>
                <a:lnTo>
                  <a:pt x="353229" y="253766"/>
                </a:lnTo>
                <a:lnTo>
                  <a:pt x="365608" y="207666"/>
                </a:lnTo>
                <a:lnTo>
                  <a:pt x="367207" y="183603"/>
                </a:lnTo>
                <a:lnTo>
                  <a:pt x="365608" y="159539"/>
                </a:lnTo>
                <a:lnTo>
                  <a:pt x="353229" y="113430"/>
                </a:lnTo>
                <a:lnTo>
                  <a:pt x="329320" y="71709"/>
                </a:lnTo>
                <a:lnTo>
                  <a:pt x="295487" y="37885"/>
                </a:lnTo>
                <a:lnTo>
                  <a:pt x="253766" y="13973"/>
                </a:lnTo>
                <a:lnTo>
                  <a:pt x="207666" y="1597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" name="object 11"/>
          <p:cNvSpPr txBox="1"/>
          <p:nvPr/>
        </p:nvSpPr>
        <p:spPr>
          <a:xfrm>
            <a:off x="2802117" y="3355874"/>
            <a:ext cx="324762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9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209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4496" y="3265447"/>
            <a:ext cx="443764" cy="443764"/>
          </a:xfrm>
          <a:custGeom>
            <a:avLst/>
            <a:gdLst/>
            <a:ahLst/>
            <a:cxnLst/>
            <a:rect l="l" t="t" r="r" b="b"/>
            <a:pathLst>
              <a:path w="367029" h="367030">
                <a:moveTo>
                  <a:pt x="183248" y="0"/>
                </a:moveTo>
                <a:lnTo>
                  <a:pt x="135904" y="6303"/>
                </a:lnTo>
                <a:lnTo>
                  <a:pt x="91808" y="24485"/>
                </a:lnTo>
                <a:lnTo>
                  <a:pt x="53689" y="53694"/>
                </a:lnTo>
                <a:lnTo>
                  <a:pt x="24485" y="91808"/>
                </a:lnTo>
                <a:lnTo>
                  <a:pt x="6303" y="135948"/>
                </a:lnTo>
                <a:lnTo>
                  <a:pt x="0" y="183603"/>
                </a:lnTo>
                <a:lnTo>
                  <a:pt x="1598" y="207510"/>
                </a:lnTo>
                <a:lnTo>
                  <a:pt x="13978" y="253566"/>
                </a:lnTo>
                <a:lnTo>
                  <a:pt x="37887" y="295130"/>
                </a:lnTo>
                <a:lnTo>
                  <a:pt x="71720" y="328959"/>
                </a:lnTo>
                <a:lnTo>
                  <a:pt x="113280" y="352871"/>
                </a:lnTo>
                <a:lnTo>
                  <a:pt x="159339" y="365242"/>
                </a:lnTo>
                <a:lnTo>
                  <a:pt x="183248" y="366839"/>
                </a:lnTo>
                <a:lnTo>
                  <a:pt x="207360" y="365242"/>
                </a:lnTo>
                <a:lnTo>
                  <a:pt x="253560" y="352871"/>
                </a:lnTo>
                <a:lnTo>
                  <a:pt x="295130" y="328959"/>
                </a:lnTo>
                <a:lnTo>
                  <a:pt x="328959" y="295130"/>
                </a:lnTo>
                <a:lnTo>
                  <a:pt x="352871" y="253566"/>
                </a:lnTo>
                <a:lnTo>
                  <a:pt x="365242" y="207510"/>
                </a:lnTo>
                <a:lnTo>
                  <a:pt x="366839" y="183603"/>
                </a:lnTo>
                <a:lnTo>
                  <a:pt x="365242" y="159339"/>
                </a:lnTo>
                <a:lnTo>
                  <a:pt x="352871" y="113280"/>
                </a:lnTo>
                <a:lnTo>
                  <a:pt x="328959" y="71721"/>
                </a:lnTo>
                <a:lnTo>
                  <a:pt x="295130" y="37892"/>
                </a:lnTo>
                <a:lnTo>
                  <a:pt x="253560" y="13978"/>
                </a:lnTo>
                <a:lnTo>
                  <a:pt x="207360" y="1598"/>
                </a:lnTo>
                <a:lnTo>
                  <a:pt x="183248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3" name="object 13"/>
          <p:cNvSpPr txBox="1"/>
          <p:nvPr/>
        </p:nvSpPr>
        <p:spPr>
          <a:xfrm>
            <a:off x="4124443" y="3355874"/>
            <a:ext cx="323994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209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5087" y="3265447"/>
            <a:ext cx="444532" cy="443764"/>
          </a:xfrm>
          <a:custGeom>
            <a:avLst/>
            <a:gdLst/>
            <a:ahLst/>
            <a:cxnLst/>
            <a:rect l="l" t="t" r="r" b="b"/>
            <a:pathLst>
              <a:path w="367664" h="367030">
                <a:moveTo>
                  <a:pt x="183603" y="0"/>
                </a:moveTo>
                <a:lnTo>
                  <a:pt x="136086" y="6303"/>
                </a:lnTo>
                <a:lnTo>
                  <a:pt x="91808" y="24485"/>
                </a:lnTo>
                <a:lnTo>
                  <a:pt x="53694" y="53694"/>
                </a:lnTo>
                <a:lnTo>
                  <a:pt x="24485" y="91808"/>
                </a:lnTo>
                <a:lnTo>
                  <a:pt x="6303" y="135948"/>
                </a:lnTo>
                <a:lnTo>
                  <a:pt x="0" y="183603"/>
                </a:lnTo>
                <a:lnTo>
                  <a:pt x="1598" y="207510"/>
                </a:lnTo>
                <a:lnTo>
                  <a:pt x="13978" y="253566"/>
                </a:lnTo>
                <a:lnTo>
                  <a:pt x="37892" y="295130"/>
                </a:lnTo>
                <a:lnTo>
                  <a:pt x="71721" y="328959"/>
                </a:lnTo>
                <a:lnTo>
                  <a:pt x="113441" y="352871"/>
                </a:lnTo>
                <a:lnTo>
                  <a:pt x="159541" y="365242"/>
                </a:lnTo>
                <a:lnTo>
                  <a:pt x="183603" y="366839"/>
                </a:lnTo>
                <a:lnTo>
                  <a:pt x="207666" y="365242"/>
                </a:lnTo>
                <a:lnTo>
                  <a:pt x="253766" y="352871"/>
                </a:lnTo>
                <a:lnTo>
                  <a:pt x="295487" y="328959"/>
                </a:lnTo>
                <a:lnTo>
                  <a:pt x="329320" y="295130"/>
                </a:lnTo>
                <a:lnTo>
                  <a:pt x="353229" y="253566"/>
                </a:lnTo>
                <a:lnTo>
                  <a:pt x="365608" y="207510"/>
                </a:lnTo>
                <a:lnTo>
                  <a:pt x="367207" y="183603"/>
                </a:lnTo>
                <a:lnTo>
                  <a:pt x="365608" y="159339"/>
                </a:lnTo>
                <a:lnTo>
                  <a:pt x="353229" y="113280"/>
                </a:lnTo>
                <a:lnTo>
                  <a:pt x="329320" y="71721"/>
                </a:lnTo>
                <a:lnTo>
                  <a:pt x="295487" y="37892"/>
                </a:lnTo>
                <a:lnTo>
                  <a:pt x="253766" y="13978"/>
                </a:lnTo>
                <a:lnTo>
                  <a:pt x="207666" y="1598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5" name="object 15"/>
          <p:cNvSpPr txBox="1"/>
          <p:nvPr/>
        </p:nvSpPr>
        <p:spPr>
          <a:xfrm>
            <a:off x="5445033" y="3355874"/>
            <a:ext cx="324762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9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209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06552" y="3265447"/>
            <a:ext cx="444532" cy="443764"/>
          </a:xfrm>
          <a:custGeom>
            <a:avLst/>
            <a:gdLst/>
            <a:ahLst/>
            <a:cxnLst/>
            <a:rect l="l" t="t" r="r" b="b"/>
            <a:pathLst>
              <a:path w="367664" h="367030">
                <a:moveTo>
                  <a:pt x="183603" y="0"/>
                </a:moveTo>
                <a:lnTo>
                  <a:pt x="136086" y="6303"/>
                </a:lnTo>
                <a:lnTo>
                  <a:pt x="91808" y="24485"/>
                </a:lnTo>
                <a:lnTo>
                  <a:pt x="53689" y="53694"/>
                </a:lnTo>
                <a:lnTo>
                  <a:pt x="24485" y="91808"/>
                </a:lnTo>
                <a:lnTo>
                  <a:pt x="6303" y="135948"/>
                </a:lnTo>
                <a:lnTo>
                  <a:pt x="0" y="183603"/>
                </a:lnTo>
                <a:lnTo>
                  <a:pt x="1598" y="207510"/>
                </a:lnTo>
                <a:lnTo>
                  <a:pt x="13978" y="253566"/>
                </a:lnTo>
                <a:lnTo>
                  <a:pt x="37887" y="295130"/>
                </a:lnTo>
                <a:lnTo>
                  <a:pt x="71720" y="328959"/>
                </a:lnTo>
                <a:lnTo>
                  <a:pt x="113441" y="352871"/>
                </a:lnTo>
                <a:lnTo>
                  <a:pt x="159541" y="365242"/>
                </a:lnTo>
                <a:lnTo>
                  <a:pt x="183603" y="366839"/>
                </a:lnTo>
                <a:lnTo>
                  <a:pt x="207666" y="365242"/>
                </a:lnTo>
                <a:lnTo>
                  <a:pt x="253766" y="352871"/>
                </a:lnTo>
                <a:lnTo>
                  <a:pt x="295485" y="328959"/>
                </a:lnTo>
                <a:lnTo>
                  <a:pt x="329315" y="295130"/>
                </a:lnTo>
                <a:lnTo>
                  <a:pt x="353229" y="253566"/>
                </a:lnTo>
                <a:lnTo>
                  <a:pt x="365608" y="207510"/>
                </a:lnTo>
                <a:lnTo>
                  <a:pt x="367207" y="183603"/>
                </a:lnTo>
                <a:lnTo>
                  <a:pt x="365608" y="159339"/>
                </a:lnTo>
                <a:lnTo>
                  <a:pt x="353229" y="113280"/>
                </a:lnTo>
                <a:lnTo>
                  <a:pt x="329315" y="71721"/>
                </a:lnTo>
                <a:lnTo>
                  <a:pt x="295485" y="37892"/>
                </a:lnTo>
                <a:lnTo>
                  <a:pt x="253766" y="13978"/>
                </a:lnTo>
                <a:lnTo>
                  <a:pt x="207666" y="1598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7" name="object 17"/>
          <p:cNvSpPr txBox="1"/>
          <p:nvPr/>
        </p:nvSpPr>
        <p:spPr>
          <a:xfrm>
            <a:off x="6766928" y="3355874"/>
            <a:ext cx="323994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209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28018" y="3265017"/>
            <a:ext cx="444532" cy="444532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183603" y="0"/>
                </a:moveTo>
                <a:lnTo>
                  <a:pt x="136080" y="6299"/>
                </a:lnTo>
                <a:lnTo>
                  <a:pt x="91795" y="24485"/>
                </a:lnTo>
                <a:lnTo>
                  <a:pt x="53682" y="53682"/>
                </a:lnTo>
                <a:lnTo>
                  <a:pt x="24485" y="91795"/>
                </a:lnTo>
                <a:lnTo>
                  <a:pt x="6299" y="136080"/>
                </a:lnTo>
                <a:lnTo>
                  <a:pt x="0" y="183603"/>
                </a:lnTo>
                <a:lnTo>
                  <a:pt x="1597" y="207666"/>
                </a:lnTo>
                <a:lnTo>
                  <a:pt x="13973" y="253766"/>
                </a:lnTo>
                <a:lnTo>
                  <a:pt x="37885" y="295485"/>
                </a:lnTo>
                <a:lnTo>
                  <a:pt x="71709" y="329315"/>
                </a:lnTo>
                <a:lnTo>
                  <a:pt x="113430" y="353227"/>
                </a:lnTo>
                <a:lnTo>
                  <a:pt x="159539" y="365598"/>
                </a:lnTo>
                <a:lnTo>
                  <a:pt x="183603" y="367195"/>
                </a:lnTo>
                <a:lnTo>
                  <a:pt x="207666" y="365598"/>
                </a:lnTo>
                <a:lnTo>
                  <a:pt x="253766" y="353227"/>
                </a:lnTo>
                <a:lnTo>
                  <a:pt x="295485" y="329315"/>
                </a:lnTo>
                <a:lnTo>
                  <a:pt x="329315" y="295485"/>
                </a:lnTo>
                <a:lnTo>
                  <a:pt x="353227" y="253766"/>
                </a:lnTo>
                <a:lnTo>
                  <a:pt x="365598" y="207666"/>
                </a:lnTo>
                <a:lnTo>
                  <a:pt x="367195" y="183603"/>
                </a:lnTo>
                <a:lnTo>
                  <a:pt x="365598" y="159539"/>
                </a:lnTo>
                <a:lnTo>
                  <a:pt x="353227" y="113430"/>
                </a:lnTo>
                <a:lnTo>
                  <a:pt x="329315" y="71709"/>
                </a:lnTo>
                <a:lnTo>
                  <a:pt x="295485" y="37885"/>
                </a:lnTo>
                <a:lnTo>
                  <a:pt x="253766" y="13973"/>
                </a:lnTo>
                <a:lnTo>
                  <a:pt x="207666" y="1597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9" name="object 19"/>
          <p:cNvSpPr txBox="1"/>
          <p:nvPr/>
        </p:nvSpPr>
        <p:spPr>
          <a:xfrm>
            <a:off x="8087534" y="3355874"/>
            <a:ext cx="324762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9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209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28650" y="3265447"/>
            <a:ext cx="2664889" cy="443764"/>
            <a:chOff x="5895987" y="2700003"/>
            <a:chExt cx="2204085" cy="367030"/>
          </a:xfrm>
        </p:grpSpPr>
        <p:sp>
          <p:nvSpPr>
            <p:cNvPr id="21" name="object 21"/>
            <p:cNvSpPr/>
            <p:nvPr/>
          </p:nvSpPr>
          <p:spPr>
            <a:xfrm>
              <a:off x="5914085" y="2883251"/>
              <a:ext cx="584200" cy="0"/>
            </a:xfrm>
            <a:custGeom>
              <a:avLst/>
              <a:gdLst/>
              <a:ahLst/>
              <a:cxnLst/>
              <a:rect l="l" t="t" r="r" b="b"/>
              <a:pathLst>
                <a:path w="584200">
                  <a:moveTo>
                    <a:pt x="0" y="0"/>
                  </a:moveTo>
                  <a:lnTo>
                    <a:pt x="583920" y="0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7922" y="280729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73"/>
                  </a:lnTo>
                  <a:lnTo>
                    <a:pt x="152273" y="7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3" name="object 23"/>
            <p:cNvSpPr/>
            <p:nvPr/>
          </p:nvSpPr>
          <p:spPr>
            <a:xfrm>
              <a:off x="7732801" y="2700003"/>
              <a:ext cx="367665" cy="367030"/>
            </a:xfrm>
            <a:custGeom>
              <a:avLst/>
              <a:gdLst/>
              <a:ahLst/>
              <a:cxnLst/>
              <a:rect l="l" t="t" r="r" b="b"/>
              <a:pathLst>
                <a:path w="367665" h="367030">
                  <a:moveTo>
                    <a:pt x="183603" y="0"/>
                  </a:moveTo>
                  <a:lnTo>
                    <a:pt x="136075" y="6303"/>
                  </a:lnTo>
                  <a:lnTo>
                    <a:pt x="91795" y="24485"/>
                  </a:lnTo>
                  <a:lnTo>
                    <a:pt x="53681" y="53694"/>
                  </a:lnTo>
                  <a:lnTo>
                    <a:pt x="24472" y="91808"/>
                  </a:lnTo>
                  <a:lnTo>
                    <a:pt x="6297" y="135948"/>
                  </a:lnTo>
                  <a:lnTo>
                    <a:pt x="0" y="183603"/>
                  </a:lnTo>
                  <a:lnTo>
                    <a:pt x="1596" y="207510"/>
                  </a:lnTo>
                  <a:lnTo>
                    <a:pt x="13967" y="253566"/>
                  </a:lnTo>
                  <a:lnTo>
                    <a:pt x="37879" y="295130"/>
                  </a:lnTo>
                  <a:lnTo>
                    <a:pt x="71709" y="328959"/>
                  </a:lnTo>
                  <a:lnTo>
                    <a:pt x="113429" y="352871"/>
                  </a:lnTo>
                  <a:lnTo>
                    <a:pt x="159534" y="365242"/>
                  </a:lnTo>
                  <a:lnTo>
                    <a:pt x="183603" y="366839"/>
                  </a:lnTo>
                  <a:lnTo>
                    <a:pt x="207666" y="365242"/>
                  </a:lnTo>
                  <a:lnTo>
                    <a:pt x="253766" y="352871"/>
                  </a:lnTo>
                  <a:lnTo>
                    <a:pt x="295485" y="328959"/>
                  </a:lnTo>
                  <a:lnTo>
                    <a:pt x="329315" y="295130"/>
                  </a:lnTo>
                  <a:lnTo>
                    <a:pt x="353227" y="253566"/>
                  </a:lnTo>
                  <a:lnTo>
                    <a:pt x="365598" y="207510"/>
                  </a:lnTo>
                  <a:lnTo>
                    <a:pt x="367195" y="183603"/>
                  </a:lnTo>
                  <a:lnTo>
                    <a:pt x="365598" y="159339"/>
                  </a:lnTo>
                  <a:lnTo>
                    <a:pt x="353227" y="113280"/>
                  </a:lnTo>
                  <a:lnTo>
                    <a:pt x="329315" y="71721"/>
                  </a:lnTo>
                  <a:lnTo>
                    <a:pt x="295485" y="37892"/>
                  </a:lnTo>
                  <a:lnTo>
                    <a:pt x="253766" y="13978"/>
                  </a:lnTo>
                  <a:lnTo>
                    <a:pt x="207666" y="1598"/>
                  </a:lnTo>
                  <a:lnTo>
                    <a:pt x="183603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9860" y="3355874"/>
            <a:ext cx="323994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209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13843" y="3097753"/>
            <a:ext cx="7736699" cy="482152"/>
            <a:chOff x="1334782" y="2561306"/>
            <a:chExt cx="6398895" cy="398780"/>
          </a:xfrm>
        </p:grpSpPr>
        <p:sp>
          <p:nvSpPr>
            <p:cNvPr id="26" name="object 26"/>
            <p:cNvSpPr/>
            <p:nvPr/>
          </p:nvSpPr>
          <p:spPr>
            <a:xfrm>
              <a:off x="2635923" y="2883251"/>
              <a:ext cx="582930" cy="635"/>
            </a:xfrm>
            <a:custGeom>
              <a:avLst/>
              <a:gdLst/>
              <a:ahLst/>
              <a:cxnLst/>
              <a:rect l="l" t="t" r="r" b="b"/>
              <a:pathLst>
                <a:path w="582930" h="635">
                  <a:moveTo>
                    <a:pt x="-17999" y="177"/>
                  </a:moveTo>
                  <a:lnTo>
                    <a:pt x="600840" y="177"/>
                  </a:lnTo>
                </a:path>
              </a:pathLst>
            </a:custGeom>
            <a:ln w="3635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7" name="object 27"/>
            <p:cNvSpPr/>
            <p:nvPr/>
          </p:nvSpPr>
          <p:spPr>
            <a:xfrm>
              <a:off x="3209404" y="2807292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73"/>
                  </a:lnTo>
                  <a:lnTo>
                    <a:pt x="152273" y="7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8" name="object 28"/>
            <p:cNvSpPr/>
            <p:nvPr/>
          </p:nvSpPr>
          <p:spPr>
            <a:xfrm>
              <a:off x="3728161" y="2883251"/>
              <a:ext cx="584200" cy="0"/>
            </a:xfrm>
            <a:custGeom>
              <a:avLst/>
              <a:gdLst/>
              <a:ahLst/>
              <a:cxnLst/>
              <a:rect l="l" t="t" r="r" b="b"/>
              <a:pathLst>
                <a:path w="584200">
                  <a:moveTo>
                    <a:pt x="0" y="0"/>
                  </a:moveTo>
                  <a:lnTo>
                    <a:pt x="583920" y="0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01998" y="2807292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73"/>
                  </a:lnTo>
                  <a:lnTo>
                    <a:pt x="152285" y="7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0" name="object 30"/>
            <p:cNvSpPr/>
            <p:nvPr/>
          </p:nvSpPr>
          <p:spPr>
            <a:xfrm>
              <a:off x="4821123" y="2883251"/>
              <a:ext cx="584200" cy="0"/>
            </a:xfrm>
            <a:custGeom>
              <a:avLst/>
              <a:gdLst/>
              <a:ahLst/>
              <a:cxnLst/>
              <a:rect l="l" t="t" r="r" b="b"/>
              <a:pathLst>
                <a:path w="584200">
                  <a:moveTo>
                    <a:pt x="0" y="0"/>
                  </a:moveTo>
                  <a:lnTo>
                    <a:pt x="583920" y="0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1" name="object 31"/>
            <p:cNvSpPr/>
            <p:nvPr/>
          </p:nvSpPr>
          <p:spPr>
            <a:xfrm>
              <a:off x="7007034" y="2883251"/>
              <a:ext cx="583565" cy="635"/>
            </a:xfrm>
            <a:custGeom>
              <a:avLst/>
              <a:gdLst/>
              <a:ahLst/>
              <a:cxnLst/>
              <a:rect l="l" t="t" r="r" b="b"/>
              <a:pathLst>
                <a:path w="583565" h="635">
                  <a:moveTo>
                    <a:pt x="-17999" y="177"/>
                  </a:moveTo>
                  <a:lnTo>
                    <a:pt x="601209" y="177"/>
                  </a:lnTo>
                </a:path>
              </a:pathLst>
            </a:custGeom>
            <a:ln w="3635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2" name="object 32"/>
            <p:cNvSpPr/>
            <p:nvPr/>
          </p:nvSpPr>
          <p:spPr>
            <a:xfrm>
              <a:off x="5394960" y="2807292"/>
              <a:ext cx="2338705" cy="152400"/>
            </a:xfrm>
            <a:custGeom>
              <a:avLst/>
              <a:gdLst/>
              <a:ahLst/>
              <a:cxnLst/>
              <a:rect l="l" t="t" r="r" b="b"/>
              <a:pathLst>
                <a:path w="2338704" h="152400">
                  <a:moveTo>
                    <a:pt x="152285" y="75958"/>
                  </a:moveTo>
                  <a:lnTo>
                    <a:pt x="0" y="0"/>
                  </a:lnTo>
                  <a:lnTo>
                    <a:pt x="0" y="152273"/>
                  </a:lnTo>
                  <a:lnTo>
                    <a:pt x="152285" y="75958"/>
                  </a:lnTo>
                  <a:close/>
                </a:path>
                <a:path w="2338704" h="152400">
                  <a:moveTo>
                    <a:pt x="2338197" y="75958"/>
                  </a:moveTo>
                  <a:lnTo>
                    <a:pt x="2185924" y="0"/>
                  </a:lnTo>
                  <a:lnTo>
                    <a:pt x="2185924" y="152273"/>
                  </a:lnTo>
                  <a:lnTo>
                    <a:pt x="2338197" y="7595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2880" y="2579404"/>
              <a:ext cx="774065" cy="302260"/>
            </a:xfrm>
            <a:custGeom>
              <a:avLst/>
              <a:gdLst/>
              <a:ahLst/>
              <a:cxnLst/>
              <a:rect l="l" t="t" r="r" b="b"/>
              <a:pathLst>
                <a:path w="774064" h="302260">
                  <a:moveTo>
                    <a:pt x="0" y="0"/>
                  </a:moveTo>
                  <a:lnTo>
                    <a:pt x="8568" y="60228"/>
                  </a:lnTo>
                  <a:lnTo>
                    <a:pt x="34276" y="112903"/>
                  </a:lnTo>
                  <a:lnTo>
                    <a:pt x="77125" y="158370"/>
                  </a:lnTo>
                  <a:lnTo>
                    <a:pt x="137118" y="196974"/>
                  </a:lnTo>
                  <a:lnTo>
                    <a:pt x="173544" y="213810"/>
                  </a:lnTo>
                  <a:lnTo>
                    <a:pt x="214258" y="229060"/>
                  </a:lnTo>
                  <a:lnTo>
                    <a:pt x="259258" y="242766"/>
                  </a:lnTo>
                  <a:lnTo>
                    <a:pt x="308547" y="254973"/>
                  </a:lnTo>
                  <a:lnTo>
                    <a:pt x="362123" y="265723"/>
                  </a:lnTo>
                  <a:lnTo>
                    <a:pt x="419987" y="275059"/>
                  </a:lnTo>
                  <a:lnTo>
                    <a:pt x="482140" y="283024"/>
                  </a:lnTo>
                  <a:lnTo>
                    <a:pt x="548583" y="289662"/>
                  </a:lnTo>
                  <a:lnTo>
                    <a:pt x="619314" y="295016"/>
                  </a:lnTo>
                  <a:lnTo>
                    <a:pt x="694335" y="299129"/>
                  </a:lnTo>
                  <a:lnTo>
                    <a:pt x="773645" y="302044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4" name="object 34"/>
            <p:cNvSpPr/>
            <p:nvPr/>
          </p:nvSpPr>
          <p:spPr>
            <a:xfrm>
              <a:off x="2115718" y="2805133"/>
              <a:ext cx="153670" cy="152400"/>
            </a:xfrm>
            <a:custGeom>
              <a:avLst/>
              <a:gdLst/>
              <a:ahLst/>
              <a:cxnLst/>
              <a:rect l="l" t="t" r="r" b="b"/>
              <a:pathLst>
                <a:path w="153669" h="152400">
                  <a:moveTo>
                    <a:pt x="2158" y="0"/>
                  </a:moveTo>
                  <a:lnTo>
                    <a:pt x="0" y="152273"/>
                  </a:lnTo>
                  <a:lnTo>
                    <a:pt x="153365" y="78473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66609" y="2776968"/>
            <a:ext cx="53743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54" dirty="0">
                <a:solidFill>
                  <a:srgbClr val="E02128"/>
                </a:solidFill>
                <a:latin typeface="Trebuchet MS"/>
                <a:cs typeface="Trebuchet MS"/>
              </a:rPr>
              <a:t>S</a:t>
            </a:r>
            <a:r>
              <a:rPr sz="1693" spc="-326" dirty="0">
                <a:solidFill>
                  <a:srgbClr val="E02128"/>
                </a:solidFill>
                <a:latin typeface="Trebuchet MS"/>
                <a:cs typeface="Trebuchet MS"/>
              </a:rPr>
              <a:t>T</a:t>
            </a:r>
            <a:r>
              <a:rPr sz="1693" spc="-60" dirty="0">
                <a:solidFill>
                  <a:srgbClr val="E02128"/>
                </a:solidFill>
                <a:latin typeface="Trebuchet MS"/>
                <a:cs typeface="Trebuchet MS"/>
              </a:rPr>
              <a:t>A</a:t>
            </a:r>
            <a:r>
              <a:rPr sz="1693" spc="-181" dirty="0">
                <a:solidFill>
                  <a:srgbClr val="E02128"/>
                </a:solidFill>
                <a:latin typeface="Trebuchet MS"/>
                <a:cs typeface="Trebuchet MS"/>
              </a:rPr>
              <a:t>RT</a:t>
            </a:r>
            <a:endParaRPr sz="1693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27622" y="4011815"/>
            <a:ext cx="386950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38" dirty="0">
                <a:solidFill>
                  <a:srgbClr val="E02128"/>
                </a:solidFill>
                <a:latin typeface="Trebuchet MS"/>
                <a:cs typeface="Trebuchet MS"/>
              </a:rPr>
              <a:t>E</a:t>
            </a:r>
            <a:r>
              <a:rPr sz="1693" spc="-48" dirty="0">
                <a:solidFill>
                  <a:srgbClr val="E02128"/>
                </a:solidFill>
                <a:latin typeface="Trebuchet MS"/>
                <a:cs typeface="Trebuchet MS"/>
              </a:rPr>
              <a:t>ND</a:t>
            </a:r>
            <a:endParaRPr sz="1693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771565" y="3465126"/>
            <a:ext cx="1008066" cy="555857"/>
            <a:chOff x="8081898" y="2865154"/>
            <a:chExt cx="833755" cy="459740"/>
          </a:xfrm>
        </p:grpSpPr>
        <p:sp>
          <p:nvSpPr>
            <p:cNvPr id="38" name="object 38"/>
            <p:cNvSpPr/>
            <p:nvPr/>
          </p:nvSpPr>
          <p:spPr>
            <a:xfrm>
              <a:off x="8099996" y="2883251"/>
              <a:ext cx="744855" cy="302260"/>
            </a:xfrm>
            <a:custGeom>
              <a:avLst/>
              <a:gdLst/>
              <a:ahLst/>
              <a:cxnLst/>
              <a:rect l="l" t="t" r="r" b="b"/>
              <a:pathLst>
                <a:path w="744854" h="302260">
                  <a:moveTo>
                    <a:pt x="0" y="0"/>
                  </a:moveTo>
                  <a:lnTo>
                    <a:pt x="82050" y="930"/>
                  </a:lnTo>
                  <a:lnTo>
                    <a:pt x="157859" y="3720"/>
                  </a:lnTo>
                  <a:lnTo>
                    <a:pt x="227699" y="8372"/>
                  </a:lnTo>
                  <a:lnTo>
                    <a:pt x="291844" y="14886"/>
                  </a:lnTo>
                  <a:lnTo>
                    <a:pt x="350565" y="23263"/>
                  </a:lnTo>
                  <a:lnTo>
                    <a:pt x="404137" y="33504"/>
                  </a:lnTo>
                  <a:lnTo>
                    <a:pt x="452830" y="45609"/>
                  </a:lnTo>
                  <a:lnTo>
                    <a:pt x="496918" y="59579"/>
                  </a:lnTo>
                  <a:lnTo>
                    <a:pt x="536673" y="75415"/>
                  </a:lnTo>
                  <a:lnTo>
                    <a:pt x="572368" y="93118"/>
                  </a:lnTo>
                  <a:lnTo>
                    <a:pt x="632669" y="134127"/>
                  </a:lnTo>
                  <a:lnTo>
                    <a:pt x="680002" y="182611"/>
                  </a:lnTo>
                  <a:lnTo>
                    <a:pt x="716547" y="238577"/>
                  </a:lnTo>
                  <a:lnTo>
                    <a:pt x="731456" y="269368"/>
                  </a:lnTo>
                  <a:lnTo>
                    <a:pt x="744486" y="302031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9" name="object 39"/>
            <p:cNvSpPr/>
            <p:nvPr/>
          </p:nvSpPr>
          <p:spPr>
            <a:xfrm>
              <a:off x="8765641" y="3161534"/>
              <a:ext cx="149860" cy="163195"/>
            </a:xfrm>
            <a:custGeom>
              <a:avLst/>
              <a:gdLst/>
              <a:ahLst/>
              <a:cxnLst/>
              <a:rect l="l" t="t" r="r" b="b"/>
              <a:pathLst>
                <a:path w="149859" h="163195">
                  <a:moveTo>
                    <a:pt x="149758" y="0"/>
                  </a:moveTo>
                  <a:lnTo>
                    <a:pt x="0" y="26276"/>
                  </a:lnTo>
                  <a:lnTo>
                    <a:pt x="101523" y="163080"/>
                  </a:lnTo>
                  <a:lnTo>
                    <a:pt x="14975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0673114" y="349179"/>
            <a:ext cx="1253749" cy="1305957"/>
            <a:chOff x="8827554" y="288006"/>
            <a:chExt cx="1036955" cy="1080135"/>
          </a:xfrm>
        </p:grpSpPr>
        <p:sp>
          <p:nvSpPr>
            <p:cNvPr id="41" name="object 41"/>
            <p:cNvSpPr/>
            <p:nvPr/>
          </p:nvSpPr>
          <p:spPr>
            <a:xfrm>
              <a:off x="8827554" y="288006"/>
              <a:ext cx="1036955" cy="1080135"/>
            </a:xfrm>
            <a:custGeom>
              <a:avLst/>
              <a:gdLst/>
              <a:ahLst/>
              <a:cxnLst/>
              <a:rect l="l" t="t" r="r" b="b"/>
              <a:pathLst>
                <a:path w="1036954" h="1080135">
                  <a:moveTo>
                    <a:pt x="0" y="0"/>
                  </a:moveTo>
                  <a:lnTo>
                    <a:pt x="0" y="1080008"/>
                  </a:lnTo>
                </a:path>
                <a:path w="1036954" h="1080135">
                  <a:moveTo>
                    <a:pt x="1036447" y="1080008"/>
                  </a:moveTo>
                  <a:lnTo>
                    <a:pt x="0" y="1080008"/>
                  </a:lnTo>
                </a:path>
              </a:pathLst>
            </a:custGeom>
            <a:ln w="3175">
              <a:solidFill>
                <a:srgbClr val="DCDCDC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2" name="object 42"/>
            <p:cNvSpPr/>
            <p:nvPr/>
          </p:nvSpPr>
          <p:spPr>
            <a:xfrm>
              <a:off x="9159761" y="432367"/>
              <a:ext cx="441325" cy="400050"/>
            </a:xfrm>
            <a:custGeom>
              <a:avLst/>
              <a:gdLst/>
              <a:ahLst/>
              <a:cxnLst/>
              <a:rect l="l" t="t" r="r" b="b"/>
              <a:pathLst>
                <a:path w="441325" h="400050">
                  <a:moveTo>
                    <a:pt x="78916" y="192963"/>
                  </a:moveTo>
                  <a:lnTo>
                    <a:pt x="40397" y="192963"/>
                  </a:lnTo>
                  <a:lnTo>
                    <a:pt x="40397" y="199796"/>
                  </a:lnTo>
                  <a:lnTo>
                    <a:pt x="45683" y="245666"/>
                  </a:lnTo>
                  <a:lnTo>
                    <a:pt x="60737" y="287744"/>
                  </a:lnTo>
                  <a:lnTo>
                    <a:pt x="84348" y="324840"/>
                  </a:lnTo>
                  <a:lnTo>
                    <a:pt x="115308" y="355765"/>
                  </a:lnTo>
                  <a:lnTo>
                    <a:pt x="152409" y="379327"/>
                  </a:lnTo>
                  <a:lnTo>
                    <a:pt x="194440" y="394337"/>
                  </a:lnTo>
                  <a:lnTo>
                    <a:pt x="240193" y="399605"/>
                  </a:lnTo>
                  <a:lnTo>
                    <a:pt x="286103" y="394337"/>
                  </a:lnTo>
                  <a:lnTo>
                    <a:pt x="328283" y="379327"/>
                  </a:lnTo>
                  <a:lnTo>
                    <a:pt x="357109" y="361086"/>
                  </a:lnTo>
                  <a:lnTo>
                    <a:pt x="240917" y="361086"/>
                  </a:lnTo>
                  <a:lnTo>
                    <a:pt x="197793" y="355288"/>
                  </a:lnTo>
                  <a:lnTo>
                    <a:pt x="159079" y="338939"/>
                  </a:lnTo>
                  <a:lnTo>
                    <a:pt x="126303" y="313610"/>
                  </a:lnTo>
                  <a:lnTo>
                    <a:pt x="100997" y="280871"/>
                  </a:lnTo>
                  <a:lnTo>
                    <a:pt x="84691" y="242291"/>
                  </a:lnTo>
                  <a:lnTo>
                    <a:pt x="78964" y="199796"/>
                  </a:lnTo>
                  <a:lnTo>
                    <a:pt x="78916" y="192963"/>
                  </a:lnTo>
                  <a:close/>
                </a:path>
                <a:path w="441325" h="400050">
                  <a:moveTo>
                    <a:pt x="355725" y="37439"/>
                  </a:moveTo>
                  <a:lnTo>
                    <a:pt x="240917" y="37439"/>
                  </a:lnTo>
                  <a:lnTo>
                    <a:pt x="283891" y="43239"/>
                  </a:lnTo>
                  <a:lnTo>
                    <a:pt x="322506" y="59599"/>
                  </a:lnTo>
                  <a:lnTo>
                    <a:pt x="355220" y="84959"/>
                  </a:lnTo>
                  <a:lnTo>
                    <a:pt x="380495" y="117760"/>
                  </a:lnTo>
                  <a:lnTo>
                    <a:pt x="396789" y="156440"/>
                  </a:lnTo>
                  <a:lnTo>
                    <a:pt x="402563" y="199440"/>
                  </a:lnTo>
                  <a:lnTo>
                    <a:pt x="396765" y="242414"/>
                  </a:lnTo>
                  <a:lnTo>
                    <a:pt x="380416" y="281029"/>
                  </a:lnTo>
                  <a:lnTo>
                    <a:pt x="355087" y="313743"/>
                  </a:lnTo>
                  <a:lnTo>
                    <a:pt x="322348" y="339018"/>
                  </a:lnTo>
                  <a:lnTo>
                    <a:pt x="283768" y="355312"/>
                  </a:lnTo>
                  <a:lnTo>
                    <a:pt x="240917" y="361086"/>
                  </a:lnTo>
                  <a:lnTo>
                    <a:pt x="357109" y="361086"/>
                  </a:lnTo>
                  <a:lnTo>
                    <a:pt x="396594" y="324840"/>
                  </a:lnTo>
                  <a:lnTo>
                    <a:pt x="420295" y="287744"/>
                  </a:lnTo>
                  <a:lnTo>
                    <a:pt x="435406" y="245666"/>
                  </a:lnTo>
                  <a:lnTo>
                    <a:pt x="440714" y="199796"/>
                  </a:lnTo>
                  <a:lnTo>
                    <a:pt x="435427" y="153931"/>
                  </a:lnTo>
                  <a:lnTo>
                    <a:pt x="420374" y="111856"/>
                  </a:lnTo>
                  <a:lnTo>
                    <a:pt x="396763" y="74762"/>
                  </a:lnTo>
                  <a:lnTo>
                    <a:pt x="365802" y="43839"/>
                  </a:lnTo>
                  <a:lnTo>
                    <a:pt x="355725" y="37439"/>
                  </a:lnTo>
                  <a:close/>
                </a:path>
                <a:path w="441325" h="400050">
                  <a:moveTo>
                    <a:pt x="60019" y="88382"/>
                  </a:moveTo>
                  <a:lnTo>
                    <a:pt x="52997" y="90137"/>
                  </a:lnTo>
                  <a:lnTo>
                    <a:pt x="47598" y="95402"/>
                  </a:lnTo>
                  <a:lnTo>
                    <a:pt x="1878" y="171005"/>
                  </a:lnTo>
                  <a:lnTo>
                    <a:pt x="0" y="178535"/>
                  </a:lnTo>
                  <a:lnTo>
                    <a:pt x="1967" y="185627"/>
                  </a:lnTo>
                  <a:lnTo>
                    <a:pt x="7039" y="190899"/>
                  </a:lnTo>
                  <a:lnTo>
                    <a:pt x="14476" y="192963"/>
                  </a:lnTo>
                  <a:lnTo>
                    <a:pt x="104837" y="192963"/>
                  </a:lnTo>
                  <a:lnTo>
                    <a:pt x="112326" y="190899"/>
                  </a:lnTo>
                  <a:lnTo>
                    <a:pt x="117484" y="185627"/>
                  </a:lnTo>
                  <a:lnTo>
                    <a:pt x="119469" y="178535"/>
                  </a:lnTo>
                  <a:lnTo>
                    <a:pt x="117435" y="171005"/>
                  </a:lnTo>
                  <a:lnTo>
                    <a:pt x="72439" y="95402"/>
                  </a:lnTo>
                  <a:lnTo>
                    <a:pt x="67040" y="90137"/>
                  </a:lnTo>
                  <a:lnTo>
                    <a:pt x="60019" y="88382"/>
                  </a:lnTo>
                  <a:close/>
                </a:path>
                <a:path w="441325" h="400050">
                  <a:moveTo>
                    <a:pt x="240917" y="0"/>
                  </a:moveTo>
                  <a:lnTo>
                    <a:pt x="177736" y="10263"/>
                  </a:lnTo>
                  <a:lnTo>
                    <a:pt x="121042" y="39966"/>
                  </a:lnTo>
                  <a:lnTo>
                    <a:pt x="113705" y="52428"/>
                  </a:lnTo>
                  <a:lnTo>
                    <a:pt x="114102" y="59555"/>
                  </a:lnTo>
                  <a:lnTo>
                    <a:pt x="117435" y="66243"/>
                  </a:lnTo>
                  <a:lnTo>
                    <a:pt x="123111" y="71210"/>
                  </a:lnTo>
                  <a:lnTo>
                    <a:pt x="129902" y="73579"/>
                  </a:lnTo>
                  <a:lnTo>
                    <a:pt x="137029" y="73177"/>
                  </a:lnTo>
                  <a:lnTo>
                    <a:pt x="143712" y="69837"/>
                  </a:lnTo>
                  <a:lnTo>
                    <a:pt x="165940" y="55966"/>
                  </a:lnTo>
                  <a:lnTo>
                    <a:pt x="189752" y="45808"/>
                  </a:lnTo>
                  <a:lnTo>
                    <a:pt x="214845" y="39565"/>
                  </a:lnTo>
                  <a:lnTo>
                    <a:pt x="240917" y="37439"/>
                  </a:lnTo>
                  <a:lnTo>
                    <a:pt x="355725" y="37439"/>
                  </a:lnTo>
                  <a:lnTo>
                    <a:pt x="328702" y="20277"/>
                  </a:lnTo>
                  <a:lnTo>
                    <a:pt x="286671" y="5267"/>
                  </a:lnTo>
                  <a:lnTo>
                    <a:pt x="2409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1604" y="507970"/>
              <a:ext cx="102590" cy="143281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3364" y="5009563"/>
            <a:ext cx="174541" cy="26159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5946" y="4937746"/>
            <a:ext cx="268131" cy="311202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4498464" y="4960811"/>
            <a:ext cx="360079" cy="360079"/>
          </a:xfrm>
          <a:custGeom>
            <a:avLst/>
            <a:gdLst/>
            <a:ahLst/>
            <a:cxnLst/>
            <a:rect l="l" t="t" r="r" b="b"/>
            <a:pathLst>
              <a:path w="297814" h="297814">
                <a:moveTo>
                  <a:pt x="87833" y="0"/>
                </a:moveTo>
                <a:lnTo>
                  <a:pt x="84950" y="0"/>
                </a:lnTo>
                <a:lnTo>
                  <a:pt x="83870" y="1079"/>
                </a:lnTo>
                <a:lnTo>
                  <a:pt x="83870" y="36715"/>
                </a:lnTo>
                <a:lnTo>
                  <a:pt x="89280" y="36715"/>
                </a:lnTo>
                <a:lnTo>
                  <a:pt x="89280" y="1079"/>
                </a:lnTo>
                <a:lnTo>
                  <a:pt x="87833" y="0"/>
                </a:lnTo>
                <a:close/>
              </a:path>
              <a:path w="297814" h="297814">
                <a:moveTo>
                  <a:pt x="255955" y="41757"/>
                </a:moveTo>
                <a:lnTo>
                  <a:pt x="41757" y="41757"/>
                </a:lnTo>
                <a:lnTo>
                  <a:pt x="41757" y="255955"/>
                </a:lnTo>
                <a:lnTo>
                  <a:pt x="255955" y="255955"/>
                </a:lnTo>
                <a:lnTo>
                  <a:pt x="255955" y="217436"/>
                </a:lnTo>
                <a:lnTo>
                  <a:pt x="81356" y="217436"/>
                </a:lnTo>
                <a:lnTo>
                  <a:pt x="80276" y="216357"/>
                </a:lnTo>
                <a:lnTo>
                  <a:pt x="80276" y="81356"/>
                </a:lnTo>
                <a:lnTo>
                  <a:pt x="81356" y="80276"/>
                </a:lnTo>
                <a:lnTo>
                  <a:pt x="255955" y="80276"/>
                </a:lnTo>
                <a:lnTo>
                  <a:pt x="255955" y="41757"/>
                </a:lnTo>
                <a:close/>
              </a:path>
              <a:path w="297814" h="297814">
                <a:moveTo>
                  <a:pt x="255955" y="80276"/>
                </a:moveTo>
                <a:lnTo>
                  <a:pt x="216357" y="80276"/>
                </a:lnTo>
                <a:lnTo>
                  <a:pt x="217436" y="81356"/>
                </a:lnTo>
                <a:lnTo>
                  <a:pt x="217436" y="216357"/>
                </a:lnTo>
                <a:lnTo>
                  <a:pt x="216357" y="217436"/>
                </a:lnTo>
                <a:lnTo>
                  <a:pt x="255955" y="217436"/>
                </a:lnTo>
                <a:lnTo>
                  <a:pt x="255955" y="80276"/>
                </a:lnTo>
                <a:close/>
              </a:path>
              <a:path w="297814" h="297814">
                <a:moveTo>
                  <a:pt x="212394" y="85318"/>
                </a:moveTo>
                <a:lnTo>
                  <a:pt x="85318" y="85318"/>
                </a:lnTo>
                <a:lnTo>
                  <a:pt x="85318" y="212394"/>
                </a:lnTo>
                <a:lnTo>
                  <a:pt x="212394" y="212394"/>
                </a:lnTo>
                <a:lnTo>
                  <a:pt x="212394" y="85318"/>
                </a:lnTo>
                <a:close/>
              </a:path>
              <a:path w="297814" h="297814">
                <a:moveTo>
                  <a:pt x="150469" y="0"/>
                </a:moveTo>
                <a:lnTo>
                  <a:pt x="147231" y="0"/>
                </a:lnTo>
                <a:lnTo>
                  <a:pt x="146151" y="1079"/>
                </a:lnTo>
                <a:lnTo>
                  <a:pt x="146151" y="36715"/>
                </a:lnTo>
                <a:lnTo>
                  <a:pt x="151549" y="36715"/>
                </a:lnTo>
                <a:lnTo>
                  <a:pt x="151549" y="1079"/>
                </a:lnTo>
                <a:lnTo>
                  <a:pt x="150469" y="0"/>
                </a:lnTo>
                <a:close/>
              </a:path>
              <a:path w="297814" h="297814">
                <a:moveTo>
                  <a:pt x="212750" y="0"/>
                </a:moveTo>
                <a:lnTo>
                  <a:pt x="209880" y="0"/>
                </a:lnTo>
                <a:lnTo>
                  <a:pt x="208432" y="1079"/>
                </a:lnTo>
                <a:lnTo>
                  <a:pt x="208432" y="36715"/>
                </a:lnTo>
                <a:lnTo>
                  <a:pt x="213829" y="36715"/>
                </a:lnTo>
                <a:lnTo>
                  <a:pt x="213829" y="1079"/>
                </a:lnTo>
                <a:lnTo>
                  <a:pt x="212750" y="0"/>
                </a:lnTo>
                <a:close/>
              </a:path>
              <a:path w="297814" h="297814">
                <a:moveTo>
                  <a:pt x="296633" y="83883"/>
                </a:moveTo>
                <a:lnTo>
                  <a:pt x="260997" y="83883"/>
                </a:lnTo>
                <a:lnTo>
                  <a:pt x="260997" y="89280"/>
                </a:lnTo>
                <a:lnTo>
                  <a:pt x="296633" y="89280"/>
                </a:lnTo>
                <a:lnTo>
                  <a:pt x="297713" y="87833"/>
                </a:lnTo>
                <a:lnTo>
                  <a:pt x="297713" y="84962"/>
                </a:lnTo>
                <a:lnTo>
                  <a:pt x="296633" y="83883"/>
                </a:lnTo>
                <a:close/>
              </a:path>
              <a:path w="297814" h="297814">
                <a:moveTo>
                  <a:pt x="296633" y="146164"/>
                </a:moveTo>
                <a:lnTo>
                  <a:pt x="260997" y="146164"/>
                </a:lnTo>
                <a:lnTo>
                  <a:pt x="260997" y="151561"/>
                </a:lnTo>
                <a:lnTo>
                  <a:pt x="296633" y="151561"/>
                </a:lnTo>
                <a:lnTo>
                  <a:pt x="297713" y="150482"/>
                </a:lnTo>
                <a:lnTo>
                  <a:pt x="297713" y="147243"/>
                </a:lnTo>
                <a:lnTo>
                  <a:pt x="296633" y="146164"/>
                </a:lnTo>
                <a:close/>
              </a:path>
              <a:path w="297814" h="297814">
                <a:moveTo>
                  <a:pt x="296633" y="208432"/>
                </a:moveTo>
                <a:lnTo>
                  <a:pt x="260997" y="208432"/>
                </a:lnTo>
                <a:lnTo>
                  <a:pt x="260997" y="213842"/>
                </a:lnTo>
                <a:lnTo>
                  <a:pt x="296633" y="213842"/>
                </a:lnTo>
                <a:lnTo>
                  <a:pt x="297713" y="212763"/>
                </a:lnTo>
                <a:lnTo>
                  <a:pt x="297713" y="209880"/>
                </a:lnTo>
                <a:lnTo>
                  <a:pt x="296633" y="208432"/>
                </a:lnTo>
                <a:close/>
              </a:path>
              <a:path w="297814" h="297814">
                <a:moveTo>
                  <a:pt x="213829" y="260997"/>
                </a:moveTo>
                <a:lnTo>
                  <a:pt x="208432" y="260997"/>
                </a:lnTo>
                <a:lnTo>
                  <a:pt x="208432" y="296633"/>
                </a:lnTo>
                <a:lnTo>
                  <a:pt x="209880" y="297713"/>
                </a:lnTo>
                <a:lnTo>
                  <a:pt x="212750" y="297713"/>
                </a:lnTo>
                <a:lnTo>
                  <a:pt x="213829" y="296633"/>
                </a:lnTo>
                <a:lnTo>
                  <a:pt x="213829" y="260997"/>
                </a:lnTo>
                <a:close/>
              </a:path>
              <a:path w="297814" h="297814">
                <a:moveTo>
                  <a:pt x="151549" y="260997"/>
                </a:moveTo>
                <a:lnTo>
                  <a:pt x="146151" y="260997"/>
                </a:lnTo>
                <a:lnTo>
                  <a:pt x="146151" y="296633"/>
                </a:lnTo>
                <a:lnTo>
                  <a:pt x="147231" y="297713"/>
                </a:lnTo>
                <a:lnTo>
                  <a:pt x="150469" y="297713"/>
                </a:lnTo>
                <a:lnTo>
                  <a:pt x="151549" y="296633"/>
                </a:lnTo>
                <a:lnTo>
                  <a:pt x="151549" y="260997"/>
                </a:lnTo>
                <a:close/>
              </a:path>
              <a:path w="297814" h="297814">
                <a:moveTo>
                  <a:pt x="89280" y="260997"/>
                </a:moveTo>
                <a:lnTo>
                  <a:pt x="83870" y="260997"/>
                </a:lnTo>
                <a:lnTo>
                  <a:pt x="83870" y="296633"/>
                </a:lnTo>
                <a:lnTo>
                  <a:pt x="84950" y="297713"/>
                </a:lnTo>
                <a:lnTo>
                  <a:pt x="87833" y="297713"/>
                </a:lnTo>
                <a:lnTo>
                  <a:pt x="89280" y="296633"/>
                </a:lnTo>
                <a:lnTo>
                  <a:pt x="89280" y="260997"/>
                </a:lnTo>
                <a:close/>
              </a:path>
              <a:path w="297814" h="297814">
                <a:moveTo>
                  <a:pt x="36715" y="208432"/>
                </a:moveTo>
                <a:lnTo>
                  <a:pt x="1079" y="208432"/>
                </a:lnTo>
                <a:lnTo>
                  <a:pt x="0" y="209880"/>
                </a:lnTo>
                <a:lnTo>
                  <a:pt x="0" y="212763"/>
                </a:lnTo>
                <a:lnTo>
                  <a:pt x="1079" y="213842"/>
                </a:lnTo>
                <a:lnTo>
                  <a:pt x="36715" y="213842"/>
                </a:lnTo>
                <a:lnTo>
                  <a:pt x="36715" y="208432"/>
                </a:lnTo>
                <a:close/>
              </a:path>
              <a:path w="297814" h="297814">
                <a:moveTo>
                  <a:pt x="36715" y="146164"/>
                </a:moveTo>
                <a:lnTo>
                  <a:pt x="1079" y="146164"/>
                </a:lnTo>
                <a:lnTo>
                  <a:pt x="0" y="147243"/>
                </a:lnTo>
                <a:lnTo>
                  <a:pt x="0" y="150482"/>
                </a:lnTo>
                <a:lnTo>
                  <a:pt x="1079" y="151561"/>
                </a:lnTo>
                <a:lnTo>
                  <a:pt x="36715" y="151561"/>
                </a:lnTo>
                <a:lnTo>
                  <a:pt x="36715" y="146164"/>
                </a:lnTo>
                <a:close/>
              </a:path>
              <a:path w="297814" h="297814">
                <a:moveTo>
                  <a:pt x="36715" y="83883"/>
                </a:moveTo>
                <a:lnTo>
                  <a:pt x="1079" y="83883"/>
                </a:lnTo>
                <a:lnTo>
                  <a:pt x="0" y="84962"/>
                </a:lnTo>
                <a:lnTo>
                  <a:pt x="0" y="87833"/>
                </a:lnTo>
                <a:lnTo>
                  <a:pt x="1079" y="89280"/>
                </a:lnTo>
                <a:lnTo>
                  <a:pt x="36715" y="89280"/>
                </a:lnTo>
                <a:lnTo>
                  <a:pt x="36715" y="83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7" name="object 47"/>
          <p:cNvSpPr txBox="1"/>
          <p:nvPr/>
        </p:nvSpPr>
        <p:spPr>
          <a:xfrm>
            <a:off x="3699197" y="5274087"/>
            <a:ext cx="486759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spc="-85" dirty="0">
                <a:latin typeface="Trebuchet MS"/>
                <a:cs typeface="Trebuchet MS"/>
              </a:rPr>
              <a:t>d</a:t>
            </a:r>
            <a:r>
              <a:rPr sz="1270" spc="-103" dirty="0">
                <a:latin typeface="Trebuchet MS"/>
                <a:cs typeface="Trebuchet MS"/>
              </a:rPr>
              <a:t>a</a:t>
            </a:r>
            <a:r>
              <a:rPr sz="1270" spc="-109" dirty="0">
                <a:latin typeface="Trebuchet MS"/>
                <a:cs typeface="Trebuchet MS"/>
              </a:rPr>
              <a:t>t</a:t>
            </a:r>
            <a:r>
              <a:rPr sz="1270" spc="-91" dirty="0">
                <a:latin typeface="Trebuchet MS"/>
                <a:cs typeface="Trebuchet MS"/>
              </a:rPr>
              <a:t>a</a:t>
            </a:r>
            <a:r>
              <a:rPr sz="1270" spc="-73" dirty="0">
                <a:latin typeface="Trebuchet MS"/>
                <a:cs typeface="Trebuchet MS"/>
              </a:rPr>
              <a:t>s</a:t>
            </a:r>
            <a:r>
              <a:rPr sz="1270" spc="-121" dirty="0">
                <a:latin typeface="Trebuchet MS"/>
                <a:cs typeface="Trebuchet MS"/>
              </a:rPr>
              <a:t>e</a:t>
            </a:r>
            <a:r>
              <a:rPr sz="1270" spc="-115" dirty="0">
                <a:latin typeface="Trebuchet MS"/>
                <a:cs typeface="Trebuchet MS"/>
              </a:rPr>
              <a:t>t</a:t>
            </a:r>
            <a:endParaRPr sz="127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74712" y="4458390"/>
            <a:ext cx="138810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206" dirty="0">
                <a:latin typeface="Trebuchet MS"/>
                <a:cs typeface="Trebuchet MS"/>
              </a:rPr>
              <a:t>L</a:t>
            </a:r>
            <a:r>
              <a:rPr sz="2176" spc="-127" dirty="0">
                <a:latin typeface="Trebuchet MS"/>
                <a:cs typeface="Trebuchet MS"/>
              </a:rPr>
              <a:t>oa</a:t>
            </a:r>
            <a:r>
              <a:rPr sz="2176" spc="-97" dirty="0">
                <a:latin typeface="Trebuchet MS"/>
                <a:cs typeface="Trebuchet MS"/>
              </a:rPr>
              <a:t>d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09" dirty="0">
                <a:latin typeface="Trebuchet MS"/>
                <a:cs typeface="Trebuchet MS"/>
              </a:rPr>
              <a:t>d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91" dirty="0">
                <a:latin typeface="Trebuchet MS"/>
                <a:cs typeface="Trebuchet MS"/>
              </a:rPr>
              <a:t>s</a:t>
            </a:r>
            <a:r>
              <a:rPr sz="2176" spc="-193" dirty="0">
                <a:latin typeface="Trebuchet MS"/>
                <a:cs typeface="Trebuchet MS"/>
              </a:rPr>
              <a:t>et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45748" y="1934292"/>
            <a:ext cx="839160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 indent="36853">
              <a:lnSpc>
                <a:spcPts val="2188"/>
              </a:lnSpc>
              <a:spcBef>
                <a:spcPts val="544"/>
              </a:spcBef>
            </a:pPr>
            <a:r>
              <a:rPr sz="2176" spc="-127" dirty="0">
                <a:latin typeface="Trebuchet MS"/>
                <a:cs typeface="Trebuchet MS"/>
              </a:rPr>
              <a:t>Import </a:t>
            </a:r>
            <a:r>
              <a:rPr sz="2176" spc="-641" dirty="0">
                <a:latin typeface="Trebuchet MS"/>
                <a:cs typeface="Trebuchet MS"/>
              </a:rPr>
              <a:t> 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91" dirty="0">
                <a:latin typeface="Trebuchet MS"/>
                <a:cs typeface="Trebuchet MS"/>
              </a:rPr>
              <a:t>nd</a:t>
            </a:r>
            <a:r>
              <a:rPr sz="2176" spc="-242" dirty="0">
                <a:latin typeface="Trebuchet MS"/>
                <a:cs typeface="Trebuchet MS"/>
              </a:rPr>
              <a:t> 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115" dirty="0">
                <a:latin typeface="Trebuchet MS"/>
                <a:cs typeface="Trebuchet MS"/>
              </a:rPr>
              <a:t>ni</a:t>
            </a:r>
            <a:r>
              <a:rPr sz="2176" spc="-193" dirty="0">
                <a:latin typeface="Trebuchet MS"/>
                <a:cs typeface="Trebuchet MS"/>
              </a:rPr>
              <a:t>t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73315" y="2152367"/>
            <a:ext cx="1064879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93669" marR="6142" indent="-79081">
              <a:lnSpc>
                <a:spcPts val="2188"/>
              </a:lnSpc>
              <a:spcBef>
                <a:spcPts val="544"/>
              </a:spcBef>
            </a:pPr>
            <a:r>
              <a:rPr sz="2176" spc="-181" dirty="0">
                <a:latin typeface="Trebuchet MS"/>
                <a:cs typeface="Trebuchet MS"/>
              </a:rPr>
              <a:t>P</a:t>
            </a:r>
            <a:r>
              <a:rPr sz="2176" spc="-212" dirty="0">
                <a:latin typeface="Trebuchet MS"/>
                <a:cs typeface="Trebuchet MS"/>
              </a:rPr>
              <a:t>r</a:t>
            </a:r>
            <a:r>
              <a:rPr sz="2176" spc="-138" dirty="0">
                <a:latin typeface="Trebuchet MS"/>
                <a:cs typeface="Trebuchet MS"/>
              </a:rPr>
              <a:t>e</a:t>
            </a:r>
            <a:r>
              <a:rPr sz="2176" spc="-145" dirty="0">
                <a:latin typeface="Trebuchet MS"/>
                <a:cs typeface="Trebuchet MS"/>
              </a:rPr>
              <a:t>p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r>
              <a:rPr sz="2176" spc="-200" dirty="0">
                <a:latin typeface="Trebuchet MS"/>
                <a:cs typeface="Trebuchet MS"/>
              </a:rPr>
              <a:t>r</a:t>
            </a:r>
            <a:r>
              <a:rPr sz="2176" spc="-145" dirty="0">
                <a:latin typeface="Trebuchet MS"/>
                <a:cs typeface="Trebuchet MS"/>
              </a:rPr>
              <a:t>i</a:t>
            </a:r>
            <a:r>
              <a:rPr sz="2176" spc="-24" dirty="0">
                <a:latin typeface="Trebuchet MS"/>
                <a:cs typeface="Trebuchet MS"/>
              </a:rPr>
              <a:t>ng  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73" dirty="0">
                <a:latin typeface="Trebuchet MS"/>
                <a:cs typeface="Trebuchet MS"/>
              </a:rPr>
              <a:t>h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97" dirty="0">
                <a:latin typeface="Trebuchet MS"/>
                <a:cs typeface="Trebuchet MS"/>
              </a:rPr>
              <a:t>d</a:t>
            </a:r>
            <a:r>
              <a:rPr sz="2176" spc="-193" dirty="0">
                <a:latin typeface="Trebuchet MS"/>
                <a:cs typeface="Trebuchet MS"/>
              </a:rPr>
              <a:t>a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75" dirty="0">
                <a:latin typeface="Trebuchet MS"/>
                <a:cs typeface="Trebuchet MS"/>
              </a:rPr>
              <a:t>a</a:t>
            </a:r>
            <a:endParaRPr sz="2176"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1228" y="2628791"/>
            <a:ext cx="2651069" cy="1860278"/>
            <a:chOff x="2449182" y="2173435"/>
            <a:chExt cx="2192655" cy="1538605"/>
          </a:xfrm>
        </p:grpSpPr>
        <p:sp>
          <p:nvSpPr>
            <p:cNvPr id="52" name="object 52"/>
            <p:cNvSpPr/>
            <p:nvPr/>
          </p:nvSpPr>
          <p:spPr>
            <a:xfrm>
              <a:off x="3544925" y="3066487"/>
              <a:ext cx="635" cy="641985"/>
            </a:xfrm>
            <a:custGeom>
              <a:avLst/>
              <a:gdLst/>
              <a:ahLst/>
              <a:cxnLst/>
              <a:rect l="l" t="t" r="r" b="b"/>
              <a:pathLst>
                <a:path w="635" h="641985">
                  <a:moveTo>
                    <a:pt x="177" y="-3239"/>
                  </a:moveTo>
                  <a:lnTo>
                    <a:pt x="177" y="644767"/>
                  </a:lnTo>
                </a:path>
              </a:pathLst>
            </a:custGeom>
            <a:ln w="6835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3" name="object 53"/>
            <p:cNvSpPr/>
            <p:nvPr/>
          </p:nvSpPr>
          <p:spPr>
            <a:xfrm>
              <a:off x="2452674" y="2176928"/>
              <a:ext cx="635" cy="523240"/>
            </a:xfrm>
            <a:custGeom>
              <a:avLst/>
              <a:gdLst/>
              <a:ahLst/>
              <a:cxnLst/>
              <a:rect l="l" t="t" r="r" b="b"/>
              <a:pathLst>
                <a:path w="635" h="523239">
                  <a:moveTo>
                    <a:pt x="184" y="-3239"/>
                  </a:moveTo>
                  <a:lnTo>
                    <a:pt x="184" y="526314"/>
                  </a:lnTo>
                </a:path>
              </a:pathLst>
            </a:custGeom>
            <a:ln w="6848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4" name="object 54"/>
            <p:cNvSpPr/>
            <p:nvPr/>
          </p:nvSpPr>
          <p:spPr>
            <a:xfrm>
              <a:off x="4636795" y="2356925"/>
              <a:ext cx="1270" cy="343535"/>
            </a:xfrm>
            <a:custGeom>
              <a:avLst/>
              <a:gdLst/>
              <a:ahLst/>
              <a:cxnLst/>
              <a:rect l="l" t="t" r="r" b="b"/>
              <a:pathLst>
                <a:path w="1270" h="343535">
                  <a:moveTo>
                    <a:pt x="539" y="-3239"/>
                  </a:moveTo>
                  <a:lnTo>
                    <a:pt x="539" y="346317"/>
                  </a:lnTo>
                </a:path>
              </a:pathLst>
            </a:custGeom>
            <a:ln w="7559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6546813" y="4956019"/>
            <a:ext cx="780810" cy="399234"/>
            <a:chOff x="5414759" y="4098247"/>
            <a:chExt cx="645795" cy="330200"/>
          </a:xfrm>
        </p:grpSpPr>
        <p:sp>
          <p:nvSpPr>
            <p:cNvPr id="56" name="object 56"/>
            <p:cNvSpPr/>
            <p:nvPr/>
          </p:nvSpPr>
          <p:spPr>
            <a:xfrm>
              <a:off x="5551195" y="4139294"/>
              <a:ext cx="370205" cy="248285"/>
            </a:xfrm>
            <a:custGeom>
              <a:avLst/>
              <a:gdLst/>
              <a:ahLst/>
              <a:cxnLst/>
              <a:rect l="l" t="t" r="r" b="b"/>
              <a:pathLst>
                <a:path w="370204" h="248285">
                  <a:moveTo>
                    <a:pt x="0" y="61556"/>
                  </a:moveTo>
                  <a:lnTo>
                    <a:pt x="122770" y="0"/>
                  </a:lnTo>
                </a:path>
                <a:path w="370204" h="248285">
                  <a:moveTo>
                    <a:pt x="0" y="61556"/>
                  </a:moveTo>
                  <a:lnTo>
                    <a:pt x="122770" y="122758"/>
                  </a:lnTo>
                </a:path>
                <a:path w="370204" h="248285">
                  <a:moveTo>
                    <a:pt x="0" y="61556"/>
                  </a:moveTo>
                  <a:lnTo>
                    <a:pt x="122770" y="247675"/>
                  </a:lnTo>
                </a:path>
                <a:path w="370204" h="248285">
                  <a:moveTo>
                    <a:pt x="0" y="186474"/>
                  </a:moveTo>
                  <a:lnTo>
                    <a:pt x="122770" y="0"/>
                  </a:lnTo>
                </a:path>
                <a:path w="370204" h="248285">
                  <a:moveTo>
                    <a:pt x="0" y="186474"/>
                  </a:moveTo>
                  <a:lnTo>
                    <a:pt x="122770" y="122758"/>
                  </a:lnTo>
                </a:path>
                <a:path w="370204" h="248285">
                  <a:moveTo>
                    <a:pt x="0" y="186474"/>
                  </a:moveTo>
                  <a:lnTo>
                    <a:pt x="122770" y="247675"/>
                  </a:lnTo>
                </a:path>
                <a:path w="370204" h="248285">
                  <a:moveTo>
                    <a:pt x="370090" y="186474"/>
                  </a:moveTo>
                  <a:lnTo>
                    <a:pt x="247688" y="247675"/>
                  </a:lnTo>
                </a:path>
                <a:path w="370204" h="248285">
                  <a:moveTo>
                    <a:pt x="370090" y="186474"/>
                  </a:moveTo>
                  <a:lnTo>
                    <a:pt x="247688" y="122758"/>
                  </a:lnTo>
                </a:path>
                <a:path w="370204" h="248285">
                  <a:moveTo>
                    <a:pt x="370090" y="186474"/>
                  </a:moveTo>
                  <a:lnTo>
                    <a:pt x="247688" y="0"/>
                  </a:lnTo>
                </a:path>
                <a:path w="370204" h="248285">
                  <a:moveTo>
                    <a:pt x="370090" y="61556"/>
                  </a:moveTo>
                  <a:lnTo>
                    <a:pt x="247688" y="247675"/>
                  </a:lnTo>
                </a:path>
                <a:path w="370204" h="248285">
                  <a:moveTo>
                    <a:pt x="370090" y="61556"/>
                  </a:moveTo>
                  <a:lnTo>
                    <a:pt x="247688" y="122758"/>
                  </a:lnTo>
                </a:path>
                <a:path w="370204" h="248285">
                  <a:moveTo>
                    <a:pt x="370090" y="61556"/>
                  </a:moveTo>
                  <a:lnTo>
                    <a:pt x="247688" y="0"/>
                  </a:lnTo>
                </a:path>
              </a:pathLst>
            </a:custGeom>
            <a:ln w="457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7" name="object 57"/>
            <p:cNvSpPr/>
            <p:nvPr/>
          </p:nvSpPr>
          <p:spPr>
            <a:xfrm>
              <a:off x="5414759" y="4098247"/>
              <a:ext cx="645795" cy="330200"/>
            </a:xfrm>
            <a:custGeom>
              <a:avLst/>
              <a:gdLst/>
              <a:ahLst/>
              <a:cxnLst/>
              <a:rect l="l" t="t" r="r" b="b"/>
              <a:pathLst>
                <a:path w="645795" h="330200">
                  <a:moveTo>
                    <a:pt x="156959" y="204838"/>
                  </a:moveTo>
                  <a:lnTo>
                    <a:pt x="155359" y="197116"/>
                  </a:lnTo>
                  <a:lnTo>
                    <a:pt x="151193" y="191350"/>
                  </a:lnTo>
                  <a:lnTo>
                    <a:pt x="145415" y="187744"/>
                  </a:lnTo>
                  <a:lnTo>
                    <a:pt x="138963" y="186486"/>
                  </a:lnTo>
                  <a:lnTo>
                    <a:pt x="18364" y="186486"/>
                  </a:lnTo>
                  <a:lnTo>
                    <a:pt x="10782" y="187744"/>
                  </a:lnTo>
                  <a:lnTo>
                    <a:pt x="4991" y="191350"/>
                  </a:lnTo>
                  <a:lnTo>
                    <a:pt x="1295" y="197116"/>
                  </a:lnTo>
                  <a:lnTo>
                    <a:pt x="0" y="204838"/>
                  </a:lnTo>
                  <a:lnTo>
                    <a:pt x="0" y="250202"/>
                  </a:lnTo>
                  <a:lnTo>
                    <a:pt x="1295" y="256882"/>
                  </a:lnTo>
                  <a:lnTo>
                    <a:pt x="4991" y="262763"/>
                  </a:lnTo>
                  <a:lnTo>
                    <a:pt x="10782" y="266966"/>
                  </a:lnTo>
                  <a:lnTo>
                    <a:pt x="18364" y="268566"/>
                  </a:lnTo>
                  <a:lnTo>
                    <a:pt x="138963" y="268566"/>
                  </a:lnTo>
                  <a:lnTo>
                    <a:pt x="145415" y="266966"/>
                  </a:lnTo>
                  <a:lnTo>
                    <a:pt x="151193" y="262763"/>
                  </a:lnTo>
                  <a:lnTo>
                    <a:pt x="155359" y="256882"/>
                  </a:lnTo>
                  <a:lnTo>
                    <a:pt x="156959" y="250202"/>
                  </a:lnTo>
                  <a:lnTo>
                    <a:pt x="156959" y="204838"/>
                  </a:lnTo>
                  <a:close/>
                </a:path>
                <a:path w="645795" h="330200">
                  <a:moveTo>
                    <a:pt x="156959" y="79921"/>
                  </a:moveTo>
                  <a:lnTo>
                    <a:pt x="155359" y="73113"/>
                  </a:lnTo>
                  <a:lnTo>
                    <a:pt x="151193" y="67233"/>
                  </a:lnTo>
                  <a:lnTo>
                    <a:pt x="145415" y="63119"/>
                  </a:lnTo>
                  <a:lnTo>
                    <a:pt x="138963" y="61556"/>
                  </a:lnTo>
                  <a:lnTo>
                    <a:pt x="18364" y="61556"/>
                  </a:lnTo>
                  <a:lnTo>
                    <a:pt x="10782" y="63119"/>
                  </a:lnTo>
                  <a:lnTo>
                    <a:pt x="4991" y="67233"/>
                  </a:lnTo>
                  <a:lnTo>
                    <a:pt x="1295" y="73113"/>
                  </a:lnTo>
                  <a:lnTo>
                    <a:pt x="0" y="79921"/>
                  </a:lnTo>
                  <a:lnTo>
                    <a:pt x="0" y="125285"/>
                  </a:lnTo>
                  <a:lnTo>
                    <a:pt x="1295" y="132803"/>
                  </a:lnTo>
                  <a:lnTo>
                    <a:pt x="4991" y="138468"/>
                  </a:lnTo>
                  <a:lnTo>
                    <a:pt x="10782" y="142049"/>
                  </a:lnTo>
                  <a:lnTo>
                    <a:pt x="18364" y="143281"/>
                  </a:lnTo>
                  <a:lnTo>
                    <a:pt x="138963" y="143281"/>
                  </a:lnTo>
                  <a:lnTo>
                    <a:pt x="145415" y="142049"/>
                  </a:lnTo>
                  <a:lnTo>
                    <a:pt x="151193" y="138468"/>
                  </a:lnTo>
                  <a:lnTo>
                    <a:pt x="155359" y="132803"/>
                  </a:lnTo>
                  <a:lnTo>
                    <a:pt x="156959" y="125285"/>
                  </a:lnTo>
                  <a:lnTo>
                    <a:pt x="156959" y="79921"/>
                  </a:lnTo>
                  <a:close/>
                </a:path>
                <a:path w="645795" h="330200">
                  <a:moveTo>
                    <a:pt x="397802" y="266039"/>
                  </a:moveTo>
                  <a:lnTo>
                    <a:pt x="396240" y="258521"/>
                  </a:lnTo>
                  <a:lnTo>
                    <a:pt x="392125" y="252857"/>
                  </a:lnTo>
                  <a:lnTo>
                    <a:pt x="386245" y="249288"/>
                  </a:lnTo>
                  <a:lnTo>
                    <a:pt x="379437" y="248043"/>
                  </a:lnTo>
                  <a:lnTo>
                    <a:pt x="256679" y="248043"/>
                  </a:lnTo>
                  <a:lnTo>
                    <a:pt x="250063" y="249288"/>
                  </a:lnTo>
                  <a:lnTo>
                    <a:pt x="244297" y="252857"/>
                  </a:lnTo>
                  <a:lnTo>
                    <a:pt x="240220" y="258521"/>
                  </a:lnTo>
                  <a:lnTo>
                    <a:pt x="238683" y="266039"/>
                  </a:lnTo>
                  <a:lnTo>
                    <a:pt x="238683" y="311404"/>
                  </a:lnTo>
                  <a:lnTo>
                    <a:pt x="240220" y="318223"/>
                  </a:lnTo>
                  <a:lnTo>
                    <a:pt x="244297" y="324091"/>
                  </a:lnTo>
                  <a:lnTo>
                    <a:pt x="250063" y="328206"/>
                  </a:lnTo>
                  <a:lnTo>
                    <a:pt x="256679" y="329755"/>
                  </a:lnTo>
                  <a:lnTo>
                    <a:pt x="379437" y="329755"/>
                  </a:lnTo>
                  <a:lnTo>
                    <a:pt x="386245" y="328206"/>
                  </a:lnTo>
                  <a:lnTo>
                    <a:pt x="392125" y="324091"/>
                  </a:lnTo>
                  <a:lnTo>
                    <a:pt x="396240" y="318223"/>
                  </a:lnTo>
                  <a:lnTo>
                    <a:pt x="397802" y="311404"/>
                  </a:lnTo>
                  <a:lnTo>
                    <a:pt x="397802" y="266039"/>
                  </a:lnTo>
                  <a:close/>
                </a:path>
                <a:path w="645795" h="330200">
                  <a:moveTo>
                    <a:pt x="397802" y="141122"/>
                  </a:moveTo>
                  <a:lnTo>
                    <a:pt x="396240" y="134518"/>
                  </a:lnTo>
                  <a:lnTo>
                    <a:pt x="392125" y="128752"/>
                  </a:lnTo>
                  <a:lnTo>
                    <a:pt x="386245" y="124675"/>
                  </a:lnTo>
                  <a:lnTo>
                    <a:pt x="379437" y="123126"/>
                  </a:lnTo>
                  <a:lnTo>
                    <a:pt x="256679" y="123126"/>
                  </a:lnTo>
                  <a:lnTo>
                    <a:pt x="250063" y="124675"/>
                  </a:lnTo>
                  <a:lnTo>
                    <a:pt x="244297" y="128752"/>
                  </a:lnTo>
                  <a:lnTo>
                    <a:pt x="240220" y="134518"/>
                  </a:lnTo>
                  <a:lnTo>
                    <a:pt x="238683" y="141122"/>
                  </a:lnTo>
                  <a:lnTo>
                    <a:pt x="238683" y="189001"/>
                  </a:lnTo>
                  <a:lnTo>
                    <a:pt x="240220" y="195618"/>
                  </a:lnTo>
                  <a:lnTo>
                    <a:pt x="244297" y="201383"/>
                  </a:lnTo>
                  <a:lnTo>
                    <a:pt x="250063" y="205460"/>
                  </a:lnTo>
                  <a:lnTo>
                    <a:pt x="256679" y="206997"/>
                  </a:lnTo>
                  <a:lnTo>
                    <a:pt x="379437" y="206997"/>
                  </a:lnTo>
                  <a:lnTo>
                    <a:pt x="386245" y="205460"/>
                  </a:lnTo>
                  <a:lnTo>
                    <a:pt x="392125" y="201383"/>
                  </a:lnTo>
                  <a:lnTo>
                    <a:pt x="396240" y="195618"/>
                  </a:lnTo>
                  <a:lnTo>
                    <a:pt x="397802" y="189001"/>
                  </a:lnTo>
                  <a:lnTo>
                    <a:pt x="397802" y="141122"/>
                  </a:lnTo>
                  <a:close/>
                </a:path>
                <a:path w="645795" h="330200">
                  <a:moveTo>
                    <a:pt x="397802" y="18364"/>
                  </a:moveTo>
                  <a:lnTo>
                    <a:pt x="396240" y="10795"/>
                  </a:lnTo>
                  <a:lnTo>
                    <a:pt x="392125" y="5003"/>
                  </a:lnTo>
                  <a:lnTo>
                    <a:pt x="386245" y="1308"/>
                  </a:lnTo>
                  <a:lnTo>
                    <a:pt x="379437" y="0"/>
                  </a:lnTo>
                  <a:lnTo>
                    <a:pt x="256679" y="0"/>
                  </a:lnTo>
                  <a:lnTo>
                    <a:pt x="250063" y="1308"/>
                  </a:lnTo>
                  <a:lnTo>
                    <a:pt x="244297" y="5003"/>
                  </a:lnTo>
                  <a:lnTo>
                    <a:pt x="240220" y="10795"/>
                  </a:lnTo>
                  <a:lnTo>
                    <a:pt x="238683" y="18364"/>
                  </a:lnTo>
                  <a:lnTo>
                    <a:pt x="238683" y="63715"/>
                  </a:lnTo>
                  <a:lnTo>
                    <a:pt x="240220" y="71450"/>
                  </a:lnTo>
                  <a:lnTo>
                    <a:pt x="244297" y="77228"/>
                  </a:lnTo>
                  <a:lnTo>
                    <a:pt x="250063" y="80835"/>
                  </a:lnTo>
                  <a:lnTo>
                    <a:pt x="256679" y="82080"/>
                  </a:lnTo>
                  <a:lnTo>
                    <a:pt x="379437" y="82080"/>
                  </a:lnTo>
                  <a:lnTo>
                    <a:pt x="386245" y="80835"/>
                  </a:lnTo>
                  <a:lnTo>
                    <a:pt x="392125" y="77228"/>
                  </a:lnTo>
                  <a:lnTo>
                    <a:pt x="396240" y="71450"/>
                  </a:lnTo>
                  <a:lnTo>
                    <a:pt x="397802" y="63715"/>
                  </a:lnTo>
                  <a:lnTo>
                    <a:pt x="397802" y="18364"/>
                  </a:lnTo>
                  <a:close/>
                </a:path>
                <a:path w="645795" h="330200">
                  <a:moveTo>
                    <a:pt x="645477" y="204838"/>
                  </a:moveTo>
                  <a:lnTo>
                    <a:pt x="643864" y="197116"/>
                  </a:lnTo>
                  <a:lnTo>
                    <a:pt x="639673" y="191350"/>
                  </a:lnTo>
                  <a:lnTo>
                    <a:pt x="633780" y="187744"/>
                  </a:lnTo>
                  <a:lnTo>
                    <a:pt x="627126" y="186486"/>
                  </a:lnTo>
                  <a:lnTo>
                    <a:pt x="504355" y="186486"/>
                  </a:lnTo>
                  <a:lnTo>
                    <a:pt x="497738" y="187744"/>
                  </a:lnTo>
                  <a:lnTo>
                    <a:pt x="491972" y="191350"/>
                  </a:lnTo>
                  <a:lnTo>
                    <a:pt x="487895" y="197116"/>
                  </a:lnTo>
                  <a:lnTo>
                    <a:pt x="486359" y="204838"/>
                  </a:lnTo>
                  <a:lnTo>
                    <a:pt x="486359" y="250202"/>
                  </a:lnTo>
                  <a:lnTo>
                    <a:pt x="487895" y="256882"/>
                  </a:lnTo>
                  <a:lnTo>
                    <a:pt x="491985" y="262763"/>
                  </a:lnTo>
                  <a:lnTo>
                    <a:pt x="497738" y="266966"/>
                  </a:lnTo>
                  <a:lnTo>
                    <a:pt x="504355" y="268566"/>
                  </a:lnTo>
                  <a:lnTo>
                    <a:pt x="627126" y="268566"/>
                  </a:lnTo>
                  <a:lnTo>
                    <a:pt x="633780" y="266966"/>
                  </a:lnTo>
                  <a:lnTo>
                    <a:pt x="639673" y="262763"/>
                  </a:lnTo>
                  <a:lnTo>
                    <a:pt x="643864" y="256882"/>
                  </a:lnTo>
                  <a:lnTo>
                    <a:pt x="645477" y="250202"/>
                  </a:lnTo>
                  <a:lnTo>
                    <a:pt x="645477" y="204838"/>
                  </a:lnTo>
                  <a:close/>
                </a:path>
                <a:path w="645795" h="330200">
                  <a:moveTo>
                    <a:pt x="645477" y="79921"/>
                  </a:moveTo>
                  <a:lnTo>
                    <a:pt x="643864" y="73113"/>
                  </a:lnTo>
                  <a:lnTo>
                    <a:pt x="639673" y="67233"/>
                  </a:lnTo>
                  <a:lnTo>
                    <a:pt x="633780" y="63119"/>
                  </a:lnTo>
                  <a:lnTo>
                    <a:pt x="627126" y="61556"/>
                  </a:lnTo>
                  <a:lnTo>
                    <a:pt x="504355" y="61556"/>
                  </a:lnTo>
                  <a:lnTo>
                    <a:pt x="497738" y="63119"/>
                  </a:lnTo>
                  <a:lnTo>
                    <a:pt x="491972" y="67233"/>
                  </a:lnTo>
                  <a:lnTo>
                    <a:pt x="487895" y="73113"/>
                  </a:lnTo>
                  <a:lnTo>
                    <a:pt x="486359" y="79921"/>
                  </a:lnTo>
                  <a:lnTo>
                    <a:pt x="486359" y="125285"/>
                  </a:lnTo>
                  <a:lnTo>
                    <a:pt x="487895" y="132803"/>
                  </a:lnTo>
                  <a:lnTo>
                    <a:pt x="491985" y="138468"/>
                  </a:lnTo>
                  <a:lnTo>
                    <a:pt x="497738" y="142049"/>
                  </a:lnTo>
                  <a:lnTo>
                    <a:pt x="504355" y="143281"/>
                  </a:lnTo>
                  <a:lnTo>
                    <a:pt x="627126" y="143281"/>
                  </a:lnTo>
                  <a:lnTo>
                    <a:pt x="633780" y="142049"/>
                  </a:lnTo>
                  <a:lnTo>
                    <a:pt x="639673" y="138468"/>
                  </a:lnTo>
                  <a:lnTo>
                    <a:pt x="643864" y="132803"/>
                  </a:lnTo>
                  <a:lnTo>
                    <a:pt x="645477" y="125285"/>
                  </a:lnTo>
                  <a:lnTo>
                    <a:pt x="645477" y="79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7873497" y="1565911"/>
            <a:ext cx="743190" cy="547412"/>
            <a:chOff x="6512038" y="1294345"/>
            <a:chExt cx="614680" cy="452755"/>
          </a:xfrm>
        </p:grpSpPr>
        <p:sp>
          <p:nvSpPr>
            <p:cNvPr id="59" name="object 59"/>
            <p:cNvSpPr/>
            <p:nvPr/>
          </p:nvSpPr>
          <p:spPr>
            <a:xfrm>
              <a:off x="6643077" y="1471684"/>
              <a:ext cx="353060" cy="235585"/>
            </a:xfrm>
            <a:custGeom>
              <a:avLst/>
              <a:gdLst/>
              <a:ahLst/>
              <a:cxnLst/>
              <a:rect l="l" t="t" r="r" b="b"/>
              <a:pathLst>
                <a:path w="353059" h="235585">
                  <a:moveTo>
                    <a:pt x="0" y="59397"/>
                  </a:moveTo>
                  <a:lnTo>
                    <a:pt x="117360" y="0"/>
                  </a:lnTo>
                </a:path>
                <a:path w="353059" h="235585">
                  <a:moveTo>
                    <a:pt x="0" y="59397"/>
                  </a:moveTo>
                  <a:lnTo>
                    <a:pt x="117360" y="117360"/>
                  </a:lnTo>
                </a:path>
                <a:path w="353059" h="235585">
                  <a:moveTo>
                    <a:pt x="0" y="59397"/>
                  </a:moveTo>
                  <a:lnTo>
                    <a:pt x="117360" y="235089"/>
                  </a:lnTo>
                </a:path>
                <a:path w="353059" h="235585">
                  <a:moveTo>
                    <a:pt x="0" y="176758"/>
                  </a:moveTo>
                  <a:lnTo>
                    <a:pt x="117360" y="0"/>
                  </a:lnTo>
                </a:path>
                <a:path w="353059" h="235585">
                  <a:moveTo>
                    <a:pt x="0" y="176758"/>
                  </a:moveTo>
                  <a:lnTo>
                    <a:pt x="117360" y="117360"/>
                  </a:lnTo>
                </a:path>
                <a:path w="353059" h="235585">
                  <a:moveTo>
                    <a:pt x="0" y="176758"/>
                  </a:moveTo>
                  <a:lnTo>
                    <a:pt x="117360" y="235089"/>
                  </a:lnTo>
                </a:path>
                <a:path w="353059" h="235585">
                  <a:moveTo>
                    <a:pt x="352437" y="176758"/>
                  </a:moveTo>
                  <a:lnTo>
                    <a:pt x="235076" y="235089"/>
                  </a:lnTo>
                </a:path>
                <a:path w="353059" h="235585">
                  <a:moveTo>
                    <a:pt x="352437" y="176758"/>
                  </a:moveTo>
                  <a:lnTo>
                    <a:pt x="235076" y="117360"/>
                  </a:lnTo>
                </a:path>
                <a:path w="353059" h="235585">
                  <a:moveTo>
                    <a:pt x="352437" y="176758"/>
                  </a:moveTo>
                  <a:lnTo>
                    <a:pt x="235076" y="0"/>
                  </a:lnTo>
                </a:path>
                <a:path w="353059" h="235585">
                  <a:moveTo>
                    <a:pt x="352437" y="59397"/>
                  </a:moveTo>
                  <a:lnTo>
                    <a:pt x="235076" y="235089"/>
                  </a:lnTo>
                </a:path>
                <a:path w="353059" h="235585">
                  <a:moveTo>
                    <a:pt x="352437" y="59397"/>
                  </a:moveTo>
                  <a:lnTo>
                    <a:pt x="235076" y="117360"/>
                  </a:lnTo>
                </a:path>
                <a:path w="353059" h="235585">
                  <a:moveTo>
                    <a:pt x="352437" y="59397"/>
                  </a:moveTo>
                  <a:lnTo>
                    <a:pt x="235076" y="0"/>
                  </a:lnTo>
                </a:path>
              </a:pathLst>
            </a:custGeom>
            <a:ln w="4427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12039" y="1432809"/>
              <a:ext cx="614680" cy="314325"/>
            </a:xfrm>
            <a:custGeom>
              <a:avLst/>
              <a:gdLst/>
              <a:ahLst/>
              <a:cxnLst/>
              <a:rect l="l" t="t" r="r" b="b"/>
              <a:pathLst>
                <a:path w="614679" h="314325">
                  <a:moveTo>
                    <a:pt x="150482" y="181444"/>
                  </a:moveTo>
                  <a:lnTo>
                    <a:pt x="144360" y="175679"/>
                  </a:lnTo>
                  <a:lnTo>
                    <a:pt x="6121" y="175679"/>
                  </a:lnTo>
                  <a:lnTo>
                    <a:pt x="0" y="181444"/>
                  </a:lnTo>
                  <a:lnTo>
                    <a:pt x="0" y="249834"/>
                  </a:lnTo>
                  <a:lnTo>
                    <a:pt x="6121" y="254520"/>
                  </a:lnTo>
                  <a:lnTo>
                    <a:pt x="138239" y="254520"/>
                  </a:lnTo>
                  <a:lnTo>
                    <a:pt x="144360" y="254520"/>
                  </a:lnTo>
                  <a:lnTo>
                    <a:pt x="150482" y="249834"/>
                  </a:lnTo>
                  <a:lnTo>
                    <a:pt x="150482" y="181444"/>
                  </a:lnTo>
                  <a:close/>
                </a:path>
                <a:path w="614679" h="314325">
                  <a:moveTo>
                    <a:pt x="150482" y="64084"/>
                  </a:moveTo>
                  <a:lnTo>
                    <a:pt x="144360" y="57962"/>
                  </a:lnTo>
                  <a:lnTo>
                    <a:pt x="6121" y="57962"/>
                  </a:lnTo>
                  <a:lnTo>
                    <a:pt x="0" y="64084"/>
                  </a:lnTo>
                  <a:lnTo>
                    <a:pt x="0" y="132473"/>
                  </a:lnTo>
                  <a:lnTo>
                    <a:pt x="6121" y="136804"/>
                  </a:lnTo>
                  <a:lnTo>
                    <a:pt x="138239" y="136804"/>
                  </a:lnTo>
                  <a:lnTo>
                    <a:pt x="144360" y="136804"/>
                  </a:lnTo>
                  <a:lnTo>
                    <a:pt x="150482" y="132473"/>
                  </a:lnTo>
                  <a:lnTo>
                    <a:pt x="150482" y="64084"/>
                  </a:lnTo>
                  <a:close/>
                </a:path>
                <a:path w="614679" h="314325">
                  <a:moveTo>
                    <a:pt x="379437" y="240842"/>
                  </a:moveTo>
                  <a:lnTo>
                    <a:pt x="373316" y="235077"/>
                  </a:lnTo>
                  <a:lnTo>
                    <a:pt x="233641" y="235077"/>
                  </a:lnTo>
                  <a:lnTo>
                    <a:pt x="229323" y="240842"/>
                  </a:lnTo>
                  <a:lnTo>
                    <a:pt x="229323" y="307797"/>
                  </a:lnTo>
                  <a:lnTo>
                    <a:pt x="233641" y="313918"/>
                  </a:lnTo>
                  <a:lnTo>
                    <a:pt x="367563" y="313918"/>
                  </a:lnTo>
                  <a:lnTo>
                    <a:pt x="373316" y="313918"/>
                  </a:lnTo>
                  <a:lnTo>
                    <a:pt x="379437" y="307797"/>
                  </a:lnTo>
                  <a:lnTo>
                    <a:pt x="379437" y="240842"/>
                  </a:lnTo>
                  <a:close/>
                </a:path>
                <a:path w="614679" h="314325">
                  <a:moveTo>
                    <a:pt x="379437" y="123482"/>
                  </a:moveTo>
                  <a:lnTo>
                    <a:pt x="373316" y="117716"/>
                  </a:lnTo>
                  <a:lnTo>
                    <a:pt x="233641" y="117716"/>
                  </a:lnTo>
                  <a:lnTo>
                    <a:pt x="229323" y="123482"/>
                  </a:lnTo>
                  <a:lnTo>
                    <a:pt x="229323" y="190436"/>
                  </a:lnTo>
                  <a:lnTo>
                    <a:pt x="233641" y="196557"/>
                  </a:lnTo>
                  <a:lnTo>
                    <a:pt x="367563" y="196557"/>
                  </a:lnTo>
                  <a:lnTo>
                    <a:pt x="373316" y="196557"/>
                  </a:lnTo>
                  <a:lnTo>
                    <a:pt x="379437" y="190436"/>
                  </a:lnTo>
                  <a:lnTo>
                    <a:pt x="379437" y="123482"/>
                  </a:lnTo>
                  <a:close/>
                </a:path>
                <a:path w="614679" h="314325">
                  <a:moveTo>
                    <a:pt x="379437" y="6121"/>
                  </a:moveTo>
                  <a:lnTo>
                    <a:pt x="373316" y="0"/>
                  </a:lnTo>
                  <a:lnTo>
                    <a:pt x="233641" y="0"/>
                  </a:lnTo>
                  <a:lnTo>
                    <a:pt x="229323" y="6121"/>
                  </a:lnTo>
                  <a:lnTo>
                    <a:pt x="229323" y="72720"/>
                  </a:lnTo>
                  <a:lnTo>
                    <a:pt x="233641" y="78841"/>
                  </a:lnTo>
                  <a:lnTo>
                    <a:pt x="367563" y="78841"/>
                  </a:lnTo>
                  <a:lnTo>
                    <a:pt x="373316" y="78841"/>
                  </a:lnTo>
                  <a:lnTo>
                    <a:pt x="379437" y="72720"/>
                  </a:lnTo>
                  <a:lnTo>
                    <a:pt x="379437" y="6121"/>
                  </a:lnTo>
                  <a:close/>
                </a:path>
                <a:path w="614679" h="314325">
                  <a:moveTo>
                    <a:pt x="614514" y="181444"/>
                  </a:moveTo>
                  <a:lnTo>
                    <a:pt x="608406" y="175679"/>
                  </a:lnTo>
                  <a:lnTo>
                    <a:pt x="470166" y="175679"/>
                  </a:lnTo>
                  <a:lnTo>
                    <a:pt x="464400" y="181444"/>
                  </a:lnTo>
                  <a:lnTo>
                    <a:pt x="464400" y="249834"/>
                  </a:lnTo>
                  <a:lnTo>
                    <a:pt x="470166" y="254520"/>
                  </a:lnTo>
                  <a:lnTo>
                    <a:pt x="602640" y="254520"/>
                  </a:lnTo>
                  <a:lnTo>
                    <a:pt x="608406" y="254520"/>
                  </a:lnTo>
                  <a:lnTo>
                    <a:pt x="614514" y="249834"/>
                  </a:lnTo>
                  <a:lnTo>
                    <a:pt x="614514" y="181444"/>
                  </a:lnTo>
                  <a:close/>
                </a:path>
                <a:path w="614679" h="314325">
                  <a:moveTo>
                    <a:pt x="614514" y="64084"/>
                  </a:moveTo>
                  <a:lnTo>
                    <a:pt x="608406" y="57962"/>
                  </a:lnTo>
                  <a:lnTo>
                    <a:pt x="470166" y="57962"/>
                  </a:lnTo>
                  <a:lnTo>
                    <a:pt x="464400" y="64084"/>
                  </a:lnTo>
                  <a:lnTo>
                    <a:pt x="464400" y="132473"/>
                  </a:lnTo>
                  <a:lnTo>
                    <a:pt x="470166" y="136804"/>
                  </a:lnTo>
                  <a:lnTo>
                    <a:pt x="602640" y="136804"/>
                  </a:lnTo>
                  <a:lnTo>
                    <a:pt x="608406" y="136804"/>
                  </a:lnTo>
                  <a:lnTo>
                    <a:pt x="614514" y="132473"/>
                  </a:lnTo>
                  <a:lnTo>
                    <a:pt x="614514" y="64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1" name="object 61"/>
            <p:cNvSpPr/>
            <p:nvPr/>
          </p:nvSpPr>
          <p:spPr>
            <a:xfrm>
              <a:off x="6645960" y="1301771"/>
              <a:ext cx="354330" cy="168275"/>
            </a:xfrm>
            <a:custGeom>
              <a:avLst/>
              <a:gdLst/>
              <a:ahLst/>
              <a:cxnLst/>
              <a:rect l="l" t="t" r="r" b="b"/>
              <a:pathLst>
                <a:path w="354329" h="168275">
                  <a:moveTo>
                    <a:pt x="49314" y="168122"/>
                  </a:moveTo>
                  <a:lnTo>
                    <a:pt x="28396" y="153789"/>
                  </a:lnTo>
                  <a:lnTo>
                    <a:pt x="12912" y="137431"/>
                  </a:lnTo>
                  <a:lnTo>
                    <a:pt x="3301" y="119318"/>
                  </a:lnTo>
                  <a:lnTo>
                    <a:pt x="0" y="99720"/>
                  </a:lnTo>
                  <a:lnTo>
                    <a:pt x="8985" y="68198"/>
                  </a:lnTo>
                  <a:lnTo>
                    <a:pt x="34041" y="40824"/>
                  </a:lnTo>
                  <a:lnTo>
                    <a:pt x="72316" y="19238"/>
                  </a:lnTo>
                  <a:lnTo>
                    <a:pt x="120957" y="5083"/>
                  </a:lnTo>
                  <a:lnTo>
                    <a:pt x="177114" y="0"/>
                  </a:lnTo>
                  <a:lnTo>
                    <a:pt x="233276" y="5083"/>
                  </a:lnTo>
                  <a:lnTo>
                    <a:pt x="281922" y="19238"/>
                  </a:lnTo>
                  <a:lnTo>
                    <a:pt x="320198" y="40824"/>
                  </a:lnTo>
                  <a:lnTo>
                    <a:pt x="345255" y="68198"/>
                  </a:lnTo>
                  <a:lnTo>
                    <a:pt x="354241" y="99720"/>
                  </a:lnTo>
                  <a:lnTo>
                    <a:pt x="352575" y="113744"/>
                  </a:lnTo>
                  <a:lnTo>
                    <a:pt x="347668" y="126895"/>
                  </a:lnTo>
                  <a:lnTo>
                    <a:pt x="339657" y="139507"/>
                  </a:lnTo>
                  <a:lnTo>
                    <a:pt x="328675" y="151917"/>
                  </a:lnTo>
                </a:path>
              </a:pathLst>
            </a:custGeom>
            <a:ln w="14852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2" name="object 62"/>
            <p:cNvSpPr/>
            <p:nvPr/>
          </p:nvSpPr>
          <p:spPr>
            <a:xfrm>
              <a:off x="6939000" y="1420922"/>
              <a:ext cx="67310" cy="66040"/>
            </a:xfrm>
            <a:custGeom>
              <a:avLst/>
              <a:gdLst/>
              <a:ahLst/>
              <a:cxnLst/>
              <a:rect l="l" t="t" r="r" b="b"/>
              <a:pathLst>
                <a:path w="67309" h="66040">
                  <a:moveTo>
                    <a:pt x="19443" y="0"/>
                  </a:moveTo>
                  <a:lnTo>
                    <a:pt x="0" y="65531"/>
                  </a:lnTo>
                  <a:lnTo>
                    <a:pt x="66954" y="50761"/>
                  </a:lnTo>
                  <a:lnTo>
                    <a:pt x="19443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9098765" y="4998246"/>
            <a:ext cx="459887" cy="357775"/>
            <a:chOff x="7525436" y="4133172"/>
            <a:chExt cx="380365" cy="295910"/>
          </a:xfrm>
        </p:grpSpPr>
        <p:sp>
          <p:nvSpPr>
            <p:cNvPr id="64" name="object 64"/>
            <p:cNvSpPr/>
            <p:nvPr/>
          </p:nvSpPr>
          <p:spPr>
            <a:xfrm>
              <a:off x="7570444" y="4213449"/>
              <a:ext cx="278130" cy="177800"/>
            </a:xfrm>
            <a:custGeom>
              <a:avLst/>
              <a:gdLst/>
              <a:ahLst/>
              <a:cxnLst/>
              <a:rect l="l" t="t" r="r" b="b"/>
              <a:pathLst>
                <a:path w="278129" h="177800">
                  <a:moveTo>
                    <a:pt x="0" y="177482"/>
                  </a:moveTo>
                  <a:lnTo>
                    <a:pt x="19700" y="140331"/>
                  </a:lnTo>
                  <a:lnTo>
                    <a:pt x="44325" y="104351"/>
                  </a:lnTo>
                  <a:lnTo>
                    <a:pt x="74921" y="71201"/>
                  </a:lnTo>
                  <a:lnTo>
                    <a:pt x="112532" y="42534"/>
                  </a:lnTo>
                  <a:lnTo>
                    <a:pt x="158205" y="20008"/>
                  </a:lnTo>
                  <a:lnTo>
                    <a:pt x="212983" y="5278"/>
                  </a:lnTo>
                  <a:lnTo>
                    <a:pt x="277914" y="0"/>
                  </a:lnTo>
                </a:path>
              </a:pathLst>
            </a:custGeom>
            <a:ln w="18866">
              <a:solidFill>
                <a:srgbClr val="F16421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5" name="object 65"/>
            <p:cNvSpPr/>
            <p:nvPr/>
          </p:nvSpPr>
          <p:spPr>
            <a:xfrm>
              <a:off x="7547038" y="4199771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206641"/>
                  </a:moveTo>
                  <a:lnTo>
                    <a:pt x="0" y="0"/>
                  </a:lnTo>
                </a:path>
              </a:pathLst>
            </a:custGeom>
            <a:ln w="18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6" name="object 66"/>
            <p:cNvSpPr/>
            <p:nvPr/>
          </p:nvSpPr>
          <p:spPr>
            <a:xfrm>
              <a:off x="7525436" y="4133172"/>
              <a:ext cx="43815" cy="82550"/>
            </a:xfrm>
            <a:custGeom>
              <a:avLst/>
              <a:gdLst/>
              <a:ahLst/>
              <a:cxnLst/>
              <a:rect l="l" t="t" r="r" b="b"/>
              <a:pathLst>
                <a:path w="43815" h="82550">
                  <a:moveTo>
                    <a:pt x="21602" y="0"/>
                  </a:moveTo>
                  <a:lnTo>
                    <a:pt x="0" y="82080"/>
                  </a:lnTo>
                  <a:lnTo>
                    <a:pt x="43561" y="82080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7" name="object 67"/>
            <p:cNvSpPr/>
            <p:nvPr/>
          </p:nvSpPr>
          <p:spPr>
            <a:xfrm>
              <a:off x="7547038" y="4406413"/>
              <a:ext cx="292100" cy="0"/>
            </a:xfrm>
            <a:custGeom>
              <a:avLst/>
              <a:gdLst/>
              <a:ahLst/>
              <a:cxnLst/>
              <a:rect l="l" t="t" r="r" b="b"/>
              <a:pathLst>
                <a:path w="292100">
                  <a:moveTo>
                    <a:pt x="0" y="0"/>
                  </a:moveTo>
                  <a:lnTo>
                    <a:pt x="291960" y="0"/>
                  </a:lnTo>
                </a:path>
              </a:pathLst>
            </a:custGeom>
            <a:ln w="18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8" name="object 68"/>
            <p:cNvSpPr/>
            <p:nvPr/>
          </p:nvSpPr>
          <p:spPr>
            <a:xfrm>
              <a:off x="7823517" y="4384442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4284"/>
                  </a:lnTo>
                  <a:lnTo>
                    <a:pt x="82080" y="21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183677" y="4455349"/>
            <a:ext cx="144952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69" dirty="0">
                <a:latin typeface="Trebuchet MS"/>
                <a:cs typeface="Trebuchet MS"/>
              </a:rPr>
              <a:t>C</a:t>
            </a:r>
            <a:r>
              <a:rPr sz="2176" spc="-212" dirty="0">
                <a:latin typeface="Trebuchet MS"/>
                <a:cs typeface="Trebuchet MS"/>
              </a:rPr>
              <a:t>r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193" dirty="0">
                <a:latin typeface="Trebuchet MS"/>
                <a:cs typeface="Trebuchet MS"/>
              </a:rPr>
              <a:t>a</a:t>
            </a:r>
            <a:r>
              <a:rPr sz="2176" spc="-212" dirty="0">
                <a:latin typeface="Trebuchet MS"/>
                <a:cs typeface="Trebuchet MS"/>
              </a:rPr>
              <a:t>t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r>
              <a:rPr sz="2176" spc="-247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73" dirty="0">
                <a:latin typeface="Trebuchet MS"/>
                <a:cs typeface="Trebuchet MS"/>
              </a:rPr>
              <a:t>o</a:t>
            </a:r>
            <a:r>
              <a:rPr sz="2176" spc="-109" dirty="0">
                <a:latin typeface="Trebuchet MS"/>
                <a:cs typeface="Trebuchet MS"/>
              </a:rPr>
              <a:t>d</a:t>
            </a:r>
            <a:r>
              <a:rPr sz="2176" spc="-175" dirty="0">
                <a:latin typeface="Trebuchet MS"/>
                <a:cs typeface="Trebuchet MS"/>
              </a:rPr>
              <a:t>el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401111" y="2147576"/>
            <a:ext cx="1693675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387" dirty="0">
                <a:latin typeface="Trebuchet MS"/>
                <a:cs typeface="Trebuchet MS"/>
              </a:rPr>
              <a:t>T</a:t>
            </a:r>
            <a:r>
              <a:rPr sz="2176" spc="-187" dirty="0">
                <a:latin typeface="Trebuchet MS"/>
                <a:cs typeface="Trebuchet MS"/>
              </a:rPr>
              <a:t>ra</a:t>
            </a:r>
            <a:r>
              <a:rPr sz="2176" spc="-151" dirty="0">
                <a:latin typeface="Trebuchet MS"/>
                <a:cs typeface="Trebuchet MS"/>
              </a:rPr>
              <a:t>i</a:t>
            </a:r>
            <a:r>
              <a:rPr sz="2176" spc="-85" dirty="0">
                <a:latin typeface="Trebuchet MS"/>
                <a:cs typeface="Trebuchet MS"/>
              </a:rPr>
              <a:t>n</a:t>
            </a:r>
            <a:r>
              <a:rPr sz="2176" spc="-224" dirty="0">
                <a:latin typeface="Trebuchet MS"/>
                <a:cs typeface="Trebuchet MS"/>
              </a:rPr>
              <a:t> </a:t>
            </a:r>
            <a:r>
              <a:rPr sz="2176" spc="-200" dirty="0">
                <a:latin typeface="Trebuchet MS"/>
                <a:cs typeface="Trebuchet MS"/>
              </a:rPr>
              <a:t>t</a:t>
            </a:r>
            <a:r>
              <a:rPr sz="2176" spc="-133" dirty="0">
                <a:latin typeface="Trebuchet MS"/>
                <a:cs typeface="Trebuchet MS"/>
              </a:rPr>
              <a:t>he</a:t>
            </a:r>
            <a:r>
              <a:rPr sz="2176" spc="-236" dirty="0">
                <a:latin typeface="Trebuchet MS"/>
                <a:cs typeface="Trebuchet MS"/>
              </a:rPr>
              <a:t> </a:t>
            </a:r>
            <a:r>
              <a:rPr sz="2176" spc="-133" dirty="0">
                <a:latin typeface="Trebuchet MS"/>
                <a:cs typeface="Trebuchet MS"/>
              </a:rPr>
              <a:t>m</a:t>
            </a:r>
            <a:r>
              <a:rPr sz="2176" spc="-91" dirty="0">
                <a:latin typeface="Trebuchet MS"/>
                <a:cs typeface="Trebuchet MS"/>
              </a:rPr>
              <a:t>o</a:t>
            </a:r>
            <a:r>
              <a:rPr sz="2176" spc="-103" dirty="0">
                <a:latin typeface="Trebuchet MS"/>
                <a:cs typeface="Trebuchet MS"/>
              </a:rPr>
              <a:t>d</a:t>
            </a:r>
            <a:r>
              <a:rPr sz="2176" spc="-175" dirty="0">
                <a:latin typeface="Trebuchet MS"/>
                <a:cs typeface="Trebuchet MS"/>
              </a:rPr>
              <a:t>el</a:t>
            </a:r>
            <a:endParaRPr sz="2176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114748" y="4455349"/>
            <a:ext cx="92898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212" dirty="0">
                <a:latin typeface="Trebuchet MS"/>
                <a:cs typeface="Trebuchet MS"/>
              </a:rPr>
              <a:t>E</a:t>
            </a:r>
            <a:r>
              <a:rPr sz="2176" spc="-115" dirty="0">
                <a:latin typeface="Trebuchet MS"/>
                <a:cs typeface="Trebuchet MS"/>
              </a:rPr>
              <a:t>v</a:t>
            </a:r>
            <a:r>
              <a:rPr sz="2176" spc="-187" dirty="0">
                <a:latin typeface="Trebuchet MS"/>
                <a:cs typeface="Trebuchet MS"/>
              </a:rPr>
              <a:t>a</a:t>
            </a:r>
            <a:r>
              <a:rPr sz="2176" spc="-175" dirty="0">
                <a:latin typeface="Trebuchet MS"/>
                <a:cs typeface="Trebuchet MS"/>
              </a:rPr>
              <a:t>l</a:t>
            </a:r>
            <a:r>
              <a:rPr sz="2176" spc="-85" dirty="0">
                <a:latin typeface="Trebuchet MS"/>
                <a:cs typeface="Trebuchet MS"/>
              </a:rPr>
              <a:t>u</a:t>
            </a:r>
            <a:r>
              <a:rPr sz="2176" spc="-193" dirty="0">
                <a:latin typeface="Trebuchet MS"/>
                <a:cs typeface="Trebuchet MS"/>
              </a:rPr>
              <a:t>a</a:t>
            </a:r>
            <a:r>
              <a:rPr sz="2176" spc="-212" dirty="0">
                <a:latin typeface="Trebuchet MS"/>
                <a:cs typeface="Trebuchet MS"/>
              </a:rPr>
              <a:t>t</a:t>
            </a:r>
            <a:r>
              <a:rPr sz="2176" spc="-187" dirty="0">
                <a:latin typeface="Trebuchet MS"/>
                <a:cs typeface="Trebuchet MS"/>
              </a:rPr>
              <a:t>e</a:t>
            </a:r>
            <a:endParaRPr sz="2176">
              <a:latin typeface="Trebuchet MS"/>
              <a:cs typeface="Trebuchet MS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6923749" y="2565111"/>
            <a:ext cx="2660282" cy="1919395"/>
            <a:chOff x="5726517" y="2120767"/>
            <a:chExt cx="2200275" cy="1587500"/>
          </a:xfrm>
        </p:grpSpPr>
        <p:sp>
          <p:nvSpPr>
            <p:cNvPr id="73" name="object 73"/>
            <p:cNvSpPr/>
            <p:nvPr/>
          </p:nvSpPr>
          <p:spPr>
            <a:xfrm>
              <a:off x="5729757" y="3066487"/>
              <a:ext cx="1270" cy="638810"/>
            </a:xfrm>
            <a:custGeom>
              <a:avLst/>
              <a:gdLst/>
              <a:ahLst/>
              <a:cxnLst/>
              <a:rect l="l" t="t" r="r" b="b"/>
              <a:pathLst>
                <a:path w="1270" h="638810">
                  <a:moveTo>
                    <a:pt x="539" y="-3239"/>
                  </a:moveTo>
                  <a:lnTo>
                    <a:pt x="539" y="641516"/>
                  </a:lnTo>
                </a:path>
              </a:pathLst>
            </a:custGeom>
            <a:ln w="7559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4" name="object 74"/>
            <p:cNvSpPr/>
            <p:nvPr/>
          </p:nvSpPr>
          <p:spPr>
            <a:xfrm>
              <a:off x="6822719" y="2124007"/>
              <a:ext cx="1270" cy="576580"/>
            </a:xfrm>
            <a:custGeom>
              <a:avLst/>
              <a:gdLst/>
              <a:ahLst/>
              <a:cxnLst/>
              <a:rect l="l" t="t" r="r" b="b"/>
              <a:pathLst>
                <a:path w="1270" h="576580">
                  <a:moveTo>
                    <a:pt x="539" y="-3239"/>
                  </a:moveTo>
                  <a:lnTo>
                    <a:pt x="539" y="579235"/>
                  </a:lnTo>
                </a:path>
              </a:pathLst>
            </a:custGeom>
            <a:ln w="7559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5" name="object 75"/>
            <p:cNvSpPr/>
            <p:nvPr/>
          </p:nvSpPr>
          <p:spPr>
            <a:xfrm>
              <a:off x="7916760" y="3066487"/>
              <a:ext cx="6985" cy="638810"/>
            </a:xfrm>
            <a:custGeom>
              <a:avLst/>
              <a:gdLst/>
              <a:ahLst/>
              <a:cxnLst/>
              <a:rect l="l" t="t" r="r" b="b"/>
              <a:pathLst>
                <a:path w="6984" h="638810">
                  <a:moveTo>
                    <a:pt x="0" y="0"/>
                  </a:moveTo>
                  <a:lnTo>
                    <a:pt x="30" y="53729"/>
                  </a:lnTo>
                  <a:lnTo>
                    <a:pt x="117" y="100412"/>
                  </a:lnTo>
                  <a:lnTo>
                    <a:pt x="257" y="140662"/>
                  </a:lnTo>
                  <a:lnTo>
                    <a:pt x="673" y="204311"/>
                  </a:lnTo>
                  <a:lnTo>
                    <a:pt x="1239" y="249577"/>
                  </a:lnTo>
                  <a:lnTo>
                    <a:pt x="2279" y="293727"/>
                  </a:lnTo>
                  <a:lnTo>
                    <a:pt x="3432" y="324078"/>
                  </a:lnTo>
                  <a:lnTo>
                    <a:pt x="3818" y="333988"/>
                  </a:lnTo>
                  <a:lnTo>
                    <a:pt x="5237" y="388922"/>
                  </a:lnTo>
                  <a:lnTo>
                    <a:pt x="5803" y="434142"/>
                  </a:lnTo>
                  <a:lnTo>
                    <a:pt x="6219" y="497731"/>
                  </a:lnTo>
                  <a:lnTo>
                    <a:pt x="6359" y="537945"/>
                  </a:lnTo>
                  <a:lnTo>
                    <a:pt x="6446" y="584589"/>
                  </a:lnTo>
                  <a:lnTo>
                    <a:pt x="6476" y="638276"/>
                  </a:lnTo>
                </a:path>
              </a:pathLst>
            </a:custGeom>
            <a:ln w="6479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357668" y="4329544"/>
            <a:ext cx="1394249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33" dirty="0">
                <a:solidFill>
                  <a:srgbClr val="E02128"/>
                </a:solidFill>
                <a:latin typeface="Trebuchet MS"/>
                <a:cs typeface="Trebuchet MS"/>
              </a:rPr>
              <a:t>O</a:t>
            </a:r>
            <a:r>
              <a:rPr sz="2418" spc="-97" dirty="0">
                <a:solidFill>
                  <a:srgbClr val="E02128"/>
                </a:solidFill>
                <a:latin typeface="Trebuchet MS"/>
                <a:cs typeface="Trebuchet MS"/>
              </a:rPr>
              <a:t>b</a:t>
            </a:r>
            <a:r>
              <a:rPr sz="2418" spc="-339" dirty="0">
                <a:solidFill>
                  <a:srgbClr val="E02128"/>
                </a:solidFill>
                <a:latin typeface="Trebuchet MS"/>
                <a:cs typeface="Trebuchet MS"/>
              </a:rPr>
              <a:t>j</a:t>
            </a:r>
            <a:r>
              <a:rPr sz="2418" spc="-212" dirty="0">
                <a:solidFill>
                  <a:srgbClr val="E02128"/>
                </a:solidFill>
                <a:latin typeface="Trebuchet MS"/>
                <a:cs typeface="Trebuchet MS"/>
              </a:rPr>
              <a:t>e</a:t>
            </a:r>
            <a:r>
              <a:rPr sz="2418" u="sng" spc="-175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Trebuchet MS"/>
                <a:cs typeface="Trebuchet MS"/>
              </a:rPr>
              <a:t>c</a:t>
            </a:r>
            <a:r>
              <a:rPr sz="2418" u="sng" spc="-230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Trebuchet MS"/>
                <a:cs typeface="Trebuchet MS"/>
              </a:rPr>
              <a:t>t</a:t>
            </a:r>
            <a:r>
              <a:rPr sz="2418" u="sng" spc="-103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Trebuchet MS"/>
                <a:cs typeface="Trebuchet MS"/>
              </a:rPr>
              <a:t>i</a:t>
            </a:r>
            <a:r>
              <a:rPr sz="2418" u="sng" spc="-193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Trebuchet MS"/>
                <a:cs typeface="Trebuchet MS"/>
              </a:rPr>
              <a:t>v</a:t>
            </a:r>
            <a:r>
              <a:rPr sz="2418" u="sng" spc="-157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Trebuchet MS"/>
                <a:cs typeface="Trebuchet MS"/>
              </a:rPr>
              <a:t>es</a:t>
            </a:r>
            <a:r>
              <a:rPr sz="2418" spc="-247" dirty="0">
                <a:solidFill>
                  <a:srgbClr val="E02128"/>
                </a:solidFill>
                <a:latin typeface="Trebuchet MS"/>
                <a:cs typeface="Trebuchet MS"/>
              </a:rPr>
              <a:t> </a:t>
            </a:r>
            <a:r>
              <a:rPr sz="2418" spc="-399" dirty="0">
                <a:solidFill>
                  <a:srgbClr val="E02128"/>
                </a:solidFill>
                <a:latin typeface="Trebuchet MS"/>
                <a:cs typeface="Trebuchet MS"/>
              </a:rPr>
              <a:t>:</a:t>
            </a:r>
            <a:endParaRPr sz="2418"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21775" y="4701830"/>
            <a:ext cx="230327" cy="1536"/>
          </a:xfrm>
          <a:custGeom>
            <a:avLst/>
            <a:gdLst/>
            <a:ahLst/>
            <a:cxnLst/>
            <a:rect l="l" t="t" r="r" b="b"/>
            <a:pathLst>
              <a:path w="190500" h="1270">
                <a:moveTo>
                  <a:pt x="0" y="1079"/>
                </a:moveTo>
                <a:lnTo>
                  <a:pt x="190436" y="0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78" name="object 78"/>
          <p:cNvGrpSpPr/>
          <p:nvPr/>
        </p:nvGrpSpPr>
        <p:grpSpPr>
          <a:xfrm>
            <a:off x="171104" y="94391"/>
            <a:ext cx="538966" cy="1038777"/>
            <a:chOff x="141517" y="77275"/>
            <a:chExt cx="445770" cy="859155"/>
          </a:xfrm>
        </p:grpSpPr>
        <p:sp>
          <p:nvSpPr>
            <p:cNvPr id="79" name="object 79"/>
            <p:cNvSpPr/>
            <p:nvPr/>
          </p:nvSpPr>
          <p:spPr>
            <a:xfrm>
              <a:off x="343077" y="77275"/>
              <a:ext cx="243840" cy="267970"/>
            </a:xfrm>
            <a:custGeom>
              <a:avLst/>
              <a:gdLst/>
              <a:ahLst/>
              <a:cxnLst/>
              <a:rect l="l" t="t" r="r" b="b"/>
              <a:pathLst>
                <a:path w="243840" h="267970">
                  <a:moveTo>
                    <a:pt x="122402" y="219710"/>
                  </a:moveTo>
                  <a:lnTo>
                    <a:pt x="119888" y="219710"/>
                  </a:lnTo>
                  <a:lnTo>
                    <a:pt x="119164" y="220980"/>
                  </a:lnTo>
                  <a:lnTo>
                    <a:pt x="87477" y="241300"/>
                  </a:lnTo>
                  <a:lnTo>
                    <a:pt x="86398" y="242570"/>
                  </a:lnTo>
                  <a:lnTo>
                    <a:pt x="86042" y="242570"/>
                  </a:lnTo>
                  <a:lnTo>
                    <a:pt x="86042" y="245110"/>
                  </a:lnTo>
                  <a:lnTo>
                    <a:pt x="86398" y="246380"/>
                  </a:lnTo>
                  <a:lnTo>
                    <a:pt x="86766" y="246380"/>
                  </a:lnTo>
                  <a:lnTo>
                    <a:pt x="87477" y="247650"/>
                  </a:lnTo>
                  <a:lnTo>
                    <a:pt x="119164" y="267970"/>
                  </a:lnTo>
                  <a:lnTo>
                    <a:pt x="123482" y="267970"/>
                  </a:lnTo>
                  <a:lnTo>
                    <a:pt x="124561" y="266700"/>
                  </a:lnTo>
                  <a:lnTo>
                    <a:pt x="124917" y="265430"/>
                  </a:lnTo>
                  <a:lnTo>
                    <a:pt x="124917" y="256540"/>
                  </a:lnTo>
                  <a:lnTo>
                    <a:pt x="140001" y="255270"/>
                  </a:lnTo>
                  <a:lnTo>
                    <a:pt x="154846" y="251460"/>
                  </a:lnTo>
                  <a:lnTo>
                    <a:pt x="169217" y="246380"/>
                  </a:lnTo>
                  <a:lnTo>
                    <a:pt x="182880" y="240030"/>
                  </a:lnTo>
                  <a:lnTo>
                    <a:pt x="194198" y="232410"/>
                  </a:lnTo>
                  <a:lnTo>
                    <a:pt x="124917" y="232410"/>
                  </a:lnTo>
                  <a:lnTo>
                    <a:pt x="124917" y="222250"/>
                  </a:lnTo>
                  <a:lnTo>
                    <a:pt x="124561" y="222250"/>
                  </a:lnTo>
                  <a:lnTo>
                    <a:pt x="123837" y="220980"/>
                  </a:lnTo>
                  <a:lnTo>
                    <a:pt x="123126" y="220980"/>
                  </a:lnTo>
                  <a:lnTo>
                    <a:pt x="122402" y="219710"/>
                  </a:lnTo>
                  <a:close/>
                </a:path>
                <a:path w="243840" h="267970">
                  <a:moveTo>
                    <a:pt x="124561" y="1270"/>
                  </a:moveTo>
                  <a:lnTo>
                    <a:pt x="119164" y="1270"/>
                  </a:lnTo>
                  <a:lnTo>
                    <a:pt x="119164" y="2540"/>
                  </a:lnTo>
                  <a:lnTo>
                    <a:pt x="118808" y="3810"/>
                  </a:lnTo>
                  <a:lnTo>
                    <a:pt x="118808" y="12700"/>
                  </a:lnTo>
                  <a:lnTo>
                    <a:pt x="103724" y="13970"/>
                  </a:lnTo>
                  <a:lnTo>
                    <a:pt x="88879" y="16510"/>
                  </a:lnTo>
                  <a:lnTo>
                    <a:pt x="47641" y="38100"/>
                  </a:lnTo>
                  <a:lnTo>
                    <a:pt x="16205" y="73660"/>
                  </a:lnTo>
                  <a:lnTo>
                    <a:pt x="1064" y="118110"/>
                  </a:lnTo>
                  <a:lnTo>
                    <a:pt x="0" y="134620"/>
                  </a:lnTo>
                  <a:lnTo>
                    <a:pt x="1064" y="149860"/>
                  </a:lnTo>
                  <a:lnTo>
                    <a:pt x="16205" y="195580"/>
                  </a:lnTo>
                  <a:lnTo>
                    <a:pt x="43690" y="227330"/>
                  </a:lnTo>
                  <a:lnTo>
                    <a:pt x="55079" y="236220"/>
                  </a:lnTo>
                  <a:lnTo>
                    <a:pt x="58686" y="236220"/>
                  </a:lnTo>
                  <a:lnTo>
                    <a:pt x="76682" y="224790"/>
                  </a:lnTo>
                  <a:lnTo>
                    <a:pt x="77406" y="223520"/>
                  </a:lnTo>
                  <a:lnTo>
                    <a:pt x="77406" y="222250"/>
                  </a:lnTo>
                  <a:lnTo>
                    <a:pt x="77038" y="222250"/>
                  </a:lnTo>
                  <a:lnTo>
                    <a:pt x="77038" y="220980"/>
                  </a:lnTo>
                  <a:lnTo>
                    <a:pt x="76327" y="220980"/>
                  </a:lnTo>
                  <a:lnTo>
                    <a:pt x="74168" y="219710"/>
                  </a:lnTo>
                  <a:lnTo>
                    <a:pt x="73088" y="219710"/>
                  </a:lnTo>
                  <a:lnTo>
                    <a:pt x="44225" y="194310"/>
                  </a:lnTo>
                  <a:lnTo>
                    <a:pt x="27184" y="160020"/>
                  </a:lnTo>
                  <a:lnTo>
                    <a:pt x="23761" y="134620"/>
                  </a:lnTo>
                  <a:lnTo>
                    <a:pt x="24628" y="121920"/>
                  </a:lnTo>
                  <a:lnTo>
                    <a:pt x="37084" y="85090"/>
                  </a:lnTo>
                  <a:lnTo>
                    <a:pt x="73088" y="49530"/>
                  </a:lnTo>
                  <a:lnTo>
                    <a:pt x="118808" y="36830"/>
                  </a:lnTo>
                  <a:lnTo>
                    <a:pt x="142385" y="36830"/>
                  </a:lnTo>
                  <a:lnTo>
                    <a:pt x="156248" y="27940"/>
                  </a:lnTo>
                  <a:lnTo>
                    <a:pt x="156603" y="26670"/>
                  </a:lnTo>
                  <a:lnTo>
                    <a:pt x="157327" y="26670"/>
                  </a:lnTo>
                  <a:lnTo>
                    <a:pt x="157683" y="25400"/>
                  </a:lnTo>
                  <a:lnTo>
                    <a:pt x="158038" y="25400"/>
                  </a:lnTo>
                  <a:lnTo>
                    <a:pt x="158038" y="24130"/>
                  </a:lnTo>
                  <a:lnTo>
                    <a:pt x="157683" y="22860"/>
                  </a:lnTo>
                  <a:lnTo>
                    <a:pt x="157327" y="22860"/>
                  </a:lnTo>
                  <a:lnTo>
                    <a:pt x="157327" y="21590"/>
                  </a:lnTo>
                  <a:lnTo>
                    <a:pt x="156248" y="21590"/>
                  </a:lnTo>
                  <a:lnTo>
                    <a:pt x="124561" y="1270"/>
                  </a:lnTo>
                  <a:close/>
                </a:path>
                <a:path w="243840" h="267970">
                  <a:moveTo>
                    <a:pt x="187921" y="31750"/>
                  </a:moveTo>
                  <a:lnTo>
                    <a:pt x="185762" y="31750"/>
                  </a:lnTo>
                  <a:lnTo>
                    <a:pt x="185039" y="33020"/>
                  </a:lnTo>
                  <a:lnTo>
                    <a:pt x="167043" y="44450"/>
                  </a:lnTo>
                  <a:lnTo>
                    <a:pt x="166319" y="44450"/>
                  </a:lnTo>
                  <a:lnTo>
                    <a:pt x="166319" y="46990"/>
                  </a:lnTo>
                  <a:lnTo>
                    <a:pt x="167398" y="46990"/>
                  </a:lnTo>
                  <a:lnTo>
                    <a:pt x="169557" y="49530"/>
                  </a:lnTo>
                  <a:lnTo>
                    <a:pt x="171005" y="49530"/>
                  </a:lnTo>
                  <a:lnTo>
                    <a:pt x="181584" y="57150"/>
                  </a:lnTo>
                  <a:lnTo>
                    <a:pt x="212366" y="96520"/>
                  </a:lnTo>
                  <a:lnTo>
                    <a:pt x="219964" y="134620"/>
                  </a:lnTo>
                  <a:lnTo>
                    <a:pt x="219096" y="147320"/>
                  </a:lnTo>
                  <a:lnTo>
                    <a:pt x="199505" y="194310"/>
                  </a:lnTo>
                  <a:lnTo>
                    <a:pt x="171005" y="219710"/>
                  </a:lnTo>
                  <a:lnTo>
                    <a:pt x="124917" y="232410"/>
                  </a:lnTo>
                  <a:lnTo>
                    <a:pt x="194198" y="232410"/>
                  </a:lnTo>
                  <a:lnTo>
                    <a:pt x="227520" y="195580"/>
                  </a:lnTo>
                  <a:lnTo>
                    <a:pt x="242661" y="149860"/>
                  </a:lnTo>
                  <a:lnTo>
                    <a:pt x="243725" y="134620"/>
                  </a:lnTo>
                  <a:lnTo>
                    <a:pt x="242661" y="118110"/>
                  </a:lnTo>
                  <a:lnTo>
                    <a:pt x="227520" y="73660"/>
                  </a:lnTo>
                  <a:lnTo>
                    <a:pt x="200034" y="40640"/>
                  </a:lnTo>
                  <a:lnTo>
                    <a:pt x="188645" y="33020"/>
                  </a:lnTo>
                  <a:lnTo>
                    <a:pt x="188277" y="33020"/>
                  </a:lnTo>
                  <a:lnTo>
                    <a:pt x="187921" y="31750"/>
                  </a:lnTo>
                  <a:close/>
                </a:path>
                <a:path w="243840" h="267970">
                  <a:moveTo>
                    <a:pt x="151206" y="185420"/>
                  </a:moveTo>
                  <a:lnTo>
                    <a:pt x="92519" y="185420"/>
                  </a:lnTo>
                  <a:lnTo>
                    <a:pt x="96837" y="187960"/>
                  </a:lnTo>
                  <a:lnTo>
                    <a:pt x="101523" y="189230"/>
                  </a:lnTo>
                  <a:lnTo>
                    <a:pt x="106565" y="191770"/>
                  </a:lnTo>
                  <a:lnTo>
                    <a:pt x="114122" y="209550"/>
                  </a:lnTo>
                  <a:lnTo>
                    <a:pt x="129603" y="209550"/>
                  </a:lnTo>
                  <a:lnTo>
                    <a:pt x="137160" y="191770"/>
                  </a:lnTo>
                  <a:lnTo>
                    <a:pt x="142201" y="189230"/>
                  </a:lnTo>
                  <a:lnTo>
                    <a:pt x="146888" y="187960"/>
                  </a:lnTo>
                  <a:lnTo>
                    <a:pt x="151206" y="185420"/>
                  </a:lnTo>
                  <a:close/>
                </a:path>
                <a:path w="243840" h="267970">
                  <a:moveTo>
                    <a:pt x="179641" y="95250"/>
                  </a:moveTo>
                  <a:lnTo>
                    <a:pt x="64439" y="95250"/>
                  </a:lnTo>
                  <a:lnTo>
                    <a:pt x="70916" y="105410"/>
                  </a:lnTo>
                  <a:lnTo>
                    <a:pt x="68402" y="109220"/>
                  </a:lnTo>
                  <a:lnTo>
                    <a:pt x="66243" y="114300"/>
                  </a:lnTo>
                  <a:lnTo>
                    <a:pt x="65163" y="119380"/>
                  </a:lnTo>
                  <a:lnTo>
                    <a:pt x="53644" y="120650"/>
                  </a:lnTo>
                  <a:lnTo>
                    <a:pt x="52565" y="120650"/>
                  </a:lnTo>
                  <a:lnTo>
                    <a:pt x="51841" y="121920"/>
                  </a:lnTo>
                  <a:lnTo>
                    <a:pt x="49682" y="123190"/>
                  </a:lnTo>
                  <a:lnTo>
                    <a:pt x="47523" y="125730"/>
                  </a:lnTo>
                  <a:lnTo>
                    <a:pt x="46799" y="127000"/>
                  </a:lnTo>
                  <a:lnTo>
                    <a:pt x="46443" y="128270"/>
                  </a:lnTo>
                  <a:lnTo>
                    <a:pt x="46443" y="140970"/>
                  </a:lnTo>
                  <a:lnTo>
                    <a:pt x="46799" y="142240"/>
                  </a:lnTo>
                  <a:lnTo>
                    <a:pt x="47523" y="143510"/>
                  </a:lnTo>
                  <a:lnTo>
                    <a:pt x="49682" y="146050"/>
                  </a:lnTo>
                  <a:lnTo>
                    <a:pt x="51841" y="147320"/>
                  </a:lnTo>
                  <a:lnTo>
                    <a:pt x="53644" y="147320"/>
                  </a:lnTo>
                  <a:lnTo>
                    <a:pt x="65163" y="149860"/>
                  </a:lnTo>
                  <a:lnTo>
                    <a:pt x="66243" y="154940"/>
                  </a:lnTo>
                  <a:lnTo>
                    <a:pt x="68402" y="158750"/>
                  </a:lnTo>
                  <a:lnTo>
                    <a:pt x="70916" y="163830"/>
                  </a:lnTo>
                  <a:lnTo>
                    <a:pt x="64084" y="172720"/>
                  </a:lnTo>
                  <a:lnTo>
                    <a:pt x="64084" y="173990"/>
                  </a:lnTo>
                  <a:lnTo>
                    <a:pt x="63715" y="173990"/>
                  </a:lnTo>
                  <a:lnTo>
                    <a:pt x="63004" y="175260"/>
                  </a:lnTo>
                  <a:lnTo>
                    <a:pt x="62636" y="176530"/>
                  </a:lnTo>
                  <a:lnTo>
                    <a:pt x="62636" y="179070"/>
                  </a:lnTo>
                  <a:lnTo>
                    <a:pt x="63004" y="181610"/>
                  </a:lnTo>
                  <a:lnTo>
                    <a:pt x="63715" y="181610"/>
                  </a:lnTo>
                  <a:lnTo>
                    <a:pt x="64084" y="182880"/>
                  </a:lnTo>
                  <a:lnTo>
                    <a:pt x="73088" y="191770"/>
                  </a:lnTo>
                  <a:lnTo>
                    <a:pt x="75247" y="193040"/>
                  </a:lnTo>
                  <a:lnTo>
                    <a:pt x="81356" y="193040"/>
                  </a:lnTo>
                  <a:lnTo>
                    <a:pt x="82448" y="191770"/>
                  </a:lnTo>
                  <a:lnTo>
                    <a:pt x="83159" y="191770"/>
                  </a:lnTo>
                  <a:lnTo>
                    <a:pt x="92519" y="185420"/>
                  </a:lnTo>
                  <a:lnTo>
                    <a:pt x="177192" y="185420"/>
                  </a:lnTo>
                  <a:lnTo>
                    <a:pt x="178561" y="184150"/>
                  </a:lnTo>
                  <a:lnTo>
                    <a:pt x="178917" y="182880"/>
                  </a:lnTo>
                  <a:lnTo>
                    <a:pt x="179641" y="182880"/>
                  </a:lnTo>
                  <a:lnTo>
                    <a:pt x="180721" y="180340"/>
                  </a:lnTo>
                  <a:lnTo>
                    <a:pt x="181076" y="179070"/>
                  </a:lnTo>
                  <a:lnTo>
                    <a:pt x="181076" y="176530"/>
                  </a:lnTo>
                  <a:lnTo>
                    <a:pt x="180721" y="175260"/>
                  </a:lnTo>
                  <a:lnTo>
                    <a:pt x="179997" y="173990"/>
                  </a:lnTo>
                  <a:lnTo>
                    <a:pt x="179641" y="172720"/>
                  </a:lnTo>
                  <a:lnTo>
                    <a:pt x="175729" y="167640"/>
                  </a:lnTo>
                  <a:lnTo>
                    <a:pt x="115925" y="167640"/>
                  </a:lnTo>
                  <a:lnTo>
                    <a:pt x="110159" y="166370"/>
                  </a:lnTo>
                  <a:lnTo>
                    <a:pt x="100075" y="160020"/>
                  </a:lnTo>
                  <a:lnTo>
                    <a:pt x="96126" y="156210"/>
                  </a:lnTo>
                  <a:lnTo>
                    <a:pt x="90360" y="146050"/>
                  </a:lnTo>
                  <a:lnTo>
                    <a:pt x="88557" y="139700"/>
                  </a:lnTo>
                  <a:lnTo>
                    <a:pt x="88557" y="128270"/>
                  </a:lnTo>
                  <a:lnTo>
                    <a:pt x="115925" y="101600"/>
                  </a:lnTo>
                  <a:lnTo>
                    <a:pt x="175363" y="101600"/>
                  </a:lnTo>
                  <a:lnTo>
                    <a:pt x="179641" y="95250"/>
                  </a:lnTo>
                  <a:close/>
                </a:path>
                <a:path w="243840" h="267970">
                  <a:moveTo>
                    <a:pt x="177192" y="185420"/>
                  </a:moveTo>
                  <a:lnTo>
                    <a:pt x="151206" y="185420"/>
                  </a:lnTo>
                  <a:lnTo>
                    <a:pt x="160566" y="191770"/>
                  </a:lnTo>
                  <a:lnTo>
                    <a:pt x="161277" y="191770"/>
                  </a:lnTo>
                  <a:lnTo>
                    <a:pt x="162725" y="193040"/>
                  </a:lnTo>
                  <a:lnTo>
                    <a:pt x="168478" y="193040"/>
                  </a:lnTo>
                  <a:lnTo>
                    <a:pt x="171361" y="191770"/>
                  </a:lnTo>
                  <a:lnTo>
                    <a:pt x="171716" y="190500"/>
                  </a:lnTo>
                  <a:lnTo>
                    <a:pt x="177192" y="185420"/>
                  </a:lnTo>
                  <a:close/>
                </a:path>
                <a:path w="243840" h="267970">
                  <a:moveTo>
                    <a:pt x="175363" y="101600"/>
                  </a:moveTo>
                  <a:lnTo>
                    <a:pt x="127800" y="101600"/>
                  </a:lnTo>
                  <a:lnTo>
                    <a:pt x="133565" y="102870"/>
                  </a:lnTo>
                  <a:lnTo>
                    <a:pt x="143636" y="107950"/>
                  </a:lnTo>
                  <a:lnTo>
                    <a:pt x="147599" y="113030"/>
                  </a:lnTo>
                  <a:lnTo>
                    <a:pt x="153365" y="123190"/>
                  </a:lnTo>
                  <a:lnTo>
                    <a:pt x="155155" y="128270"/>
                  </a:lnTo>
                  <a:lnTo>
                    <a:pt x="155155" y="139700"/>
                  </a:lnTo>
                  <a:lnTo>
                    <a:pt x="127800" y="167640"/>
                  </a:lnTo>
                  <a:lnTo>
                    <a:pt x="175729" y="167640"/>
                  </a:lnTo>
                  <a:lnTo>
                    <a:pt x="172796" y="163830"/>
                  </a:lnTo>
                  <a:lnTo>
                    <a:pt x="175323" y="158750"/>
                  </a:lnTo>
                  <a:lnTo>
                    <a:pt x="177482" y="154940"/>
                  </a:lnTo>
                  <a:lnTo>
                    <a:pt x="178917" y="149860"/>
                  </a:lnTo>
                  <a:lnTo>
                    <a:pt x="190080" y="147320"/>
                  </a:lnTo>
                  <a:lnTo>
                    <a:pt x="191884" y="147320"/>
                  </a:lnTo>
                  <a:lnTo>
                    <a:pt x="192963" y="146050"/>
                  </a:lnTo>
                  <a:lnTo>
                    <a:pt x="194043" y="146050"/>
                  </a:lnTo>
                  <a:lnTo>
                    <a:pt x="196202" y="143510"/>
                  </a:lnTo>
                  <a:lnTo>
                    <a:pt x="196926" y="142240"/>
                  </a:lnTo>
                  <a:lnTo>
                    <a:pt x="197281" y="140970"/>
                  </a:lnTo>
                  <a:lnTo>
                    <a:pt x="197281" y="128270"/>
                  </a:lnTo>
                  <a:lnTo>
                    <a:pt x="196202" y="124460"/>
                  </a:lnTo>
                  <a:lnTo>
                    <a:pt x="191884" y="121920"/>
                  </a:lnTo>
                  <a:lnTo>
                    <a:pt x="191160" y="120650"/>
                  </a:lnTo>
                  <a:lnTo>
                    <a:pt x="190080" y="120650"/>
                  </a:lnTo>
                  <a:lnTo>
                    <a:pt x="178561" y="119380"/>
                  </a:lnTo>
                  <a:lnTo>
                    <a:pt x="177482" y="114300"/>
                  </a:lnTo>
                  <a:lnTo>
                    <a:pt x="175323" y="109220"/>
                  </a:lnTo>
                  <a:lnTo>
                    <a:pt x="172796" y="105410"/>
                  </a:lnTo>
                  <a:lnTo>
                    <a:pt x="175363" y="101600"/>
                  </a:lnTo>
                  <a:close/>
                </a:path>
                <a:path w="243840" h="267970">
                  <a:moveTo>
                    <a:pt x="124917" y="116840"/>
                  </a:moveTo>
                  <a:lnTo>
                    <a:pt x="118808" y="116840"/>
                  </a:lnTo>
                  <a:lnTo>
                    <a:pt x="113042" y="119380"/>
                  </a:lnTo>
                  <a:lnTo>
                    <a:pt x="110528" y="120650"/>
                  </a:lnTo>
                  <a:lnTo>
                    <a:pt x="108356" y="123190"/>
                  </a:lnTo>
                  <a:lnTo>
                    <a:pt x="106921" y="125730"/>
                  </a:lnTo>
                  <a:lnTo>
                    <a:pt x="105117" y="128270"/>
                  </a:lnTo>
                  <a:lnTo>
                    <a:pt x="104406" y="130810"/>
                  </a:lnTo>
                  <a:lnTo>
                    <a:pt x="104406" y="137160"/>
                  </a:lnTo>
                  <a:lnTo>
                    <a:pt x="105117" y="140970"/>
                  </a:lnTo>
                  <a:lnTo>
                    <a:pt x="106921" y="143510"/>
                  </a:lnTo>
                  <a:lnTo>
                    <a:pt x="108356" y="146050"/>
                  </a:lnTo>
                  <a:lnTo>
                    <a:pt x="110528" y="148590"/>
                  </a:lnTo>
                  <a:lnTo>
                    <a:pt x="113042" y="149860"/>
                  </a:lnTo>
                  <a:lnTo>
                    <a:pt x="115925" y="151130"/>
                  </a:lnTo>
                  <a:lnTo>
                    <a:pt x="127800" y="151130"/>
                  </a:lnTo>
                  <a:lnTo>
                    <a:pt x="130683" y="149860"/>
                  </a:lnTo>
                  <a:lnTo>
                    <a:pt x="133197" y="148590"/>
                  </a:lnTo>
                  <a:lnTo>
                    <a:pt x="135356" y="146050"/>
                  </a:lnTo>
                  <a:lnTo>
                    <a:pt x="136804" y="143510"/>
                  </a:lnTo>
                  <a:lnTo>
                    <a:pt x="138607" y="140970"/>
                  </a:lnTo>
                  <a:lnTo>
                    <a:pt x="139319" y="137160"/>
                  </a:lnTo>
                  <a:lnTo>
                    <a:pt x="139319" y="130810"/>
                  </a:lnTo>
                  <a:lnTo>
                    <a:pt x="138607" y="128270"/>
                  </a:lnTo>
                  <a:lnTo>
                    <a:pt x="136804" y="125730"/>
                  </a:lnTo>
                  <a:lnTo>
                    <a:pt x="135356" y="123190"/>
                  </a:lnTo>
                  <a:lnTo>
                    <a:pt x="133197" y="120650"/>
                  </a:lnTo>
                  <a:lnTo>
                    <a:pt x="130683" y="119380"/>
                  </a:lnTo>
                  <a:lnTo>
                    <a:pt x="124917" y="116840"/>
                  </a:lnTo>
                  <a:close/>
                </a:path>
                <a:path w="243840" h="267970">
                  <a:moveTo>
                    <a:pt x="83159" y="76200"/>
                  </a:moveTo>
                  <a:lnTo>
                    <a:pt x="73088" y="76200"/>
                  </a:lnTo>
                  <a:lnTo>
                    <a:pt x="72720" y="77470"/>
                  </a:lnTo>
                  <a:lnTo>
                    <a:pt x="71996" y="77470"/>
                  </a:lnTo>
                  <a:lnTo>
                    <a:pt x="64808" y="85090"/>
                  </a:lnTo>
                  <a:lnTo>
                    <a:pt x="64084" y="86360"/>
                  </a:lnTo>
                  <a:lnTo>
                    <a:pt x="63004" y="87630"/>
                  </a:lnTo>
                  <a:lnTo>
                    <a:pt x="62636" y="88900"/>
                  </a:lnTo>
                  <a:lnTo>
                    <a:pt x="62636" y="92710"/>
                  </a:lnTo>
                  <a:lnTo>
                    <a:pt x="63004" y="93980"/>
                  </a:lnTo>
                  <a:lnTo>
                    <a:pt x="64084" y="95250"/>
                  </a:lnTo>
                  <a:lnTo>
                    <a:pt x="179997" y="95250"/>
                  </a:lnTo>
                  <a:lnTo>
                    <a:pt x="180721" y="93980"/>
                  </a:lnTo>
                  <a:lnTo>
                    <a:pt x="181076" y="92710"/>
                  </a:lnTo>
                  <a:lnTo>
                    <a:pt x="181076" y="88900"/>
                  </a:lnTo>
                  <a:lnTo>
                    <a:pt x="180721" y="87630"/>
                  </a:lnTo>
                  <a:lnTo>
                    <a:pt x="179997" y="86360"/>
                  </a:lnTo>
                  <a:lnTo>
                    <a:pt x="179641" y="85090"/>
                  </a:lnTo>
                  <a:lnTo>
                    <a:pt x="178320" y="83820"/>
                  </a:lnTo>
                  <a:lnTo>
                    <a:pt x="92519" y="83820"/>
                  </a:lnTo>
                  <a:lnTo>
                    <a:pt x="83159" y="76200"/>
                  </a:lnTo>
                  <a:close/>
                </a:path>
                <a:path w="243840" h="267970">
                  <a:moveTo>
                    <a:pt x="135001" y="64770"/>
                  </a:moveTo>
                  <a:lnTo>
                    <a:pt x="108724" y="64770"/>
                  </a:lnTo>
                  <a:lnTo>
                    <a:pt x="108356" y="66040"/>
                  </a:lnTo>
                  <a:lnTo>
                    <a:pt x="106565" y="77470"/>
                  </a:lnTo>
                  <a:lnTo>
                    <a:pt x="101523" y="78740"/>
                  </a:lnTo>
                  <a:lnTo>
                    <a:pt x="96837" y="81280"/>
                  </a:lnTo>
                  <a:lnTo>
                    <a:pt x="92519" y="83820"/>
                  </a:lnTo>
                  <a:lnTo>
                    <a:pt x="151206" y="83820"/>
                  </a:lnTo>
                  <a:lnTo>
                    <a:pt x="146888" y="81280"/>
                  </a:lnTo>
                  <a:lnTo>
                    <a:pt x="142201" y="78740"/>
                  </a:lnTo>
                  <a:lnTo>
                    <a:pt x="137160" y="77470"/>
                  </a:lnTo>
                  <a:lnTo>
                    <a:pt x="135001" y="66040"/>
                  </a:lnTo>
                  <a:lnTo>
                    <a:pt x="135001" y="64770"/>
                  </a:lnTo>
                  <a:close/>
                </a:path>
                <a:path w="243840" h="267970">
                  <a:moveTo>
                    <a:pt x="167043" y="74930"/>
                  </a:moveTo>
                  <a:lnTo>
                    <a:pt x="164160" y="74930"/>
                  </a:lnTo>
                  <a:lnTo>
                    <a:pt x="162725" y="76200"/>
                  </a:lnTo>
                  <a:lnTo>
                    <a:pt x="160566" y="76200"/>
                  </a:lnTo>
                  <a:lnTo>
                    <a:pt x="151206" y="83820"/>
                  </a:lnTo>
                  <a:lnTo>
                    <a:pt x="178320" y="83820"/>
                  </a:lnTo>
                  <a:lnTo>
                    <a:pt x="171716" y="77470"/>
                  </a:lnTo>
                  <a:lnTo>
                    <a:pt x="171361" y="77470"/>
                  </a:lnTo>
                  <a:lnTo>
                    <a:pt x="168478" y="76200"/>
                  </a:lnTo>
                  <a:lnTo>
                    <a:pt x="167043" y="74930"/>
                  </a:lnTo>
                  <a:close/>
                </a:path>
                <a:path w="243840" h="267970">
                  <a:moveTo>
                    <a:pt x="79565" y="74930"/>
                  </a:moveTo>
                  <a:lnTo>
                    <a:pt x="76682" y="74930"/>
                  </a:lnTo>
                  <a:lnTo>
                    <a:pt x="75247" y="76200"/>
                  </a:lnTo>
                  <a:lnTo>
                    <a:pt x="81000" y="76200"/>
                  </a:lnTo>
                  <a:lnTo>
                    <a:pt x="79565" y="74930"/>
                  </a:lnTo>
                  <a:close/>
                </a:path>
                <a:path w="243840" h="267970">
                  <a:moveTo>
                    <a:pt x="131038" y="59690"/>
                  </a:moveTo>
                  <a:lnTo>
                    <a:pt x="112687" y="59690"/>
                  </a:lnTo>
                  <a:lnTo>
                    <a:pt x="111239" y="60960"/>
                  </a:lnTo>
                  <a:lnTo>
                    <a:pt x="110159" y="62230"/>
                  </a:lnTo>
                  <a:lnTo>
                    <a:pt x="109435" y="63500"/>
                  </a:lnTo>
                  <a:lnTo>
                    <a:pt x="109080" y="64770"/>
                  </a:lnTo>
                  <a:lnTo>
                    <a:pt x="134645" y="64770"/>
                  </a:lnTo>
                  <a:lnTo>
                    <a:pt x="134277" y="63500"/>
                  </a:lnTo>
                  <a:lnTo>
                    <a:pt x="131038" y="59690"/>
                  </a:lnTo>
                  <a:close/>
                </a:path>
                <a:path w="243840" h="267970">
                  <a:moveTo>
                    <a:pt x="142385" y="36830"/>
                  </a:moveTo>
                  <a:lnTo>
                    <a:pt x="118808" y="36830"/>
                  </a:lnTo>
                  <a:lnTo>
                    <a:pt x="118808" y="45720"/>
                  </a:lnTo>
                  <a:lnTo>
                    <a:pt x="119164" y="46990"/>
                  </a:lnTo>
                  <a:lnTo>
                    <a:pt x="119519" y="46990"/>
                  </a:lnTo>
                  <a:lnTo>
                    <a:pt x="120243" y="48260"/>
                  </a:lnTo>
                  <a:lnTo>
                    <a:pt x="124561" y="48260"/>
                  </a:lnTo>
                  <a:lnTo>
                    <a:pt x="142385" y="36830"/>
                  </a:lnTo>
                  <a:close/>
                </a:path>
                <a:path w="243840" h="267970">
                  <a:moveTo>
                    <a:pt x="123837" y="0"/>
                  </a:moveTo>
                  <a:lnTo>
                    <a:pt x="122047" y="0"/>
                  </a:lnTo>
                  <a:lnTo>
                    <a:pt x="120599" y="1270"/>
                  </a:lnTo>
                  <a:lnTo>
                    <a:pt x="124205" y="1270"/>
                  </a:lnTo>
                  <a:lnTo>
                    <a:pt x="123837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0" name="object 80"/>
            <p:cNvSpPr/>
            <p:nvPr/>
          </p:nvSpPr>
          <p:spPr>
            <a:xfrm>
              <a:off x="182524" y="605887"/>
              <a:ext cx="227965" cy="330200"/>
            </a:xfrm>
            <a:custGeom>
              <a:avLst/>
              <a:gdLst/>
              <a:ahLst/>
              <a:cxnLst/>
              <a:rect l="l" t="t" r="r" b="b"/>
              <a:pathLst>
                <a:path w="227965" h="330200">
                  <a:moveTo>
                    <a:pt x="113753" y="0"/>
                  </a:moveTo>
                  <a:lnTo>
                    <a:pt x="65519" y="9359"/>
                  </a:lnTo>
                  <a:lnTo>
                    <a:pt x="29307" y="34365"/>
                  </a:lnTo>
                  <a:lnTo>
                    <a:pt x="1579" y="94358"/>
                  </a:lnTo>
                  <a:lnTo>
                    <a:pt x="0" y="106197"/>
                  </a:lnTo>
                  <a:lnTo>
                    <a:pt x="0" y="239395"/>
                  </a:lnTo>
                  <a:lnTo>
                    <a:pt x="5486" y="262336"/>
                  </a:lnTo>
                  <a:lnTo>
                    <a:pt x="18265" y="281158"/>
                  </a:lnTo>
                  <a:lnTo>
                    <a:pt x="36851" y="294580"/>
                  </a:lnTo>
                  <a:lnTo>
                    <a:pt x="59753" y="301320"/>
                  </a:lnTo>
                  <a:lnTo>
                    <a:pt x="61711" y="305820"/>
                  </a:lnTo>
                  <a:lnTo>
                    <a:pt x="69475" y="315722"/>
                  </a:lnTo>
                  <a:lnTo>
                    <a:pt x="85878" y="325623"/>
                  </a:lnTo>
                  <a:lnTo>
                    <a:pt x="113753" y="330123"/>
                  </a:lnTo>
                  <a:lnTo>
                    <a:pt x="141840" y="325623"/>
                  </a:lnTo>
                  <a:lnTo>
                    <a:pt x="158348" y="315722"/>
                  </a:lnTo>
                  <a:lnTo>
                    <a:pt x="166147" y="305820"/>
                  </a:lnTo>
                  <a:lnTo>
                    <a:pt x="168109" y="301320"/>
                  </a:lnTo>
                  <a:lnTo>
                    <a:pt x="189953" y="294580"/>
                  </a:lnTo>
                  <a:lnTo>
                    <a:pt x="208118" y="281158"/>
                  </a:lnTo>
                  <a:lnTo>
                    <a:pt x="221220" y="262336"/>
                  </a:lnTo>
                  <a:lnTo>
                    <a:pt x="227876" y="239395"/>
                  </a:lnTo>
                  <a:lnTo>
                    <a:pt x="227876" y="187198"/>
                  </a:lnTo>
                  <a:lnTo>
                    <a:pt x="131394" y="187198"/>
                  </a:lnTo>
                  <a:lnTo>
                    <a:pt x="127431" y="181444"/>
                  </a:lnTo>
                  <a:lnTo>
                    <a:pt x="127431" y="171716"/>
                  </a:lnTo>
                  <a:lnTo>
                    <a:pt x="131394" y="167767"/>
                  </a:lnTo>
                  <a:lnTo>
                    <a:pt x="227876" y="167767"/>
                  </a:lnTo>
                  <a:lnTo>
                    <a:pt x="227876" y="126904"/>
                  </a:lnTo>
                  <a:lnTo>
                    <a:pt x="113933" y="126904"/>
                  </a:lnTo>
                  <a:lnTo>
                    <a:pt x="74954" y="126499"/>
                  </a:lnTo>
                  <a:lnTo>
                    <a:pt x="37594" y="113133"/>
                  </a:lnTo>
                  <a:lnTo>
                    <a:pt x="34556" y="98285"/>
                  </a:lnTo>
                  <a:lnTo>
                    <a:pt x="34860" y="93796"/>
                  </a:lnTo>
                  <a:lnTo>
                    <a:pt x="54000" y="54000"/>
                  </a:lnTo>
                  <a:lnTo>
                    <a:pt x="114747" y="32131"/>
                  </a:lnTo>
                  <a:lnTo>
                    <a:pt x="195328" y="32131"/>
                  </a:lnTo>
                  <a:lnTo>
                    <a:pt x="162356" y="9359"/>
                  </a:lnTo>
                  <a:lnTo>
                    <a:pt x="149244" y="5620"/>
                  </a:lnTo>
                  <a:lnTo>
                    <a:pt x="136569" y="2655"/>
                  </a:lnTo>
                  <a:lnTo>
                    <a:pt x="124637" y="703"/>
                  </a:lnTo>
                  <a:lnTo>
                    <a:pt x="113753" y="0"/>
                  </a:lnTo>
                  <a:close/>
                </a:path>
                <a:path w="227965" h="330200">
                  <a:moveTo>
                    <a:pt x="164160" y="167767"/>
                  </a:moveTo>
                  <a:lnTo>
                    <a:pt x="142913" y="167767"/>
                  </a:lnTo>
                  <a:lnTo>
                    <a:pt x="146875" y="171716"/>
                  </a:lnTo>
                  <a:lnTo>
                    <a:pt x="146875" y="181444"/>
                  </a:lnTo>
                  <a:lnTo>
                    <a:pt x="142913" y="187198"/>
                  </a:lnTo>
                  <a:lnTo>
                    <a:pt x="164160" y="187198"/>
                  </a:lnTo>
                  <a:lnTo>
                    <a:pt x="160197" y="181444"/>
                  </a:lnTo>
                  <a:lnTo>
                    <a:pt x="160197" y="171716"/>
                  </a:lnTo>
                  <a:lnTo>
                    <a:pt x="164160" y="167767"/>
                  </a:lnTo>
                  <a:close/>
                </a:path>
                <a:path w="227965" h="330200">
                  <a:moveTo>
                    <a:pt x="227876" y="167767"/>
                  </a:moveTo>
                  <a:lnTo>
                    <a:pt x="175679" y="167767"/>
                  </a:lnTo>
                  <a:lnTo>
                    <a:pt x="179641" y="171716"/>
                  </a:lnTo>
                  <a:lnTo>
                    <a:pt x="179641" y="181444"/>
                  </a:lnTo>
                  <a:lnTo>
                    <a:pt x="175679" y="187198"/>
                  </a:lnTo>
                  <a:lnTo>
                    <a:pt x="227876" y="187198"/>
                  </a:lnTo>
                  <a:lnTo>
                    <a:pt x="227876" y="167767"/>
                  </a:lnTo>
                  <a:close/>
                </a:path>
                <a:path w="227965" h="330200">
                  <a:moveTo>
                    <a:pt x="195328" y="32131"/>
                  </a:moveTo>
                  <a:lnTo>
                    <a:pt x="114747" y="32131"/>
                  </a:lnTo>
                  <a:lnTo>
                    <a:pt x="145122" y="37598"/>
                  </a:lnTo>
                  <a:lnTo>
                    <a:pt x="173875" y="54000"/>
                  </a:lnTo>
                  <a:lnTo>
                    <a:pt x="185116" y="68211"/>
                  </a:lnTo>
                  <a:lnTo>
                    <a:pt x="190888" y="82624"/>
                  </a:lnTo>
                  <a:lnTo>
                    <a:pt x="193015" y="93796"/>
                  </a:lnTo>
                  <a:lnTo>
                    <a:pt x="193319" y="98285"/>
                  </a:lnTo>
                  <a:lnTo>
                    <a:pt x="190281" y="113133"/>
                  </a:lnTo>
                  <a:lnTo>
                    <a:pt x="152914" y="126499"/>
                  </a:lnTo>
                  <a:lnTo>
                    <a:pt x="113933" y="126904"/>
                  </a:lnTo>
                  <a:lnTo>
                    <a:pt x="227876" y="126904"/>
                  </a:lnTo>
                  <a:lnTo>
                    <a:pt x="227876" y="106197"/>
                  </a:lnTo>
                  <a:lnTo>
                    <a:pt x="226295" y="94358"/>
                  </a:lnTo>
                  <a:lnTo>
                    <a:pt x="218200" y="66555"/>
                  </a:lnTo>
                  <a:lnTo>
                    <a:pt x="198563" y="34365"/>
                  </a:lnTo>
                  <a:lnTo>
                    <a:pt x="195328" y="32131"/>
                  </a:lnTo>
                  <a:close/>
                </a:path>
                <a:path w="227965" h="330200">
                  <a:moveTo>
                    <a:pt x="71272" y="81000"/>
                  </a:moveTo>
                  <a:lnTo>
                    <a:pt x="54000" y="81000"/>
                  </a:lnTo>
                  <a:lnTo>
                    <a:pt x="48234" y="86766"/>
                  </a:lnTo>
                  <a:lnTo>
                    <a:pt x="48234" y="104406"/>
                  </a:lnTo>
                  <a:lnTo>
                    <a:pt x="54000" y="110159"/>
                  </a:lnTo>
                  <a:lnTo>
                    <a:pt x="71272" y="110159"/>
                  </a:lnTo>
                  <a:lnTo>
                    <a:pt x="77393" y="104406"/>
                  </a:lnTo>
                  <a:lnTo>
                    <a:pt x="77393" y="86766"/>
                  </a:lnTo>
                  <a:lnTo>
                    <a:pt x="71272" y="81000"/>
                  </a:lnTo>
                  <a:close/>
                </a:path>
                <a:path w="227965" h="330200">
                  <a:moveTo>
                    <a:pt x="171716" y="81000"/>
                  </a:moveTo>
                  <a:lnTo>
                    <a:pt x="154432" y="81000"/>
                  </a:lnTo>
                  <a:lnTo>
                    <a:pt x="148678" y="86766"/>
                  </a:lnTo>
                  <a:lnTo>
                    <a:pt x="148678" y="104406"/>
                  </a:lnTo>
                  <a:lnTo>
                    <a:pt x="154432" y="110159"/>
                  </a:lnTo>
                  <a:lnTo>
                    <a:pt x="171716" y="110159"/>
                  </a:lnTo>
                  <a:lnTo>
                    <a:pt x="177469" y="104406"/>
                  </a:lnTo>
                  <a:lnTo>
                    <a:pt x="177469" y="86766"/>
                  </a:lnTo>
                  <a:lnTo>
                    <a:pt x="171716" y="81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634" y="674892"/>
              <a:ext cx="98001" cy="13944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17" y="752763"/>
              <a:ext cx="73760" cy="15200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77202" y="549728"/>
              <a:ext cx="38735" cy="58419"/>
            </a:xfrm>
            <a:custGeom>
              <a:avLst/>
              <a:gdLst/>
              <a:ahLst/>
              <a:cxnLst/>
              <a:rect l="l" t="t" r="r" b="b"/>
              <a:pathLst>
                <a:path w="38735" h="58420">
                  <a:moveTo>
                    <a:pt x="19075" y="0"/>
                  </a:moveTo>
                  <a:lnTo>
                    <a:pt x="11996" y="1670"/>
                  </a:lnTo>
                  <a:lnTo>
                    <a:pt x="5894" y="6073"/>
                  </a:lnTo>
                  <a:lnTo>
                    <a:pt x="1614" y="12301"/>
                  </a:lnTo>
                  <a:lnTo>
                    <a:pt x="0" y="19443"/>
                  </a:lnTo>
                  <a:lnTo>
                    <a:pt x="0" y="27000"/>
                  </a:lnTo>
                  <a:lnTo>
                    <a:pt x="3594" y="32765"/>
                  </a:lnTo>
                  <a:lnTo>
                    <a:pt x="9359" y="36715"/>
                  </a:lnTo>
                  <a:lnTo>
                    <a:pt x="9359" y="57962"/>
                  </a:lnTo>
                  <a:lnTo>
                    <a:pt x="29159" y="57962"/>
                  </a:lnTo>
                  <a:lnTo>
                    <a:pt x="29159" y="38519"/>
                  </a:lnTo>
                  <a:lnTo>
                    <a:pt x="34556" y="34556"/>
                  </a:lnTo>
                  <a:lnTo>
                    <a:pt x="38519" y="27000"/>
                  </a:lnTo>
                  <a:lnTo>
                    <a:pt x="38519" y="19443"/>
                  </a:lnTo>
                  <a:lnTo>
                    <a:pt x="37152" y="12301"/>
                  </a:lnTo>
                  <a:lnTo>
                    <a:pt x="33254" y="6073"/>
                  </a:lnTo>
                  <a:lnTo>
                    <a:pt x="27128" y="1670"/>
                  </a:lnTo>
                  <a:lnTo>
                    <a:pt x="19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4" name="object 84"/>
            <p:cNvSpPr/>
            <p:nvPr/>
          </p:nvSpPr>
          <p:spPr>
            <a:xfrm>
              <a:off x="459003" y="355329"/>
              <a:ext cx="0" cy="303530"/>
            </a:xfrm>
            <a:custGeom>
              <a:avLst/>
              <a:gdLst/>
              <a:ahLst/>
              <a:cxnLst/>
              <a:rect l="l" t="t" r="r" b="b"/>
              <a:pathLst>
                <a:path h="303530">
                  <a:moveTo>
                    <a:pt x="0" y="0"/>
                  </a:moveTo>
                  <a:lnTo>
                    <a:pt x="0" y="303479"/>
                  </a:lnTo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776832" y="68244"/>
            <a:ext cx="767758" cy="350340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2176" spc="-138" dirty="0"/>
              <a:t>B</a:t>
            </a:r>
            <a:r>
              <a:rPr sz="2176" spc="-133" dirty="0"/>
              <a:t>H</a:t>
            </a:r>
            <a:r>
              <a:rPr sz="2176" spc="-145" dirty="0"/>
              <a:t>P</a:t>
            </a:r>
            <a:r>
              <a:rPr sz="2176" spc="-73" dirty="0"/>
              <a:t>D1</a:t>
            </a:r>
            <a:endParaRPr sz="2176"/>
          </a:p>
        </p:txBody>
      </p:sp>
      <p:sp>
        <p:nvSpPr>
          <p:cNvPr id="86" name="object 86"/>
          <p:cNvSpPr txBox="1"/>
          <p:nvPr/>
        </p:nvSpPr>
        <p:spPr>
          <a:xfrm>
            <a:off x="11031227" y="1082051"/>
            <a:ext cx="665646" cy="43869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21"/>
              </a:spcBef>
            </a:pPr>
            <a:r>
              <a:rPr sz="1693" spc="-79" dirty="0">
                <a:latin typeface="Trebuchet MS"/>
                <a:cs typeface="Trebuchet MS"/>
              </a:rPr>
              <a:t>50s</a:t>
            </a:r>
            <a:endParaRPr sz="1693">
              <a:latin typeface="Trebuchet MS"/>
              <a:cs typeface="Trebuchet MS"/>
            </a:endParaRPr>
          </a:p>
          <a:p>
            <a:pPr algn="ctr">
              <a:lnSpc>
                <a:spcPts val="1403"/>
              </a:lnSpc>
            </a:pPr>
            <a:r>
              <a:rPr sz="1270" spc="-91" dirty="0">
                <a:solidFill>
                  <a:srgbClr val="CCCCCC"/>
                </a:solidFill>
                <a:latin typeface="Trebuchet MS"/>
                <a:cs typeface="Trebuchet MS"/>
              </a:rPr>
              <a:t>(5</a:t>
            </a:r>
            <a:r>
              <a:rPr sz="1270" spc="-157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270" spc="-121" dirty="0">
                <a:solidFill>
                  <a:srgbClr val="CCCCCC"/>
                </a:solidFill>
                <a:latin typeface="Trebuchet MS"/>
                <a:cs typeface="Trebuchet MS"/>
              </a:rPr>
              <a:t>e</a:t>
            </a:r>
            <a:r>
              <a:rPr sz="1270" spc="-60" dirty="0">
                <a:solidFill>
                  <a:srgbClr val="CCCCCC"/>
                </a:solidFill>
                <a:latin typeface="Trebuchet MS"/>
                <a:cs typeface="Trebuchet MS"/>
              </a:rPr>
              <a:t>po</a:t>
            </a:r>
            <a:r>
              <a:rPr sz="1270" spc="-127" dirty="0">
                <a:solidFill>
                  <a:srgbClr val="CCCCCC"/>
                </a:solidFill>
                <a:latin typeface="Trebuchet MS"/>
                <a:cs typeface="Trebuchet MS"/>
              </a:rPr>
              <a:t>c</a:t>
            </a:r>
            <a:r>
              <a:rPr sz="1270" spc="-60" dirty="0">
                <a:solidFill>
                  <a:srgbClr val="CCCCCC"/>
                </a:solidFill>
                <a:latin typeface="Trebuchet MS"/>
                <a:cs typeface="Trebuchet MS"/>
              </a:rPr>
              <a:t>hs</a:t>
            </a:r>
            <a:r>
              <a:rPr sz="1270" spc="-121" dirty="0">
                <a:solidFill>
                  <a:srgbClr val="CCCCCC"/>
                </a:solidFill>
                <a:latin typeface="Trebuchet MS"/>
                <a:cs typeface="Trebuchet MS"/>
              </a:rPr>
              <a:t>)</a:t>
            </a:r>
            <a:endParaRPr sz="127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032844" y="1486588"/>
            <a:ext cx="298658" cy="487936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50673" marR="36853" indent="-5374">
              <a:lnSpc>
                <a:spcPct val="159800"/>
              </a:lnSpc>
              <a:spcBef>
                <a:spcPts val="115"/>
              </a:spcBef>
            </a:pPr>
            <a:r>
              <a:rPr sz="1542" spc="-27" baseline="19607" dirty="0">
                <a:latin typeface="Trebuchet MS"/>
                <a:cs typeface="Trebuchet MS"/>
              </a:rPr>
              <a:t>X</a:t>
            </a:r>
            <a:r>
              <a:rPr sz="605" spc="-60" dirty="0">
                <a:latin typeface="Trebuchet MS"/>
                <a:cs typeface="Trebuchet MS"/>
              </a:rPr>
              <a:t>t</a:t>
            </a:r>
            <a:r>
              <a:rPr sz="605" spc="-73" dirty="0">
                <a:latin typeface="Trebuchet MS"/>
                <a:cs typeface="Trebuchet MS"/>
              </a:rPr>
              <a:t>r</a:t>
            </a:r>
            <a:r>
              <a:rPr sz="605" spc="-30" dirty="0">
                <a:latin typeface="Trebuchet MS"/>
                <a:cs typeface="Trebuchet MS"/>
              </a:rPr>
              <a:t>a</a:t>
            </a:r>
            <a:r>
              <a:rPr sz="605" spc="-54" dirty="0">
                <a:latin typeface="Trebuchet MS"/>
                <a:cs typeface="Trebuchet MS"/>
              </a:rPr>
              <a:t>i</a:t>
            </a:r>
            <a:r>
              <a:rPr sz="605" spc="-18" dirty="0">
                <a:latin typeface="Trebuchet MS"/>
                <a:cs typeface="Trebuchet MS"/>
              </a:rPr>
              <a:t>n  </a:t>
            </a:r>
            <a:r>
              <a:rPr sz="1542" spc="-81" baseline="19607" dirty="0">
                <a:latin typeface="Trebuchet MS"/>
                <a:cs typeface="Trebuchet MS"/>
              </a:rPr>
              <a:t>y</a:t>
            </a:r>
            <a:r>
              <a:rPr sz="605" spc="-36" dirty="0">
                <a:latin typeface="Trebuchet MS"/>
                <a:cs typeface="Trebuchet MS"/>
              </a:rPr>
              <a:t>t</a:t>
            </a:r>
            <a:r>
              <a:rPr sz="605" spc="-60" dirty="0">
                <a:latin typeface="Trebuchet MS"/>
                <a:cs typeface="Trebuchet MS"/>
              </a:rPr>
              <a:t>r</a:t>
            </a:r>
            <a:r>
              <a:rPr sz="605" spc="-42" dirty="0">
                <a:latin typeface="Trebuchet MS"/>
                <a:cs typeface="Trebuchet MS"/>
              </a:rPr>
              <a:t>a</a:t>
            </a:r>
            <a:r>
              <a:rPr sz="605" spc="-36" dirty="0">
                <a:latin typeface="Trebuchet MS"/>
                <a:cs typeface="Trebuchet MS"/>
              </a:rPr>
              <a:t>in</a:t>
            </a:r>
            <a:endParaRPr sz="605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414138" y="1862047"/>
            <a:ext cx="498275" cy="17679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28" spc="-133" dirty="0">
                <a:latin typeface="Trebuchet MS"/>
                <a:cs typeface="Trebuchet MS"/>
              </a:rPr>
              <a:t>T</a:t>
            </a:r>
            <a:r>
              <a:rPr sz="1028" spc="-60" dirty="0">
                <a:latin typeface="Trebuchet MS"/>
                <a:cs typeface="Trebuchet MS"/>
              </a:rPr>
              <a:t>r</a:t>
            </a:r>
            <a:r>
              <a:rPr sz="1028" spc="-54" dirty="0">
                <a:latin typeface="Trebuchet MS"/>
                <a:cs typeface="Trebuchet MS"/>
              </a:rPr>
              <a:t>a</a:t>
            </a:r>
            <a:r>
              <a:rPr sz="1028" spc="-24" dirty="0">
                <a:latin typeface="Trebuchet MS"/>
                <a:cs typeface="Trebuchet MS"/>
              </a:rPr>
              <a:t>i</a:t>
            </a:r>
            <a:r>
              <a:rPr sz="1028" spc="18" dirty="0">
                <a:latin typeface="Trebuchet MS"/>
                <a:cs typeface="Trebuchet MS"/>
              </a:rPr>
              <a:t>n</a:t>
            </a:r>
            <a:r>
              <a:rPr sz="1028" spc="-79" dirty="0">
                <a:latin typeface="Trebuchet MS"/>
                <a:cs typeface="Trebuchet MS"/>
              </a:rPr>
              <a:t> </a:t>
            </a:r>
            <a:r>
              <a:rPr sz="1028" spc="-6" dirty="0">
                <a:latin typeface="Trebuchet MS"/>
                <a:cs typeface="Trebuchet MS"/>
              </a:rPr>
              <a:t>s</a:t>
            </a:r>
            <a:r>
              <a:rPr sz="1028" spc="-48" dirty="0">
                <a:latin typeface="Trebuchet MS"/>
                <a:cs typeface="Trebuchet MS"/>
              </a:rPr>
              <a:t>e</a:t>
            </a:r>
            <a:r>
              <a:rPr sz="1028" spc="-60" dirty="0">
                <a:latin typeface="Trebuchet MS"/>
                <a:cs typeface="Trebuchet MS"/>
              </a:rPr>
              <a:t>t</a:t>
            </a:r>
            <a:endParaRPr sz="1028">
              <a:latin typeface="Trebuchet MS"/>
              <a:cs typeface="Trebuchet MS"/>
            </a:endParaRPr>
          </a:p>
        </p:txBody>
      </p:sp>
      <p:pic>
        <p:nvPicPr>
          <p:cNvPr id="89" name="object 8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77917" y="1672379"/>
            <a:ext cx="186288" cy="215463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5964865" y="1521792"/>
            <a:ext cx="96738" cy="481384"/>
          </a:xfrm>
          <a:custGeom>
            <a:avLst/>
            <a:gdLst/>
            <a:ahLst/>
            <a:cxnLst/>
            <a:rect l="l" t="t" r="r" b="b"/>
            <a:pathLst>
              <a:path w="80010" h="398144">
                <a:moveTo>
                  <a:pt x="79552" y="0"/>
                </a:moveTo>
                <a:lnTo>
                  <a:pt x="65063" y="3024"/>
                </a:lnTo>
                <a:lnTo>
                  <a:pt x="53543" y="11245"/>
                </a:lnTo>
                <a:lnTo>
                  <a:pt x="45937" y="23381"/>
                </a:lnTo>
                <a:lnTo>
                  <a:pt x="43192" y="38150"/>
                </a:lnTo>
                <a:lnTo>
                  <a:pt x="43192" y="141833"/>
                </a:lnTo>
                <a:lnTo>
                  <a:pt x="41933" y="153365"/>
                </a:lnTo>
                <a:lnTo>
                  <a:pt x="38246" y="164425"/>
                </a:lnTo>
                <a:lnTo>
                  <a:pt x="32262" y="174539"/>
                </a:lnTo>
                <a:lnTo>
                  <a:pt x="24117" y="183235"/>
                </a:lnTo>
                <a:lnTo>
                  <a:pt x="0" y="205917"/>
                </a:lnTo>
                <a:lnTo>
                  <a:pt x="24117" y="228231"/>
                </a:lnTo>
                <a:lnTo>
                  <a:pt x="32262" y="236933"/>
                </a:lnTo>
                <a:lnTo>
                  <a:pt x="38246" y="247086"/>
                </a:lnTo>
                <a:lnTo>
                  <a:pt x="41933" y="258251"/>
                </a:lnTo>
                <a:lnTo>
                  <a:pt x="43192" y="269989"/>
                </a:lnTo>
                <a:lnTo>
                  <a:pt x="43192" y="361429"/>
                </a:lnTo>
                <a:lnTo>
                  <a:pt x="45937" y="375918"/>
                </a:lnTo>
                <a:lnTo>
                  <a:pt x="53543" y="387438"/>
                </a:lnTo>
                <a:lnTo>
                  <a:pt x="65063" y="395044"/>
                </a:lnTo>
                <a:lnTo>
                  <a:pt x="79552" y="397789"/>
                </a:lnTo>
              </a:path>
            </a:pathLst>
          </a:custGeom>
          <a:ln w="6973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1" name="object 91"/>
          <p:cNvSpPr txBox="1"/>
          <p:nvPr/>
        </p:nvSpPr>
        <p:spPr>
          <a:xfrm>
            <a:off x="6020652" y="974548"/>
            <a:ext cx="274856" cy="17679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46067">
              <a:spcBef>
                <a:spcPts val="145"/>
              </a:spcBef>
            </a:pPr>
            <a:r>
              <a:rPr sz="1542" spc="-63" baseline="19607" dirty="0">
                <a:latin typeface="Trebuchet MS"/>
                <a:cs typeface="Trebuchet MS"/>
              </a:rPr>
              <a:t>X</a:t>
            </a:r>
            <a:r>
              <a:rPr sz="605" spc="-42" dirty="0">
                <a:latin typeface="Trebuchet MS"/>
                <a:cs typeface="Trebuchet MS"/>
              </a:rPr>
              <a:t>test</a:t>
            </a:r>
            <a:endParaRPr sz="605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415873" y="1261814"/>
            <a:ext cx="442996" cy="17679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28" spc="-157" dirty="0">
                <a:latin typeface="Trebuchet MS"/>
                <a:cs typeface="Trebuchet MS"/>
              </a:rPr>
              <a:t>T</a:t>
            </a:r>
            <a:r>
              <a:rPr sz="1028" spc="-36" dirty="0">
                <a:latin typeface="Trebuchet MS"/>
                <a:cs typeface="Trebuchet MS"/>
              </a:rPr>
              <a:t>e</a:t>
            </a:r>
            <a:r>
              <a:rPr sz="1028" spc="-6" dirty="0">
                <a:latin typeface="Trebuchet MS"/>
                <a:cs typeface="Trebuchet MS"/>
              </a:rPr>
              <a:t>s</a:t>
            </a:r>
            <a:r>
              <a:rPr sz="1028" spc="-60" dirty="0">
                <a:latin typeface="Trebuchet MS"/>
                <a:cs typeface="Trebuchet MS"/>
              </a:rPr>
              <a:t>t</a:t>
            </a:r>
            <a:r>
              <a:rPr sz="1028" spc="-97" dirty="0">
                <a:latin typeface="Trebuchet MS"/>
                <a:cs typeface="Trebuchet MS"/>
              </a:rPr>
              <a:t> </a:t>
            </a:r>
            <a:r>
              <a:rPr sz="1028" dirty="0">
                <a:latin typeface="Trebuchet MS"/>
                <a:cs typeface="Trebuchet MS"/>
              </a:rPr>
              <a:t>s</a:t>
            </a:r>
            <a:r>
              <a:rPr sz="1028" spc="-48" dirty="0">
                <a:latin typeface="Trebuchet MS"/>
                <a:cs typeface="Trebuchet MS"/>
              </a:rPr>
              <a:t>e</a:t>
            </a:r>
            <a:r>
              <a:rPr sz="1028" spc="-60" dirty="0">
                <a:latin typeface="Trebuchet MS"/>
                <a:cs typeface="Trebuchet MS"/>
              </a:rPr>
              <a:t>t</a:t>
            </a:r>
            <a:endParaRPr sz="1028">
              <a:latin typeface="Trebuchet MS"/>
              <a:cs typeface="Trebuchet MS"/>
            </a:endParaRPr>
          </a:p>
        </p:txBody>
      </p:sp>
      <p:pic>
        <p:nvPicPr>
          <p:cNvPr id="93" name="object 9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3102" y="1071716"/>
            <a:ext cx="185858" cy="215463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6057458" y="1181720"/>
            <a:ext cx="88292" cy="17679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28" spc="-54" dirty="0">
                <a:latin typeface="Trebuchet MS"/>
                <a:cs typeface="Trebuchet MS"/>
              </a:rPr>
              <a:t>y</a:t>
            </a:r>
            <a:endParaRPr sz="1028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115777" y="1283141"/>
            <a:ext cx="142803" cy="107832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605" spc="-67" dirty="0">
                <a:latin typeface="Trebuchet MS"/>
                <a:cs typeface="Trebuchet MS"/>
              </a:rPr>
              <a:t>t</a:t>
            </a:r>
            <a:r>
              <a:rPr sz="605" spc="-42" dirty="0">
                <a:latin typeface="Trebuchet MS"/>
                <a:cs typeface="Trebuchet MS"/>
              </a:rPr>
              <a:t>e</a:t>
            </a:r>
            <a:r>
              <a:rPr sz="605" spc="-24" dirty="0">
                <a:latin typeface="Trebuchet MS"/>
                <a:cs typeface="Trebuchet MS"/>
              </a:rPr>
              <a:t>s</a:t>
            </a:r>
            <a:r>
              <a:rPr sz="605" spc="-54" dirty="0">
                <a:latin typeface="Trebuchet MS"/>
                <a:cs typeface="Trebuchet MS"/>
              </a:rPr>
              <a:t>t</a:t>
            </a:r>
            <a:endParaRPr sz="605">
              <a:latin typeface="Trebuchet MS"/>
              <a:cs typeface="Trebuchet M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939623" y="921113"/>
            <a:ext cx="96738" cy="481384"/>
          </a:xfrm>
          <a:custGeom>
            <a:avLst/>
            <a:gdLst/>
            <a:ahLst/>
            <a:cxnLst/>
            <a:rect l="l" t="t" r="r" b="b"/>
            <a:pathLst>
              <a:path w="80010" h="398144">
                <a:moveTo>
                  <a:pt x="79552" y="0"/>
                </a:moveTo>
                <a:lnTo>
                  <a:pt x="65218" y="2998"/>
                </a:lnTo>
                <a:lnTo>
                  <a:pt x="53681" y="11026"/>
                </a:lnTo>
                <a:lnTo>
                  <a:pt x="45989" y="22631"/>
                </a:lnTo>
                <a:lnTo>
                  <a:pt x="43192" y="36360"/>
                </a:lnTo>
                <a:lnTo>
                  <a:pt x="43192" y="140042"/>
                </a:lnTo>
                <a:lnTo>
                  <a:pt x="41933" y="151780"/>
                </a:lnTo>
                <a:lnTo>
                  <a:pt x="38246" y="162945"/>
                </a:lnTo>
                <a:lnTo>
                  <a:pt x="32262" y="173098"/>
                </a:lnTo>
                <a:lnTo>
                  <a:pt x="24117" y="181800"/>
                </a:lnTo>
                <a:lnTo>
                  <a:pt x="0" y="204127"/>
                </a:lnTo>
                <a:lnTo>
                  <a:pt x="24117" y="226440"/>
                </a:lnTo>
                <a:lnTo>
                  <a:pt x="32262" y="235142"/>
                </a:lnTo>
                <a:lnTo>
                  <a:pt x="38246" y="245297"/>
                </a:lnTo>
                <a:lnTo>
                  <a:pt x="41933" y="256466"/>
                </a:lnTo>
                <a:lnTo>
                  <a:pt x="43192" y="268211"/>
                </a:lnTo>
                <a:lnTo>
                  <a:pt x="43192" y="361441"/>
                </a:lnTo>
                <a:lnTo>
                  <a:pt x="45989" y="375176"/>
                </a:lnTo>
                <a:lnTo>
                  <a:pt x="53681" y="386780"/>
                </a:lnTo>
                <a:lnTo>
                  <a:pt x="65218" y="394805"/>
                </a:lnTo>
                <a:lnTo>
                  <a:pt x="79552" y="397802"/>
                </a:lnTo>
              </a:path>
            </a:pathLst>
          </a:custGeom>
          <a:ln w="6972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97" name="object 9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72246" y="1352900"/>
            <a:ext cx="268116" cy="311218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5155265" y="1045597"/>
            <a:ext cx="175049" cy="958162"/>
          </a:xfrm>
          <a:custGeom>
            <a:avLst/>
            <a:gdLst/>
            <a:ahLst/>
            <a:cxnLst/>
            <a:rect l="l" t="t" r="r" b="b"/>
            <a:pathLst>
              <a:path w="144779" h="792480">
                <a:moveTo>
                  <a:pt x="144360" y="0"/>
                </a:moveTo>
                <a:lnTo>
                  <a:pt x="117716" y="5637"/>
                </a:lnTo>
                <a:lnTo>
                  <a:pt x="94549" y="20523"/>
                </a:lnTo>
                <a:lnTo>
                  <a:pt x="78200" y="41619"/>
                </a:lnTo>
                <a:lnTo>
                  <a:pt x="72008" y="65887"/>
                </a:lnTo>
                <a:lnTo>
                  <a:pt x="72008" y="330123"/>
                </a:lnTo>
                <a:lnTo>
                  <a:pt x="65820" y="354241"/>
                </a:lnTo>
                <a:lnTo>
                  <a:pt x="49506" y="375354"/>
                </a:lnTo>
                <a:lnTo>
                  <a:pt x="26440" y="390324"/>
                </a:lnTo>
                <a:lnTo>
                  <a:pt x="0" y="396011"/>
                </a:lnTo>
                <a:lnTo>
                  <a:pt x="26440" y="401696"/>
                </a:lnTo>
                <a:lnTo>
                  <a:pt x="49506" y="416661"/>
                </a:lnTo>
                <a:lnTo>
                  <a:pt x="65820" y="437770"/>
                </a:lnTo>
                <a:lnTo>
                  <a:pt x="72008" y="461886"/>
                </a:lnTo>
                <a:lnTo>
                  <a:pt x="72008" y="726122"/>
                </a:lnTo>
                <a:lnTo>
                  <a:pt x="78200" y="750446"/>
                </a:lnTo>
                <a:lnTo>
                  <a:pt x="94549" y="771664"/>
                </a:lnTo>
                <a:lnTo>
                  <a:pt x="117716" y="786672"/>
                </a:lnTo>
                <a:lnTo>
                  <a:pt x="144360" y="792365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9" name="object 99"/>
          <p:cNvSpPr/>
          <p:nvPr/>
        </p:nvSpPr>
        <p:spPr>
          <a:xfrm>
            <a:off x="9645024" y="5007383"/>
            <a:ext cx="321691" cy="320923"/>
          </a:xfrm>
          <a:custGeom>
            <a:avLst/>
            <a:gdLst/>
            <a:ahLst/>
            <a:cxnLst/>
            <a:rect l="l" t="t" r="r" b="b"/>
            <a:pathLst>
              <a:path w="266065" h="265429">
                <a:moveTo>
                  <a:pt x="238683" y="139674"/>
                </a:moveTo>
                <a:lnTo>
                  <a:pt x="26644" y="139674"/>
                </a:lnTo>
                <a:lnTo>
                  <a:pt x="26644" y="262077"/>
                </a:lnTo>
                <a:lnTo>
                  <a:pt x="29527" y="265315"/>
                </a:lnTo>
                <a:lnTo>
                  <a:pt x="235800" y="265315"/>
                </a:lnTo>
                <a:lnTo>
                  <a:pt x="238683" y="262077"/>
                </a:lnTo>
                <a:lnTo>
                  <a:pt x="238683" y="139674"/>
                </a:lnTo>
                <a:close/>
              </a:path>
              <a:path w="266065" h="265429">
                <a:moveTo>
                  <a:pt x="135000" y="0"/>
                </a:moveTo>
                <a:lnTo>
                  <a:pt x="130682" y="0"/>
                </a:lnTo>
                <a:lnTo>
                  <a:pt x="2527" y="128155"/>
                </a:lnTo>
                <a:lnTo>
                  <a:pt x="355" y="129959"/>
                </a:lnTo>
                <a:lnTo>
                  <a:pt x="0" y="132842"/>
                </a:lnTo>
                <a:lnTo>
                  <a:pt x="1079" y="135356"/>
                </a:lnTo>
                <a:lnTo>
                  <a:pt x="1803" y="137883"/>
                </a:lnTo>
                <a:lnTo>
                  <a:pt x="4686" y="139674"/>
                </a:lnTo>
                <a:lnTo>
                  <a:pt x="260997" y="139674"/>
                </a:lnTo>
                <a:lnTo>
                  <a:pt x="263525" y="137883"/>
                </a:lnTo>
                <a:lnTo>
                  <a:pt x="265683" y="132842"/>
                </a:lnTo>
                <a:lnTo>
                  <a:pt x="265315" y="129959"/>
                </a:lnTo>
                <a:lnTo>
                  <a:pt x="263156" y="128155"/>
                </a:lnTo>
                <a:lnTo>
                  <a:pt x="223202" y="88557"/>
                </a:lnTo>
                <a:lnTo>
                  <a:pt x="223202" y="37084"/>
                </a:lnTo>
                <a:lnTo>
                  <a:pt x="172084" y="37084"/>
                </a:lnTo>
                <a:lnTo>
                  <a:pt x="135000" y="0"/>
                </a:lnTo>
                <a:close/>
              </a:path>
              <a:path w="266065" h="265429">
                <a:moveTo>
                  <a:pt x="220319" y="20878"/>
                </a:moveTo>
                <a:lnTo>
                  <a:pt x="175323" y="20878"/>
                </a:lnTo>
                <a:lnTo>
                  <a:pt x="172084" y="23761"/>
                </a:lnTo>
                <a:lnTo>
                  <a:pt x="172084" y="37084"/>
                </a:lnTo>
                <a:lnTo>
                  <a:pt x="223202" y="37084"/>
                </a:lnTo>
                <a:lnTo>
                  <a:pt x="223202" y="23761"/>
                </a:lnTo>
                <a:lnTo>
                  <a:pt x="220319" y="20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0" name="object 100"/>
          <p:cNvSpPr txBox="1"/>
          <p:nvPr/>
        </p:nvSpPr>
        <p:spPr>
          <a:xfrm>
            <a:off x="9953079" y="5066455"/>
            <a:ext cx="133589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85" dirty="0">
                <a:latin typeface="Trebuchet MS"/>
                <a:cs typeface="Trebuchet MS"/>
              </a:rPr>
              <a:t>€</a:t>
            </a:r>
            <a:endParaRPr sz="169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0"/>
            <a:ext cx="4092151" cy="532056"/>
          </a:xfrm>
          <a:custGeom>
            <a:avLst/>
            <a:gdLst/>
            <a:ahLst/>
            <a:cxnLst/>
            <a:rect l="l" t="t" r="r" b="b"/>
            <a:pathLst>
              <a:path w="3384550" h="440055">
                <a:moveTo>
                  <a:pt x="3384003" y="0"/>
                </a:moveTo>
                <a:lnTo>
                  <a:pt x="0" y="0"/>
                </a:lnTo>
                <a:lnTo>
                  <a:pt x="0" y="439915"/>
                </a:lnTo>
                <a:lnTo>
                  <a:pt x="3384003" y="439915"/>
                </a:lnTo>
                <a:lnTo>
                  <a:pt x="33840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11" y="6179"/>
            <a:ext cx="3854146" cy="499355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144" spc="-266" dirty="0">
                <a:solidFill>
                  <a:srgbClr val="FFFFFF"/>
                </a:solidFill>
              </a:rPr>
              <a:t>C</a:t>
            </a:r>
            <a:r>
              <a:rPr sz="3144" spc="-175" dirty="0">
                <a:solidFill>
                  <a:srgbClr val="FFFFFF"/>
                </a:solidFill>
              </a:rPr>
              <a:t>l</a:t>
            </a:r>
            <a:r>
              <a:rPr sz="3144" spc="-314" dirty="0">
                <a:solidFill>
                  <a:srgbClr val="FFFFFF"/>
                </a:solidFill>
              </a:rPr>
              <a:t>a</a:t>
            </a:r>
            <a:r>
              <a:rPr sz="3144" spc="-206" dirty="0">
                <a:solidFill>
                  <a:srgbClr val="FFFFFF"/>
                </a:solidFill>
              </a:rPr>
              <a:t>ssif</a:t>
            </a:r>
            <a:r>
              <a:rPr sz="3144" spc="-157" dirty="0">
                <a:solidFill>
                  <a:srgbClr val="FFFFFF"/>
                </a:solidFill>
              </a:rPr>
              <a:t>i</a:t>
            </a:r>
            <a:r>
              <a:rPr sz="3144" spc="-260" dirty="0">
                <a:solidFill>
                  <a:srgbClr val="FFFFFF"/>
                </a:solidFill>
              </a:rPr>
              <a:t>c</a:t>
            </a:r>
            <a:r>
              <a:rPr sz="3144" spc="-296" dirty="0">
                <a:solidFill>
                  <a:srgbClr val="FFFFFF"/>
                </a:solidFill>
              </a:rPr>
              <a:t>a</a:t>
            </a:r>
            <a:r>
              <a:rPr sz="3144" spc="-277" dirty="0">
                <a:solidFill>
                  <a:srgbClr val="FFFFFF"/>
                </a:solidFill>
              </a:rPr>
              <a:t>t</a:t>
            </a:r>
            <a:r>
              <a:rPr sz="3144" spc="-151" dirty="0">
                <a:solidFill>
                  <a:srgbClr val="FFFFFF"/>
                </a:solidFill>
              </a:rPr>
              <a:t>ion</a:t>
            </a:r>
            <a:r>
              <a:rPr sz="3144" spc="-320" dirty="0">
                <a:solidFill>
                  <a:srgbClr val="FFFFFF"/>
                </a:solidFill>
              </a:rPr>
              <a:t> </a:t>
            </a:r>
            <a:r>
              <a:rPr sz="3144" spc="-181" dirty="0">
                <a:solidFill>
                  <a:srgbClr val="FFFFFF"/>
                </a:solidFill>
              </a:rPr>
              <a:t>w</a:t>
            </a:r>
            <a:r>
              <a:rPr sz="3144" spc="-206" dirty="0">
                <a:solidFill>
                  <a:srgbClr val="FFFFFF"/>
                </a:solidFill>
              </a:rPr>
              <a:t>i</a:t>
            </a:r>
            <a:r>
              <a:rPr sz="3144" spc="-277" dirty="0">
                <a:solidFill>
                  <a:srgbClr val="FFFFFF"/>
                </a:solidFill>
              </a:rPr>
              <a:t>t</a:t>
            </a:r>
            <a:r>
              <a:rPr sz="3144" spc="-115" dirty="0">
                <a:solidFill>
                  <a:srgbClr val="FFFFFF"/>
                </a:solidFill>
              </a:rPr>
              <a:t>h</a:t>
            </a:r>
            <a:r>
              <a:rPr sz="3144" spc="-333" dirty="0">
                <a:solidFill>
                  <a:srgbClr val="FFFFFF"/>
                </a:solidFill>
              </a:rPr>
              <a:t> </a:t>
            </a:r>
            <a:r>
              <a:rPr sz="3144" spc="-247" dirty="0">
                <a:solidFill>
                  <a:srgbClr val="FFFFFF"/>
                </a:solidFill>
              </a:rPr>
              <a:t>a</a:t>
            </a:r>
            <a:r>
              <a:rPr sz="3144" spc="-326" dirty="0">
                <a:solidFill>
                  <a:srgbClr val="FFFFFF"/>
                </a:solidFill>
              </a:rPr>
              <a:t> </a:t>
            </a:r>
            <a:r>
              <a:rPr sz="3144" spc="-97" dirty="0">
                <a:solidFill>
                  <a:srgbClr val="FFFFFF"/>
                </a:solidFill>
              </a:rPr>
              <a:t>DNN</a:t>
            </a:r>
            <a:endParaRPr sz="3144"/>
          </a:p>
        </p:txBody>
      </p:sp>
      <p:grpSp>
        <p:nvGrpSpPr>
          <p:cNvPr id="4" name="object 4"/>
          <p:cNvGrpSpPr/>
          <p:nvPr/>
        </p:nvGrpSpPr>
        <p:grpSpPr>
          <a:xfrm>
            <a:off x="5781188" y="2364021"/>
            <a:ext cx="312478" cy="53743"/>
            <a:chOff x="4781524" y="1954449"/>
            <a:chExt cx="258445" cy="44450"/>
          </a:xfrm>
        </p:grpSpPr>
        <p:sp>
          <p:nvSpPr>
            <p:cNvPr id="5" name="object 5"/>
            <p:cNvSpPr/>
            <p:nvPr/>
          </p:nvSpPr>
          <p:spPr>
            <a:xfrm>
              <a:off x="4781524" y="1976408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556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6" name="object 6"/>
            <p:cNvSpPr/>
            <p:nvPr/>
          </p:nvSpPr>
          <p:spPr>
            <a:xfrm>
              <a:off x="4804917" y="1976408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17" y="0"/>
                  </a:lnTo>
                </a:path>
              </a:pathLst>
            </a:custGeom>
            <a:ln w="755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" name="object 7"/>
            <p:cNvSpPr/>
            <p:nvPr/>
          </p:nvSpPr>
          <p:spPr>
            <a:xfrm>
              <a:off x="4964760" y="1976408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0" y="0"/>
                  </a:moveTo>
                  <a:lnTo>
                    <a:pt x="7924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" name="object 8"/>
            <p:cNvSpPr/>
            <p:nvPr/>
          </p:nvSpPr>
          <p:spPr>
            <a:xfrm>
              <a:off x="4957559" y="1954449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4284"/>
                  </a:lnTo>
                  <a:lnTo>
                    <a:pt x="82080" y="21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781188" y="2572514"/>
            <a:ext cx="312478" cy="53743"/>
            <a:chOff x="4781524" y="2126890"/>
            <a:chExt cx="258445" cy="44450"/>
          </a:xfrm>
        </p:grpSpPr>
        <p:sp>
          <p:nvSpPr>
            <p:cNvPr id="10" name="object 10"/>
            <p:cNvSpPr/>
            <p:nvPr/>
          </p:nvSpPr>
          <p:spPr>
            <a:xfrm>
              <a:off x="4781524" y="2148848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556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" name="object 11"/>
            <p:cNvSpPr/>
            <p:nvPr/>
          </p:nvSpPr>
          <p:spPr>
            <a:xfrm>
              <a:off x="4804917" y="2148848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17" y="0"/>
                  </a:lnTo>
                </a:path>
              </a:pathLst>
            </a:custGeom>
            <a:ln w="755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64760" y="2148848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0" y="0"/>
                  </a:moveTo>
                  <a:lnTo>
                    <a:pt x="7924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7559" y="2126890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3916"/>
                  </a:lnTo>
                  <a:lnTo>
                    <a:pt x="82080" y="21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781188" y="2988624"/>
            <a:ext cx="312478" cy="53743"/>
            <a:chOff x="4781524" y="2471047"/>
            <a:chExt cx="258445" cy="44450"/>
          </a:xfrm>
        </p:grpSpPr>
        <p:sp>
          <p:nvSpPr>
            <p:cNvPr id="15" name="object 15"/>
            <p:cNvSpPr/>
            <p:nvPr/>
          </p:nvSpPr>
          <p:spPr>
            <a:xfrm>
              <a:off x="4781524" y="2493374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556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4917" y="2493374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17" y="0"/>
                  </a:lnTo>
                </a:path>
              </a:pathLst>
            </a:custGeom>
            <a:ln w="755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4760" y="2493374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0" y="0"/>
                  </a:moveTo>
                  <a:lnTo>
                    <a:pt x="7924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8" name="object 18"/>
            <p:cNvSpPr/>
            <p:nvPr/>
          </p:nvSpPr>
          <p:spPr>
            <a:xfrm>
              <a:off x="4957559" y="2471047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4284"/>
                  </a:lnTo>
                  <a:lnTo>
                    <a:pt x="82080" y="22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781188" y="3197117"/>
            <a:ext cx="312478" cy="53743"/>
            <a:chOff x="4781524" y="2643488"/>
            <a:chExt cx="258445" cy="44450"/>
          </a:xfrm>
        </p:grpSpPr>
        <p:sp>
          <p:nvSpPr>
            <p:cNvPr id="20" name="object 20"/>
            <p:cNvSpPr/>
            <p:nvPr/>
          </p:nvSpPr>
          <p:spPr>
            <a:xfrm>
              <a:off x="4781524" y="2665446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556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1" name="object 21"/>
            <p:cNvSpPr/>
            <p:nvPr/>
          </p:nvSpPr>
          <p:spPr>
            <a:xfrm>
              <a:off x="4804917" y="2665446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17" y="0"/>
                  </a:lnTo>
                </a:path>
              </a:pathLst>
            </a:custGeom>
            <a:ln w="755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4760" y="2665446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0" y="0"/>
                  </a:moveTo>
                  <a:lnTo>
                    <a:pt x="7924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3" name="object 23"/>
            <p:cNvSpPr/>
            <p:nvPr/>
          </p:nvSpPr>
          <p:spPr>
            <a:xfrm>
              <a:off x="4957559" y="2643488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4284"/>
                  </a:lnTo>
                  <a:lnTo>
                    <a:pt x="82080" y="21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781188" y="3405179"/>
            <a:ext cx="312478" cy="53743"/>
            <a:chOff x="4781524" y="2815573"/>
            <a:chExt cx="258445" cy="44450"/>
          </a:xfrm>
        </p:grpSpPr>
        <p:sp>
          <p:nvSpPr>
            <p:cNvPr id="25" name="object 25"/>
            <p:cNvSpPr/>
            <p:nvPr/>
          </p:nvSpPr>
          <p:spPr>
            <a:xfrm>
              <a:off x="4781524" y="2837887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556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4917" y="2837887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17" y="0"/>
                  </a:lnTo>
                </a:path>
              </a:pathLst>
            </a:custGeom>
            <a:ln w="755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4760" y="2837887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0" y="0"/>
                  </a:moveTo>
                  <a:lnTo>
                    <a:pt x="7924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57559" y="2815573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4272"/>
                  </a:lnTo>
                  <a:lnTo>
                    <a:pt x="82080" y="22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781188" y="3613672"/>
            <a:ext cx="312478" cy="53743"/>
            <a:chOff x="4781524" y="2988014"/>
            <a:chExt cx="258445" cy="44450"/>
          </a:xfrm>
        </p:grpSpPr>
        <p:sp>
          <p:nvSpPr>
            <p:cNvPr id="30" name="object 30"/>
            <p:cNvSpPr/>
            <p:nvPr/>
          </p:nvSpPr>
          <p:spPr>
            <a:xfrm>
              <a:off x="4781524" y="3009972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556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04917" y="3009972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17" y="0"/>
                  </a:lnTo>
                </a:path>
              </a:pathLst>
            </a:custGeom>
            <a:ln w="755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2" name="object 32"/>
            <p:cNvSpPr/>
            <p:nvPr/>
          </p:nvSpPr>
          <p:spPr>
            <a:xfrm>
              <a:off x="4964760" y="3009972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0" y="0"/>
                  </a:moveTo>
                  <a:lnTo>
                    <a:pt x="7924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3" name="object 33"/>
            <p:cNvSpPr/>
            <p:nvPr/>
          </p:nvSpPr>
          <p:spPr>
            <a:xfrm>
              <a:off x="4957559" y="2988014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3916"/>
                  </a:lnTo>
                  <a:lnTo>
                    <a:pt x="82080" y="21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781188" y="3821719"/>
            <a:ext cx="312478" cy="53743"/>
            <a:chOff x="4781524" y="3160086"/>
            <a:chExt cx="258445" cy="44450"/>
          </a:xfrm>
        </p:grpSpPr>
        <p:sp>
          <p:nvSpPr>
            <p:cNvPr id="35" name="object 35"/>
            <p:cNvSpPr/>
            <p:nvPr/>
          </p:nvSpPr>
          <p:spPr>
            <a:xfrm>
              <a:off x="4781524" y="3182412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556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6" name="object 36"/>
            <p:cNvSpPr/>
            <p:nvPr/>
          </p:nvSpPr>
          <p:spPr>
            <a:xfrm>
              <a:off x="4804917" y="3182412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17" y="0"/>
                  </a:lnTo>
                </a:path>
              </a:pathLst>
            </a:custGeom>
            <a:ln w="755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7" name="object 37"/>
            <p:cNvSpPr/>
            <p:nvPr/>
          </p:nvSpPr>
          <p:spPr>
            <a:xfrm>
              <a:off x="4964760" y="3182412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0" y="0"/>
                  </a:moveTo>
                  <a:lnTo>
                    <a:pt x="7924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8" name="object 38"/>
            <p:cNvSpPr/>
            <p:nvPr/>
          </p:nvSpPr>
          <p:spPr>
            <a:xfrm>
              <a:off x="4957559" y="3160086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4284"/>
                  </a:lnTo>
                  <a:lnTo>
                    <a:pt x="82080" y="22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781188" y="2768385"/>
            <a:ext cx="312478" cy="53743"/>
            <a:chOff x="4781524" y="2288891"/>
            <a:chExt cx="258445" cy="44450"/>
          </a:xfrm>
        </p:grpSpPr>
        <p:sp>
          <p:nvSpPr>
            <p:cNvPr id="40" name="object 40"/>
            <p:cNvSpPr/>
            <p:nvPr/>
          </p:nvSpPr>
          <p:spPr>
            <a:xfrm>
              <a:off x="4781524" y="2310849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556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1" name="object 41"/>
            <p:cNvSpPr/>
            <p:nvPr/>
          </p:nvSpPr>
          <p:spPr>
            <a:xfrm>
              <a:off x="4804917" y="2310849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17" y="0"/>
                  </a:lnTo>
                </a:path>
              </a:pathLst>
            </a:custGeom>
            <a:ln w="755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2" name="object 42"/>
            <p:cNvSpPr/>
            <p:nvPr/>
          </p:nvSpPr>
          <p:spPr>
            <a:xfrm>
              <a:off x="4964760" y="2310849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0" y="0"/>
                  </a:moveTo>
                  <a:lnTo>
                    <a:pt x="7924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3" name="object 43"/>
            <p:cNvSpPr/>
            <p:nvPr/>
          </p:nvSpPr>
          <p:spPr>
            <a:xfrm>
              <a:off x="4957559" y="2288891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3916"/>
                  </a:lnTo>
                  <a:lnTo>
                    <a:pt x="82080" y="21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5781188" y="4238274"/>
            <a:ext cx="312478" cy="53743"/>
            <a:chOff x="4781524" y="3504612"/>
            <a:chExt cx="258445" cy="44450"/>
          </a:xfrm>
        </p:grpSpPr>
        <p:sp>
          <p:nvSpPr>
            <p:cNvPr id="45" name="object 45"/>
            <p:cNvSpPr/>
            <p:nvPr/>
          </p:nvSpPr>
          <p:spPr>
            <a:xfrm>
              <a:off x="4781524" y="3526925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556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6" name="object 46"/>
            <p:cNvSpPr/>
            <p:nvPr/>
          </p:nvSpPr>
          <p:spPr>
            <a:xfrm>
              <a:off x="4804917" y="3526925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17" y="0"/>
                  </a:lnTo>
                </a:path>
              </a:pathLst>
            </a:custGeom>
            <a:ln w="755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64760" y="3526925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0" y="0"/>
                  </a:moveTo>
                  <a:lnTo>
                    <a:pt x="7924" y="0"/>
                  </a:lnTo>
                </a:path>
              </a:pathLst>
            </a:custGeom>
            <a:ln w="759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48" name="object 48"/>
            <p:cNvSpPr/>
            <p:nvPr/>
          </p:nvSpPr>
          <p:spPr>
            <a:xfrm>
              <a:off x="4957559" y="3504612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4272"/>
                  </a:lnTo>
                  <a:lnTo>
                    <a:pt x="82080" y="22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190143" y="4164094"/>
            <a:ext cx="423035" cy="214972"/>
            <a:chOff x="5119764" y="3443259"/>
            <a:chExt cx="349885" cy="177800"/>
          </a:xfrm>
        </p:grpSpPr>
        <p:sp>
          <p:nvSpPr>
            <p:cNvPr id="50" name="object 50"/>
            <p:cNvSpPr/>
            <p:nvPr/>
          </p:nvSpPr>
          <p:spPr>
            <a:xfrm>
              <a:off x="5204155" y="3499925"/>
              <a:ext cx="172720" cy="61594"/>
            </a:xfrm>
            <a:custGeom>
              <a:avLst/>
              <a:gdLst/>
              <a:ahLst/>
              <a:cxnLst/>
              <a:rect l="l" t="t" r="r" b="b"/>
              <a:pathLst>
                <a:path w="172720" h="61595">
                  <a:moveTo>
                    <a:pt x="34201" y="40322"/>
                  </a:moveTo>
                  <a:lnTo>
                    <a:pt x="21602" y="28079"/>
                  </a:lnTo>
                  <a:lnTo>
                    <a:pt x="22682" y="27724"/>
                  </a:lnTo>
                  <a:lnTo>
                    <a:pt x="23761" y="27000"/>
                  </a:lnTo>
                  <a:lnTo>
                    <a:pt x="24485" y="26644"/>
                  </a:lnTo>
                  <a:lnTo>
                    <a:pt x="27000" y="25209"/>
                  </a:lnTo>
                  <a:lnTo>
                    <a:pt x="28803" y="23406"/>
                  </a:lnTo>
                  <a:lnTo>
                    <a:pt x="29883" y="21247"/>
                  </a:lnTo>
                  <a:lnTo>
                    <a:pt x="31330" y="19088"/>
                  </a:lnTo>
                  <a:lnTo>
                    <a:pt x="32042" y="16560"/>
                  </a:lnTo>
                  <a:lnTo>
                    <a:pt x="32042" y="11518"/>
                  </a:lnTo>
                  <a:lnTo>
                    <a:pt x="31330" y="9004"/>
                  </a:lnTo>
                  <a:lnTo>
                    <a:pt x="30238" y="6845"/>
                  </a:lnTo>
                  <a:lnTo>
                    <a:pt x="29756" y="6121"/>
                  </a:lnTo>
                  <a:lnTo>
                    <a:pt x="28803" y="4686"/>
                  </a:lnTo>
                  <a:lnTo>
                    <a:pt x="27000" y="2882"/>
                  </a:lnTo>
                  <a:lnTo>
                    <a:pt x="22682" y="723"/>
                  </a:lnTo>
                  <a:lnTo>
                    <a:pt x="20523" y="0"/>
                  </a:lnTo>
                  <a:lnTo>
                    <a:pt x="11518" y="0"/>
                  </a:lnTo>
                  <a:lnTo>
                    <a:pt x="7200" y="1079"/>
                  </a:lnTo>
                  <a:lnTo>
                    <a:pt x="3606" y="3238"/>
                  </a:lnTo>
                  <a:lnTo>
                    <a:pt x="2882" y="3606"/>
                  </a:lnTo>
                  <a:lnTo>
                    <a:pt x="2159" y="4318"/>
                  </a:lnTo>
                  <a:lnTo>
                    <a:pt x="3962" y="9728"/>
                  </a:lnTo>
                  <a:lnTo>
                    <a:pt x="4686" y="9359"/>
                  </a:lnTo>
                  <a:lnTo>
                    <a:pt x="5041" y="9359"/>
                  </a:lnTo>
                  <a:lnTo>
                    <a:pt x="5410" y="9004"/>
                  </a:lnTo>
                  <a:lnTo>
                    <a:pt x="8280" y="7200"/>
                  </a:lnTo>
                  <a:lnTo>
                    <a:pt x="11518" y="6477"/>
                  </a:lnTo>
                  <a:lnTo>
                    <a:pt x="14401" y="6477"/>
                  </a:lnTo>
                  <a:lnTo>
                    <a:pt x="14770" y="6121"/>
                  </a:lnTo>
                  <a:lnTo>
                    <a:pt x="17284" y="6121"/>
                  </a:lnTo>
                  <a:lnTo>
                    <a:pt x="18719" y="6477"/>
                  </a:lnTo>
                  <a:lnTo>
                    <a:pt x="19799" y="7569"/>
                  </a:lnTo>
                  <a:lnTo>
                    <a:pt x="21247" y="8280"/>
                  </a:lnTo>
                  <a:lnTo>
                    <a:pt x="22326" y="9359"/>
                  </a:lnTo>
                  <a:lnTo>
                    <a:pt x="23050" y="10439"/>
                  </a:lnTo>
                  <a:lnTo>
                    <a:pt x="23761" y="11887"/>
                  </a:lnTo>
                  <a:lnTo>
                    <a:pt x="24130" y="13322"/>
                  </a:lnTo>
                  <a:lnTo>
                    <a:pt x="24130" y="22326"/>
                  </a:lnTo>
                  <a:lnTo>
                    <a:pt x="16929" y="25565"/>
                  </a:lnTo>
                  <a:lnTo>
                    <a:pt x="8280" y="25565"/>
                  </a:lnTo>
                  <a:lnTo>
                    <a:pt x="8280" y="31318"/>
                  </a:lnTo>
                  <a:lnTo>
                    <a:pt x="19443" y="31318"/>
                  </a:lnTo>
                  <a:lnTo>
                    <a:pt x="25920" y="35280"/>
                  </a:lnTo>
                  <a:lnTo>
                    <a:pt x="25920" y="45720"/>
                  </a:lnTo>
                  <a:lnTo>
                    <a:pt x="25565" y="47523"/>
                  </a:lnTo>
                  <a:lnTo>
                    <a:pt x="24485" y="49326"/>
                  </a:lnTo>
                  <a:lnTo>
                    <a:pt x="23761" y="51117"/>
                  </a:lnTo>
                  <a:lnTo>
                    <a:pt x="22326" y="52565"/>
                  </a:lnTo>
                  <a:lnTo>
                    <a:pt x="20523" y="53289"/>
                  </a:lnTo>
                  <a:lnTo>
                    <a:pt x="18719" y="54368"/>
                  </a:lnTo>
                  <a:lnTo>
                    <a:pt x="16929" y="54724"/>
                  </a:lnTo>
                  <a:lnTo>
                    <a:pt x="9728" y="54724"/>
                  </a:lnTo>
                  <a:lnTo>
                    <a:pt x="5410" y="53644"/>
                  </a:lnTo>
                  <a:lnTo>
                    <a:pt x="1803" y="51485"/>
                  </a:lnTo>
                  <a:lnTo>
                    <a:pt x="0" y="57607"/>
                  </a:lnTo>
                  <a:lnTo>
                    <a:pt x="368" y="57607"/>
                  </a:lnTo>
                  <a:lnTo>
                    <a:pt x="4330" y="59766"/>
                  </a:lnTo>
                  <a:lnTo>
                    <a:pt x="8648" y="61201"/>
                  </a:lnTo>
                  <a:lnTo>
                    <a:pt x="19088" y="61201"/>
                  </a:lnTo>
                  <a:lnTo>
                    <a:pt x="22326" y="60477"/>
                  </a:lnTo>
                  <a:lnTo>
                    <a:pt x="24841" y="58686"/>
                  </a:lnTo>
                  <a:lnTo>
                    <a:pt x="27724" y="57238"/>
                  </a:lnTo>
                  <a:lnTo>
                    <a:pt x="29883" y="55079"/>
                  </a:lnTo>
                  <a:lnTo>
                    <a:pt x="30099" y="54724"/>
                  </a:lnTo>
                  <a:lnTo>
                    <a:pt x="31686" y="52197"/>
                  </a:lnTo>
                  <a:lnTo>
                    <a:pt x="33121" y="49682"/>
                  </a:lnTo>
                  <a:lnTo>
                    <a:pt x="33845" y="46443"/>
                  </a:lnTo>
                  <a:lnTo>
                    <a:pt x="33845" y="43205"/>
                  </a:lnTo>
                  <a:lnTo>
                    <a:pt x="34201" y="43205"/>
                  </a:lnTo>
                  <a:lnTo>
                    <a:pt x="34201" y="40322"/>
                  </a:lnTo>
                  <a:close/>
                </a:path>
                <a:path w="172720" h="61595">
                  <a:moveTo>
                    <a:pt x="54724" y="53644"/>
                  </a:moveTo>
                  <a:lnTo>
                    <a:pt x="54000" y="52565"/>
                  </a:lnTo>
                  <a:lnTo>
                    <a:pt x="53644" y="51841"/>
                  </a:lnTo>
                  <a:lnTo>
                    <a:pt x="52920" y="51117"/>
                  </a:lnTo>
                  <a:lnTo>
                    <a:pt x="51841" y="50761"/>
                  </a:lnTo>
                  <a:lnTo>
                    <a:pt x="51130" y="50038"/>
                  </a:lnTo>
                  <a:lnTo>
                    <a:pt x="47879" y="50038"/>
                  </a:lnTo>
                  <a:lnTo>
                    <a:pt x="47167" y="50406"/>
                  </a:lnTo>
                  <a:lnTo>
                    <a:pt x="46088" y="51117"/>
                  </a:lnTo>
                  <a:lnTo>
                    <a:pt x="45720" y="51841"/>
                  </a:lnTo>
                  <a:lnTo>
                    <a:pt x="45008" y="52565"/>
                  </a:lnTo>
                  <a:lnTo>
                    <a:pt x="44640" y="53289"/>
                  </a:lnTo>
                  <a:lnTo>
                    <a:pt x="44284" y="54368"/>
                  </a:lnTo>
                  <a:lnTo>
                    <a:pt x="44284" y="55079"/>
                  </a:lnTo>
                  <a:lnTo>
                    <a:pt x="44284" y="56883"/>
                  </a:lnTo>
                  <a:lnTo>
                    <a:pt x="48602" y="61201"/>
                  </a:lnTo>
                  <a:lnTo>
                    <a:pt x="49682" y="61201"/>
                  </a:lnTo>
                  <a:lnTo>
                    <a:pt x="50406" y="60845"/>
                  </a:lnTo>
                  <a:lnTo>
                    <a:pt x="51130" y="60845"/>
                  </a:lnTo>
                  <a:lnTo>
                    <a:pt x="51841" y="60477"/>
                  </a:lnTo>
                  <a:lnTo>
                    <a:pt x="52920" y="59766"/>
                  </a:lnTo>
                  <a:lnTo>
                    <a:pt x="53644" y="59042"/>
                  </a:lnTo>
                  <a:lnTo>
                    <a:pt x="54000" y="58318"/>
                  </a:lnTo>
                  <a:lnTo>
                    <a:pt x="54724" y="57607"/>
                  </a:lnTo>
                  <a:lnTo>
                    <a:pt x="54724" y="53644"/>
                  </a:lnTo>
                  <a:close/>
                </a:path>
                <a:path w="172720" h="61595">
                  <a:moveTo>
                    <a:pt x="97561" y="1079"/>
                  </a:moveTo>
                  <a:lnTo>
                    <a:pt x="63004" y="1079"/>
                  </a:lnTo>
                  <a:lnTo>
                    <a:pt x="63004" y="7569"/>
                  </a:lnTo>
                  <a:lnTo>
                    <a:pt x="89649" y="7569"/>
                  </a:lnTo>
                  <a:lnTo>
                    <a:pt x="65887" y="60121"/>
                  </a:lnTo>
                  <a:lnTo>
                    <a:pt x="73799" y="60121"/>
                  </a:lnTo>
                  <a:lnTo>
                    <a:pt x="97561" y="6121"/>
                  </a:lnTo>
                  <a:lnTo>
                    <a:pt x="97561" y="1079"/>
                  </a:lnTo>
                  <a:close/>
                </a:path>
                <a:path w="172720" h="61595">
                  <a:moveTo>
                    <a:pt x="143281" y="37807"/>
                  </a:moveTo>
                  <a:lnTo>
                    <a:pt x="135369" y="37807"/>
                  </a:lnTo>
                  <a:lnTo>
                    <a:pt x="135369" y="9004"/>
                  </a:lnTo>
                  <a:lnTo>
                    <a:pt x="135369" y="1079"/>
                  </a:lnTo>
                  <a:lnTo>
                    <a:pt x="128524" y="1079"/>
                  </a:lnTo>
                  <a:lnTo>
                    <a:pt x="128524" y="9004"/>
                  </a:lnTo>
                  <a:lnTo>
                    <a:pt x="128435" y="12966"/>
                  </a:lnTo>
                  <a:lnTo>
                    <a:pt x="128168" y="15481"/>
                  </a:lnTo>
                  <a:lnTo>
                    <a:pt x="128168" y="37807"/>
                  </a:lnTo>
                  <a:lnTo>
                    <a:pt x="110528" y="37807"/>
                  </a:lnTo>
                  <a:lnTo>
                    <a:pt x="123126" y="18364"/>
                  </a:lnTo>
                  <a:lnTo>
                    <a:pt x="124929" y="15481"/>
                  </a:lnTo>
                  <a:lnTo>
                    <a:pt x="126365" y="12966"/>
                  </a:lnTo>
                  <a:lnTo>
                    <a:pt x="128168" y="9004"/>
                  </a:lnTo>
                  <a:lnTo>
                    <a:pt x="128524" y="9004"/>
                  </a:lnTo>
                  <a:lnTo>
                    <a:pt x="128524" y="1079"/>
                  </a:lnTo>
                  <a:lnTo>
                    <a:pt x="127444" y="1079"/>
                  </a:lnTo>
                  <a:lnTo>
                    <a:pt x="102958" y="38887"/>
                  </a:lnTo>
                  <a:lnTo>
                    <a:pt x="102958" y="43929"/>
                  </a:lnTo>
                  <a:lnTo>
                    <a:pt x="128168" y="43929"/>
                  </a:lnTo>
                  <a:lnTo>
                    <a:pt x="128168" y="60121"/>
                  </a:lnTo>
                  <a:lnTo>
                    <a:pt x="135369" y="60121"/>
                  </a:lnTo>
                  <a:lnTo>
                    <a:pt x="135369" y="43929"/>
                  </a:lnTo>
                  <a:lnTo>
                    <a:pt x="143281" y="43929"/>
                  </a:lnTo>
                  <a:lnTo>
                    <a:pt x="143281" y="37807"/>
                  </a:lnTo>
                  <a:close/>
                </a:path>
                <a:path w="172720" h="61595">
                  <a:moveTo>
                    <a:pt x="172440" y="1079"/>
                  </a:moveTo>
                  <a:lnTo>
                    <a:pt x="165963" y="1079"/>
                  </a:lnTo>
                  <a:lnTo>
                    <a:pt x="153365" y="7924"/>
                  </a:lnTo>
                  <a:lnTo>
                    <a:pt x="154800" y="14046"/>
                  </a:lnTo>
                  <a:lnTo>
                    <a:pt x="164884" y="8280"/>
                  </a:lnTo>
                  <a:lnTo>
                    <a:pt x="165239" y="8280"/>
                  </a:lnTo>
                  <a:lnTo>
                    <a:pt x="165239" y="60121"/>
                  </a:lnTo>
                  <a:lnTo>
                    <a:pt x="172440" y="60121"/>
                  </a:lnTo>
                  <a:lnTo>
                    <a:pt x="172440" y="1079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22798" y="3446293"/>
              <a:ext cx="344170" cy="172085"/>
            </a:xfrm>
            <a:custGeom>
              <a:avLst/>
              <a:gdLst/>
              <a:ahLst/>
              <a:cxnLst/>
              <a:rect l="l" t="t" r="r" b="b"/>
              <a:pathLst>
                <a:path w="344170" h="172085">
                  <a:moveTo>
                    <a:pt x="172085" y="171716"/>
                  </a:moveTo>
                  <a:lnTo>
                    <a:pt x="0" y="171716"/>
                  </a:lnTo>
                  <a:lnTo>
                    <a:pt x="0" y="0"/>
                  </a:lnTo>
                  <a:lnTo>
                    <a:pt x="343801" y="0"/>
                  </a:lnTo>
                  <a:lnTo>
                    <a:pt x="343801" y="171716"/>
                  </a:lnTo>
                  <a:lnTo>
                    <a:pt x="172085" y="171716"/>
                  </a:lnTo>
                  <a:close/>
                </a:path>
              </a:pathLst>
            </a:custGeom>
            <a:ln w="6068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7308" y="2285482"/>
            <a:ext cx="372083" cy="2090081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7610645" y="3104015"/>
            <a:ext cx="645685" cy="433783"/>
            <a:chOff x="6294637" y="2566485"/>
            <a:chExt cx="534035" cy="358775"/>
          </a:xfrm>
        </p:grpSpPr>
        <p:sp>
          <p:nvSpPr>
            <p:cNvPr id="54" name="object 54"/>
            <p:cNvSpPr/>
            <p:nvPr/>
          </p:nvSpPr>
          <p:spPr>
            <a:xfrm>
              <a:off x="6297485" y="2569333"/>
              <a:ext cx="528320" cy="353060"/>
            </a:xfrm>
            <a:custGeom>
              <a:avLst/>
              <a:gdLst/>
              <a:ahLst/>
              <a:cxnLst/>
              <a:rect l="l" t="t" r="r" b="b"/>
              <a:pathLst>
                <a:path w="528320" h="353060">
                  <a:moveTo>
                    <a:pt x="264236" y="352793"/>
                  </a:moveTo>
                  <a:lnTo>
                    <a:pt x="479869" y="352793"/>
                  </a:lnTo>
                  <a:lnTo>
                    <a:pt x="498648" y="349001"/>
                  </a:lnTo>
                  <a:lnTo>
                    <a:pt x="513984" y="338662"/>
                  </a:lnTo>
                  <a:lnTo>
                    <a:pt x="524325" y="323330"/>
                  </a:lnTo>
                  <a:lnTo>
                    <a:pt x="528116" y="304558"/>
                  </a:lnTo>
                  <a:lnTo>
                    <a:pt x="528116" y="48234"/>
                  </a:lnTo>
                  <a:lnTo>
                    <a:pt x="524325" y="29457"/>
                  </a:lnTo>
                  <a:lnTo>
                    <a:pt x="513984" y="14125"/>
                  </a:lnTo>
                  <a:lnTo>
                    <a:pt x="498648" y="3789"/>
                  </a:lnTo>
                  <a:lnTo>
                    <a:pt x="479869" y="0"/>
                  </a:lnTo>
                  <a:lnTo>
                    <a:pt x="48234" y="0"/>
                  </a:lnTo>
                  <a:lnTo>
                    <a:pt x="29457" y="3789"/>
                  </a:lnTo>
                  <a:lnTo>
                    <a:pt x="14125" y="14125"/>
                  </a:lnTo>
                  <a:lnTo>
                    <a:pt x="3789" y="29457"/>
                  </a:lnTo>
                  <a:lnTo>
                    <a:pt x="0" y="48234"/>
                  </a:lnTo>
                  <a:lnTo>
                    <a:pt x="0" y="304558"/>
                  </a:lnTo>
                  <a:lnTo>
                    <a:pt x="3789" y="323330"/>
                  </a:lnTo>
                  <a:lnTo>
                    <a:pt x="14125" y="338662"/>
                  </a:lnTo>
                  <a:lnTo>
                    <a:pt x="29457" y="349001"/>
                  </a:lnTo>
                  <a:lnTo>
                    <a:pt x="48234" y="352793"/>
                  </a:lnTo>
                  <a:lnTo>
                    <a:pt x="264236" y="352793"/>
                  </a:lnTo>
                  <a:close/>
                </a:path>
              </a:pathLst>
            </a:custGeom>
            <a:ln w="5696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6515" y="2693894"/>
              <a:ext cx="414007" cy="88912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7259338" y="2253895"/>
            <a:ext cx="122841" cy="2134368"/>
          </a:xfrm>
          <a:custGeom>
            <a:avLst/>
            <a:gdLst/>
            <a:ahLst/>
            <a:cxnLst/>
            <a:rect l="l" t="t" r="r" b="b"/>
            <a:pathLst>
              <a:path w="101600" h="1765300">
                <a:moveTo>
                  <a:pt x="0" y="1764728"/>
                </a:moveTo>
                <a:lnTo>
                  <a:pt x="18305" y="1760767"/>
                </a:lnTo>
                <a:lnTo>
                  <a:pt x="33304" y="1748975"/>
                </a:lnTo>
                <a:lnTo>
                  <a:pt x="43442" y="1729490"/>
                </a:lnTo>
                <a:lnTo>
                  <a:pt x="47167" y="1702447"/>
                </a:lnTo>
                <a:lnTo>
                  <a:pt x="47167" y="954722"/>
                </a:lnTo>
                <a:lnTo>
                  <a:pt x="70561" y="916203"/>
                </a:lnTo>
                <a:lnTo>
                  <a:pt x="101168" y="887399"/>
                </a:lnTo>
                <a:lnTo>
                  <a:pt x="70561" y="858964"/>
                </a:lnTo>
                <a:lnTo>
                  <a:pt x="65163" y="853922"/>
                </a:lnTo>
                <a:lnTo>
                  <a:pt x="60477" y="848169"/>
                </a:lnTo>
                <a:lnTo>
                  <a:pt x="47167" y="804964"/>
                </a:lnTo>
                <a:lnTo>
                  <a:pt x="47167" y="47167"/>
                </a:lnTo>
                <a:lnTo>
                  <a:pt x="47167" y="38887"/>
                </a:lnTo>
                <a:lnTo>
                  <a:pt x="45008" y="30607"/>
                </a:lnTo>
                <a:lnTo>
                  <a:pt x="40678" y="23406"/>
                </a:lnTo>
                <a:lnTo>
                  <a:pt x="36728" y="16560"/>
                </a:lnTo>
                <a:lnTo>
                  <a:pt x="30607" y="10439"/>
                </a:lnTo>
                <a:lnTo>
                  <a:pt x="23406" y="6476"/>
                </a:lnTo>
                <a:lnTo>
                  <a:pt x="16560" y="2159"/>
                </a:lnTo>
                <a:lnTo>
                  <a:pt x="8280" y="0"/>
                </a:lnTo>
                <a:lnTo>
                  <a:pt x="0" y="0"/>
                </a:lnTo>
              </a:path>
            </a:pathLst>
          </a:custGeom>
          <a:ln w="8893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57" name="object 57"/>
          <p:cNvGrpSpPr/>
          <p:nvPr/>
        </p:nvGrpSpPr>
        <p:grpSpPr>
          <a:xfrm>
            <a:off x="7956201" y="2248519"/>
            <a:ext cx="663343" cy="2145115"/>
            <a:chOff x="6580441" y="1858918"/>
            <a:chExt cx="548640" cy="1774189"/>
          </a:xfrm>
        </p:grpSpPr>
        <p:sp>
          <p:nvSpPr>
            <p:cNvPr id="58" name="object 58"/>
            <p:cNvSpPr/>
            <p:nvPr/>
          </p:nvSpPr>
          <p:spPr>
            <a:xfrm>
              <a:off x="7023239" y="1863365"/>
              <a:ext cx="100965" cy="1765300"/>
            </a:xfrm>
            <a:custGeom>
              <a:avLst/>
              <a:gdLst/>
              <a:ahLst/>
              <a:cxnLst/>
              <a:rect l="l" t="t" r="r" b="b"/>
              <a:pathLst>
                <a:path w="100965" h="1765300">
                  <a:moveTo>
                    <a:pt x="100799" y="0"/>
                  </a:moveTo>
                  <a:lnTo>
                    <a:pt x="82496" y="3955"/>
                  </a:lnTo>
                  <a:lnTo>
                    <a:pt x="67502" y="15708"/>
                  </a:lnTo>
                  <a:lnTo>
                    <a:pt x="57367" y="35088"/>
                  </a:lnTo>
                  <a:lnTo>
                    <a:pt x="53644" y="61925"/>
                  </a:lnTo>
                  <a:lnTo>
                    <a:pt x="53644" y="809637"/>
                  </a:lnTo>
                  <a:lnTo>
                    <a:pt x="51841" y="816838"/>
                  </a:lnTo>
                  <a:lnTo>
                    <a:pt x="49314" y="823328"/>
                  </a:lnTo>
                  <a:lnTo>
                    <a:pt x="45720" y="829437"/>
                  </a:lnTo>
                  <a:lnTo>
                    <a:pt x="41757" y="836637"/>
                  </a:lnTo>
                  <a:lnTo>
                    <a:pt x="36360" y="843127"/>
                  </a:lnTo>
                  <a:lnTo>
                    <a:pt x="30594" y="848525"/>
                  </a:lnTo>
                  <a:lnTo>
                    <a:pt x="0" y="876960"/>
                  </a:lnTo>
                  <a:lnTo>
                    <a:pt x="30594" y="905764"/>
                  </a:lnTo>
                  <a:lnTo>
                    <a:pt x="35636" y="910805"/>
                  </a:lnTo>
                  <a:lnTo>
                    <a:pt x="40322" y="916203"/>
                  </a:lnTo>
                  <a:lnTo>
                    <a:pt x="53644" y="959408"/>
                  </a:lnTo>
                  <a:lnTo>
                    <a:pt x="53644" y="1717560"/>
                  </a:lnTo>
                  <a:lnTo>
                    <a:pt x="53644" y="1725841"/>
                  </a:lnTo>
                  <a:lnTo>
                    <a:pt x="55803" y="1733765"/>
                  </a:lnTo>
                  <a:lnTo>
                    <a:pt x="60121" y="1740966"/>
                  </a:lnTo>
                  <a:lnTo>
                    <a:pt x="64084" y="1748167"/>
                  </a:lnTo>
                  <a:lnTo>
                    <a:pt x="70205" y="1754289"/>
                  </a:lnTo>
                  <a:lnTo>
                    <a:pt x="77406" y="1758238"/>
                  </a:lnTo>
                  <a:lnTo>
                    <a:pt x="84594" y="1762569"/>
                  </a:lnTo>
                  <a:lnTo>
                    <a:pt x="92519" y="1764728"/>
                  </a:lnTo>
                  <a:lnTo>
                    <a:pt x="100799" y="1764728"/>
                  </a:lnTo>
                </a:path>
              </a:pathLst>
            </a:custGeom>
            <a:ln w="889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80441" y="3438013"/>
              <a:ext cx="415925" cy="5080"/>
            </a:xfrm>
            <a:custGeom>
              <a:avLst/>
              <a:gdLst/>
              <a:ahLst/>
              <a:cxnLst/>
              <a:rect l="l" t="t" r="r" b="b"/>
              <a:pathLst>
                <a:path w="415925" h="5079">
                  <a:moveTo>
                    <a:pt x="415442" y="0"/>
                  </a:moveTo>
                  <a:lnTo>
                    <a:pt x="0" y="0"/>
                  </a:lnTo>
                  <a:lnTo>
                    <a:pt x="0" y="4673"/>
                  </a:lnTo>
                  <a:lnTo>
                    <a:pt x="207721" y="4673"/>
                  </a:lnTo>
                  <a:lnTo>
                    <a:pt x="415442" y="4673"/>
                  </a:lnTo>
                  <a:lnTo>
                    <a:pt x="4154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6918" y="3455653"/>
              <a:ext cx="246964" cy="1447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3837" y="3458891"/>
              <a:ext cx="108724" cy="92151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6764010" y="2367063"/>
            <a:ext cx="396163" cy="115931"/>
            <a:chOff x="5594400" y="1956964"/>
            <a:chExt cx="327660" cy="95885"/>
          </a:xfrm>
        </p:grpSpPr>
        <p:sp>
          <p:nvSpPr>
            <p:cNvPr id="63" name="object 63"/>
            <p:cNvSpPr/>
            <p:nvPr/>
          </p:nvSpPr>
          <p:spPr>
            <a:xfrm>
              <a:off x="5594400" y="198217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560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560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477" y="0"/>
                  </a:moveTo>
                  <a:lnTo>
                    <a:pt x="27000" y="0"/>
                  </a:lnTo>
                  <a:lnTo>
                    <a:pt x="14757" y="16560"/>
                  </a:lnTo>
                  <a:lnTo>
                    <a:pt x="27000" y="33477"/>
                  </a:lnTo>
                  <a:lnTo>
                    <a:pt x="33477" y="33477"/>
                  </a:lnTo>
                  <a:lnTo>
                    <a:pt x="21234" y="16560"/>
                  </a:lnTo>
                  <a:lnTo>
                    <a:pt x="3347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2363" y="1956964"/>
              <a:ext cx="212750" cy="9575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888520" y="198217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42" y="16560"/>
                  </a:lnTo>
                  <a:lnTo>
                    <a:pt x="0" y="33477"/>
                  </a:lnTo>
                  <a:lnTo>
                    <a:pt x="6476" y="33477"/>
                  </a:lnTo>
                  <a:lnTo>
                    <a:pt x="18364" y="16560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234" y="0"/>
                  </a:moveTo>
                  <a:lnTo>
                    <a:pt x="14757" y="0"/>
                  </a:lnTo>
                  <a:lnTo>
                    <a:pt x="27000" y="16560"/>
                  </a:lnTo>
                  <a:lnTo>
                    <a:pt x="14757" y="33477"/>
                  </a:lnTo>
                  <a:lnTo>
                    <a:pt x="21234" y="33477"/>
                  </a:lnTo>
                  <a:lnTo>
                    <a:pt x="33477" y="16560"/>
                  </a:lnTo>
                  <a:lnTo>
                    <a:pt x="21234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6764010" y="2573820"/>
            <a:ext cx="396163" cy="115164"/>
            <a:chOff x="5594400" y="2127970"/>
            <a:chExt cx="327660" cy="95250"/>
          </a:xfrm>
        </p:grpSpPr>
        <p:sp>
          <p:nvSpPr>
            <p:cNvPr id="67" name="object 67"/>
            <p:cNvSpPr/>
            <p:nvPr/>
          </p:nvSpPr>
          <p:spPr>
            <a:xfrm>
              <a:off x="5594400" y="2152811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18364" y="0"/>
                  </a:moveTo>
                  <a:lnTo>
                    <a:pt x="11874" y="0"/>
                  </a:lnTo>
                  <a:lnTo>
                    <a:pt x="0" y="16916"/>
                  </a:lnTo>
                  <a:lnTo>
                    <a:pt x="11874" y="33832"/>
                  </a:lnTo>
                  <a:lnTo>
                    <a:pt x="18364" y="33832"/>
                  </a:lnTo>
                  <a:lnTo>
                    <a:pt x="6121" y="16916"/>
                  </a:lnTo>
                  <a:lnTo>
                    <a:pt x="18364" y="0"/>
                  </a:lnTo>
                  <a:close/>
                </a:path>
                <a:path w="33654" h="34289">
                  <a:moveTo>
                    <a:pt x="33477" y="0"/>
                  </a:moveTo>
                  <a:lnTo>
                    <a:pt x="27000" y="0"/>
                  </a:lnTo>
                  <a:lnTo>
                    <a:pt x="14757" y="16916"/>
                  </a:lnTo>
                  <a:lnTo>
                    <a:pt x="27000" y="33832"/>
                  </a:lnTo>
                  <a:lnTo>
                    <a:pt x="33477" y="33832"/>
                  </a:lnTo>
                  <a:lnTo>
                    <a:pt x="21234" y="16916"/>
                  </a:lnTo>
                  <a:lnTo>
                    <a:pt x="3347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2363" y="2127970"/>
              <a:ext cx="204482" cy="9503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888520" y="2152811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6476" y="0"/>
                  </a:moveTo>
                  <a:lnTo>
                    <a:pt x="0" y="0"/>
                  </a:lnTo>
                  <a:lnTo>
                    <a:pt x="12242" y="16916"/>
                  </a:lnTo>
                  <a:lnTo>
                    <a:pt x="0" y="33832"/>
                  </a:lnTo>
                  <a:lnTo>
                    <a:pt x="6476" y="33832"/>
                  </a:lnTo>
                  <a:lnTo>
                    <a:pt x="18364" y="16916"/>
                  </a:lnTo>
                  <a:lnTo>
                    <a:pt x="6476" y="0"/>
                  </a:lnTo>
                  <a:close/>
                </a:path>
                <a:path w="33654" h="34289">
                  <a:moveTo>
                    <a:pt x="21234" y="0"/>
                  </a:moveTo>
                  <a:lnTo>
                    <a:pt x="14757" y="0"/>
                  </a:lnTo>
                  <a:lnTo>
                    <a:pt x="27000" y="16916"/>
                  </a:lnTo>
                  <a:lnTo>
                    <a:pt x="14757" y="33832"/>
                  </a:lnTo>
                  <a:lnTo>
                    <a:pt x="21234" y="33832"/>
                  </a:lnTo>
                  <a:lnTo>
                    <a:pt x="33477" y="16916"/>
                  </a:lnTo>
                  <a:lnTo>
                    <a:pt x="21234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6764010" y="4226957"/>
            <a:ext cx="399234" cy="115164"/>
            <a:chOff x="5594400" y="3495252"/>
            <a:chExt cx="330200" cy="95250"/>
          </a:xfrm>
        </p:grpSpPr>
        <p:sp>
          <p:nvSpPr>
            <p:cNvPr id="71" name="object 71"/>
            <p:cNvSpPr/>
            <p:nvPr/>
          </p:nvSpPr>
          <p:spPr>
            <a:xfrm>
              <a:off x="5594400" y="352044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8364" y="0"/>
                  </a:moveTo>
                  <a:lnTo>
                    <a:pt x="11874" y="0"/>
                  </a:lnTo>
                  <a:lnTo>
                    <a:pt x="0" y="16560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560"/>
                  </a:lnTo>
                  <a:lnTo>
                    <a:pt x="18364" y="0"/>
                  </a:lnTo>
                  <a:close/>
                </a:path>
                <a:path w="33654" h="33654">
                  <a:moveTo>
                    <a:pt x="33477" y="0"/>
                  </a:moveTo>
                  <a:lnTo>
                    <a:pt x="27000" y="0"/>
                  </a:lnTo>
                  <a:lnTo>
                    <a:pt x="14757" y="16560"/>
                  </a:lnTo>
                  <a:lnTo>
                    <a:pt x="27000" y="33477"/>
                  </a:lnTo>
                  <a:lnTo>
                    <a:pt x="33477" y="33477"/>
                  </a:lnTo>
                  <a:lnTo>
                    <a:pt x="21234" y="16560"/>
                  </a:lnTo>
                  <a:lnTo>
                    <a:pt x="3347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2363" y="3495252"/>
              <a:ext cx="213118" cy="9503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890679" y="352044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6476" y="0"/>
                  </a:moveTo>
                  <a:lnTo>
                    <a:pt x="0" y="0"/>
                  </a:lnTo>
                  <a:lnTo>
                    <a:pt x="12242" y="16560"/>
                  </a:lnTo>
                  <a:lnTo>
                    <a:pt x="0" y="33477"/>
                  </a:lnTo>
                  <a:lnTo>
                    <a:pt x="6476" y="33477"/>
                  </a:lnTo>
                  <a:lnTo>
                    <a:pt x="18364" y="16560"/>
                  </a:lnTo>
                  <a:lnTo>
                    <a:pt x="6476" y="0"/>
                  </a:lnTo>
                  <a:close/>
                </a:path>
                <a:path w="33654" h="33654">
                  <a:moveTo>
                    <a:pt x="21247" y="0"/>
                  </a:moveTo>
                  <a:lnTo>
                    <a:pt x="14757" y="0"/>
                  </a:lnTo>
                  <a:lnTo>
                    <a:pt x="27000" y="16560"/>
                  </a:lnTo>
                  <a:lnTo>
                    <a:pt x="14757" y="33477"/>
                  </a:lnTo>
                  <a:lnTo>
                    <a:pt x="21247" y="33477"/>
                  </a:lnTo>
                  <a:lnTo>
                    <a:pt x="33477" y="16560"/>
                  </a:lnTo>
                  <a:lnTo>
                    <a:pt x="2124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9688985" y="2292636"/>
            <a:ext cx="1521697" cy="2152026"/>
            <a:chOff x="8013598" y="1895407"/>
            <a:chExt cx="1258570" cy="1779905"/>
          </a:xfrm>
        </p:grpSpPr>
        <p:sp>
          <p:nvSpPr>
            <p:cNvPr id="75" name="object 75"/>
            <p:cNvSpPr/>
            <p:nvPr/>
          </p:nvSpPr>
          <p:spPr>
            <a:xfrm>
              <a:off x="8013598" y="3639968"/>
              <a:ext cx="1155065" cy="34925"/>
            </a:xfrm>
            <a:custGeom>
              <a:avLst/>
              <a:gdLst/>
              <a:ahLst/>
              <a:cxnLst/>
              <a:rect l="l" t="t" r="r" b="b"/>
              <a:pathLst>
                <a:path w="1155065" h="34925">
                  <a:moveTo>
                    <a:pt x="22682" y="7556"/>
                  </a:moveTo>
                  <a:lnTo>
                    <a:pt x="21539" y="5041"/>
                  </a:lnTo>
                  <a:lnTo>
                    <a:pt x="19443" y="355"/>
                  </a:lnTo>
                  <a:lnTo>
                    <a:pt x="16560" y="355"/>
                  </a:lnTo>
                  <a:lnTo>
                    <a:pt x="16560" y="9715"/>
                  </a:lnTo>
                  <a:lnTo>
                    <a:pt x="16560" y="25565"/>
                  </a:lnTo>
                  <a:lnTo>
                    <a:pt x="14757" y="30238"/>
                  </a:lnTo>
                  <a:lnTo>
                    <a:pt x="8280" y="30238"/>
                  </a:lnTo>
                  <a:lnTo>
                    <a:pt x="6121" y="25920"/>
                  </a:lnTo>
                  <a:lnTo>
                    <a:pt x="6121" y="9359"/>
                  </a:lnTo>
                  <a:lnTo>
                    <a:pt x="8280" y="5041"/>
                  </a:lnTo>
                  <a:lnTo>
                    <a:pt x="14757" y="5041"/>
                  </a:lnTo>
                  <a:lnTo>
                    <a:pt x="16560" y="9715"/>
                  </a:lnTo>
                  <a:lnTo>
                    <a:pt x="16560" y="355"/>
                  </a:lnTo>
                  <a:lnTo>
                    <a:pt x="4318" y="355"/>
                  </a:lnTo>
                  <a:lnTo>
                    <a:pt x="0" y="7200"/>
                  </a:lnTo>
                  <a:lnTo>
                    <a:pt x="0" y="27724"/>
                  </a:lnTo>
                  <a:lnTo>
                    <a:pt x="3962" y="34925"/>
                  </a:lnTo>
                  <a:lnTo>
                    <a:pt x="18364" y="34925"/>
                  </a:lnTo>
                  <a:lnTo>
                    <a:pt x="21666" y="30238"/>
                  </a:lnTo>
                  <a:lnTo>
                    <a:pt x="22682" y="28803"/>
                  </a:lnTo>
                  <a:lnTo>
                    <a:pt x="22682" y="7556"/>
                  </a:lnTo>
                  <a:close/>
                </a:path>
                <a:path w="1155065" h="34925">
                  <a:moveTo>
                    <a:pt x="230047" y="29159"/>
                  </a:moveTo>
                  <a:lnTo>
                    <a:pt x="217081" y="29159"/>
                  </a:lnTo>
                  <a:lnTo>
                    <a:pt x="219595" y="26644"/>
                  </a:lnTo>
                  <a:lnTo>
                    <a:pt x="222478" y="24485"/>
                  </a:lnTo>
                  <a:lnTo>
                    <a:pt x="224637" y="21958"/>
                  </a:lnTo>
                  <a:lnTo>
                    <a:pt x="226085" y="19075"/>
                  </a:lnTo>
                  <a:lnTo>
                    <a:pt x="227876" y="16560"/>
                  </a:lnTo>
                  <a:lnTo>
                    <a:pt x="228955" y="13322"/>
                  </a:lnTo>
                  <a:lnTo>
                    <a:pt x="229323" y="10083"/>
                  </a:lnTo>
                  <a:lnTo>
                    <a:pt x="229323" y="7924"/>
                  </a:lnTo>
                  <a:lnTo>
                    <a:pt x="228955" y="6477"/>
                  </a:lnTo>
                  <a:lnTo>
                    <a:pt x="228142" y="5397"/>
                  </a:lnTo>
                  <a:lnTo>
                    <a:pt x="227876" y="5041"/>
                  </a:lnTo>
                  <a:lnTo>
                    <a:pt x="227164" y="3594"/>
                  </a:lnTo>
                  <a:lnTo>
                    <a:pt x="226085" y="2159"/>
                  </a:lnTo>
                  <a:lnTo>
                    <a:pt x="223202" y="723"/>
                  </a:lnTo>
                  <a:lnTo>
                    <a:pt x="221399" y="355"/>
                  </a:lnTo>
                  <a:lnTo>
                    <a:pt x="216001" y="355"/>
                  </a:lnTo>
                  <a:lnTo>
                    <a:pt x="213118" y="1079"/>
                  </a:lnTo>
                  <a:lnTo>
                    <a:pt x="210959" y="2159"/>
                  </a:lnTo>
                  <a:lnTo>
                    <a:pt x="210604" y="2514"/>
                  </a:lnTo>
                  <a:lnTo>
                    <a:pt x="209880" y="2882"/>
                  </a:lnTo>
                  <a:lnTo>
                    <a:pt x="209524" y="3238"/>
                  </a:lnTo>
                  <a:lnTo>
                    <a:pt x="210959" y="7924"/>
                  </a:lnTo>
                  <a:lnTo>
                    <a:pt x="211315" y="7200"/>
                  </a:lnTo>
                  <a:lnTo>
                    <a:pt x="212039" y="7200"/>
                  </a:lnTo>
                  <a:lnTo>
                    <a:pt x="212407" y="6845"/>
                  </a:lnTo>
                  <a:lnTo>
                    <a:pt x="214198" y="5765"/>
                  </a:lnTo>
                  <a:lnTo>
                    <a:pt x="215646" y="5397"/>
                  </a:lnTo>
                  <a:lnTo>
                    <a:pt x="219964" y="5397"/>
                  </a:lnTo>
                  <a:lnTo>
                    <a:pt x="220687" y="5765"/>
                  </a:lnTo>
                  <a:lnTo>
                    <a:pt x="221399" y="6477"/>
                  </a:lnTo>
                  <a:lnTo>
                    <a:pt x="222123" y="6845"/>
                  </a:lnTo>
                  <a:lnTo>
                    <a:pt x="222478" y="7924"/>
                  </a:lnTo>
                  <a:lnTo>
                    <a:pt x="223202" y="9359"/>
                  </a:lnTo>
                  <a:lnTo>
                    <a:pt x="223202" y="15481"/>
                  </a:lnTo>
                  <a:lnTo>
                    <a:pt x="219240" y="20154"/>
                  </a:lnTo>
                  <a:lnTo>
                    <a:pt x="212407" y="26644"/>
                  </a:lnTo>
                  <a:lnTo>
                    <a:pt x="208800" y="30594"/>
                  </a:lnTo>
                  <a:lnTo>
                    <a:pt x="208800" y="34556"/>
                  </a:lnTo>
                  <a:lnTo>
                    <a:pt x="230047" y="34556"/>
                  </a:lnTo>
                  <a:lnTo>
                    <a:pt x="230047" y="29159"/>
                  </a:lnTo>
                  <a:close/>
                </a:path>
                <a:path w="1155065" h="34925">
                  <a:moveTo>
                    <a:pt x="256679" y="7556"/>
                  </a:moveTo>
                  <a:lnTo>
                    <a:pt x="255536" y="5041"/>
                  </a:lnTo>
                  <a:lnTo>
                    <a:pt x="253441" y="355"/>
                  </a:lnTo>
                  <a:lnTo>
                    <a:pt x="250558" y="355"/>
                  </a:lnTo>
                  <a:lnTo>
                    <a:pt x="250558" y="25565"/>
                  </a:lnTo>
                  <a:lnTo>
                    <a:pt x="248767" y="30238"/>
                  </a:lnTo>
                  <a:lnTo>
                    <a:pt x="242277" y="30238"/>
                  </a:lnTo>
                  <a:lnTo>
                    <a:pt x="240118" y="25920"/>
                  </a:lnTo>
                  <a:lnTo>
                    <a:pt x="240487" y="17640"/>
                  </a:lnTo>
                  <a:lnTo>
                    <a:pt x="240487" y="9359"/>
                  </a:lnTo>
                  <a:lnTo>
                    <a:pt x="242277" y="5041"/>
                  </a:lnTo>
                  <a:lnTo>
                    <a:pt x="249123" y="5041"/>
                  </a:lnTo>
                  <a:lnTo>
                    <a:pt x="250444" y="9359"/>
                  </a:lnTo>
                  <a:lnTo>
                    <a:pt x="250558" y="25565"/>
                  </a:lnTo>
                  <a:lnTo>
                    <a:pt x="250558" y="355"/>
                  </a:lnTo>
                  <a:lnTo>
                    <a:pt x="238315" y="355"/>
                  </a:lnTo>
                  <a:lnTo>
                    <a:pt x="233997" y="7200"/>
                  </a:lnTo>
                  <a:lnTo>
                    <a:pt x="233997" y="17640"/>
                  </a:lnTo>
                  <a:lnTo>
                    <a:pt x="234365" y="27724"/>
                  </a:lnTo>
                  <a:lnTo>
                    <a:pt x="237959" y="34925"/>
                  </a:lnTo>
                  <a:lnTo>
                    <a:pt x="252361" y="34925"/>
                  </a:lnTo>
                  <a:lnTo>
                    <a:pt x="255663" y="30238"/>
                  </a:lnTo>
                  <a:lnTo>
                    <a:pt x="256679" y="28803"/>
                  </a:lnTo>
                  <a:lnTo>
                    <a:pt x="256679" y="7556"/>
                  </a:lnTo>
                  <a:close/>
                </a:path>
                <a:path w="1155065" h="34925">
                  <a:moveTo>
                    <a:pt x="452882" y="21234"/>
                  </a:moveTo>
                  <a:lnTo>
                    <a:pt x="448564" y="21234"/>
                  </a:lnTo>
                  <a:lnTo>
                    <a:pt x="448564" y="6477"/>
                  </a:lnTo>
                  <a:lnTo>
                    <a:pt x="448564" y="723"/>
                  </a:lnTo>
                  <a:lnTo>
                    <a:pt x="443166" y="723"/>
                  </a:lnTo>
                  <a:lnTo>
                    <a:pt x="443166" y="6477"/>
                  </a:lnTo>
                  <a:lnTo>
                    <a:pt x="443103" y="8636"/>
                  </a:lnTo>
                  <a:lnTo>
                    <a:pt x="442849" y="10083"/>
                  </a:lnTo>
                  <a:lnTo>
                    <a:pt x="442798" y="21234"/>
                  </a:lnTo>
                  <a:lnTo>
                    <a:pt x="434517" y="21234"/>
                  </a:lnTo>
                  <a:lnTo>
                    <a:pt x="434517" y="20878"/>
                  </a:lnTo>
                  <a:lnTo>
                    <a:pt x="440283" y="12242"/>
                  </a:lnTo>
                  <a:lnTo>
                    <a:pt x="441007" y="10083"/>
                  </a:lnTo>
                  <a:lnTo>
                    <a:pt x="442087" y="8636"/>
                  </a:lnTo>
                  <a:lnTo>
                    <a:pt x="443166" y="6477"/>
                  </a:lnTo>
                  <a:lnTo>
                    <a:pt x="443166" y="723"/>
                  </a:lnTo>
                  <a:lnTo>
                    <a:pt x="441718" y="723"/>
                  </a:lnTo>
                  <a:lnTo>
                    <a:pt x="428764" y="21958"/>
                  </a:lnTo>
                  <a:lnTo>
                    <a:pt x="428764" y="25920"/>
                  </a:lnTo>
                  <a:lnTo>
                    <a:pt x="442798" y="25920"/>
                  </a:lnTo>
                  <a:lnTo>
                    <a:pt x="442798" y="34556"/>
                  </a:lnTo>
                  <a:lnTo>
                    <a:pt x="448564" y="34556"/>
                  </a:lnTo>
                  <a:lnTo>
                    <a:pt x="448564" y="25920"/>
                  </a:lnTo>
                  <a:lnTo>
                    <a:pt x="452882" y="25920"/>
                  </a:lnTo>
                  <a:lnTo>
                    <a:pt x="452882" y="21234"/>
                  </a:lnTo>
                  <a:close/>
                </a:path>
                <a:path w="1155065" h="34925">
                  <a:moveTo>
                    <a:pt x="478078" y="7556"/>
                  </a:moveTo>
                  <a:lnTo>
                    <a:pt x="476821" y="5041"/>
                  </a:lnTo>
                  <a:lnTo>
                    <a:pt x="474484" y="355"/>
                  </a:lnTo>
                  <a:lnTo>
                    <a:pt x="471487" y="355"/>
                  </a:lnTo>
                  <a:lnTo>
                    <a:pt x="471487" y="9359"/>
                  </a:lnTo>
                  <a:lnTo>
                    <a:pt x="471487" y="25920"/>
                  </a:lnTo>
                  <a:lnTo>
                    <a:pt x="470166" y="30238"/>
                  </a:lnTo>
                  <a:lnTo>
                    <a:pt x="463321" y="30238"/>
                  </a:lnTo>
                  <a:lnTo>
                    <a:pt x="461518" y="25920"/>
                  </a:lnTo>
                  <a:lnTo>
                    <a:pt x="461518" y="9359"/>
                  </a:lnTo>
                  <a:lnTo>
                    <a:pt x="463677" y="5041"/>
                  </a:lnTo>
                  <a:lnTo>
                    <a:pt x="470166" y="5041"/>
                  </a:lnTo>
                  <a:lnTo>
                    <a:pt x="471487" y="9359"/>
                  </a:lnTo>
                  <a:lnTo>
                    <a:pt x="471487" y="355"/>
                  </a:lnTo>
                  <a:lnTo>
                    <a:pt x="459359" y="355"/>
                  </a:lnTo>
                  <a:lnTo>
                    <a:pt x="455396" y="7200"/>
                  </a:lnTo>
                  <a:lnTo>
                    <a:pt x="455396" y="27724"/>
                  </a:lnTo>
                  <a:lnTo>
                    <a:pt x="459003" y="34925"/>
                  </a:lnTo>
                  <a:lnTo>
                    <a:pt x="473760" y="34925"/>
                  </a:lnTo>
                  <a:lnTo>
                    <a:pt x="477062" y="30238"/>
                  </a:lnTo>
                  <a:lnTo>
                    <a:pt x="478078" y="28803"/>
                  </a:lnTo>
                  <a:lnTo>
                    <a:pt x="478078" y="7556"/>
                  </a:lnTo>
                  <a:close/>
                </a:path>
                <a:path w="1155065" h="34925">
                  <a:moveTo>
                    <a:pt x="673557" y="20154"/>
                  </a:moveTo>
                  <a:lnTo>
                    <a:pt x="673201" y="18719"/>
                  </a:lnTo>
                  <a:lnTo>
                    <a:pt x="672122" y="16916"/>
                  </a:lnTo>
                  <a:lnTo>
                    <a:pt x="671931" y="16560"/>
                  </a:lnTo>
                  <a:lnTo>
                    <a:pt x="671398" y="15481"/>
                  </a:lnTo>
                  <a:lnTo>
                    <a:pt x="670318" y="14401"/>
                  </a:lnTo>
                  <a:lnTo>
                    <a:pt x="668515" y="13677"/>
                  </a:lnTo>
                  <a:lnTo>
                    <a:pt x="667435" y="12877"/>
                  </a:lnTo>
                  <a:lnTo>
                    <a:pt x="667435" y="27724"/>
                  </a:lnTo>
                  <a:lnTo>
                    <a:pt x="665276" y="30238"/>
                  </a:lnTo>
                  <a:lnTo>
                    <a:pt x="658799" y="30238"/>
                  </a:lnTo>
                  <a:lnTo>
                    <a:pt x="656996" y="27000"/>
                  </a:lnTo>
                  <a:lnTo>
                    <a:pt x="656717" y="23406"/>
                  </a:lnTo>
                  <a:lnTo>
                    <a:pt x="656640" y="20878"/>
                  </a:lnTo>
                  <a:lnTo>
                    <a:pt x="657364" y="19443"/>
                  </a:lnTo>
                  <a:lnTo>
                    <a:pt x="667435" y="27724"/>
                  </a:lnTo>
                  <a:lnTo>
                    <a:pt x="667435" y="12877"/>
                  </a:lnTo>
                  <a:lnTo>
                    <a:pt x="667080" y="12598"/>
                  </a:lnTo>
                  <a:lnTo>
                    <a:pt x="665645" y="12242"/>
                  </a:lnTo>
                  <a:lnTo>
                    <a:pt x="662406" y="12242"/>
                  </a:lnTo>
                  <a:lnTo>
                    <a:pt x="660603" y="12598"/>
                  </a:lnTo>
                  <a:lnTo>
                    <a:pt x="658444" y="14046"/>
                  </a:lnTo>
                  <a:lnTo>
                    <a:pt x="657720" y="14401"/>
                  </a:lnTo>
                  <a:lnTo>
                    <a:pt x="656996" y="15481"/>
                  </a:lnTo>
                  <a:lnTo>
                    <a:pt x="656996" y="14046"/>
                  </a:lnTo>
                  <a:lnTo>
                    <a:pt x="657720" y="12242"/>
                  </a:lnTo>
                  <a:lnTo>
                    <a:pt x="658444" y="11163"/>
                  </a:lnTo>
                  <a:lnTo>
                    <a:pt x="659523" y="9359"/>
                  </a:lnTo>
                  <a:lnTo>
                    <a:pt x="660958" y="7924"/>
                  </a:lnTo>
                  <a:lnTo>
                    <a:pt x="662762" y="6845"/>
                  </a:lnTo>
                  <a:lnTo>
                    <a:pt x="665645" y="5397"/>
                  </a:lnTo>
                  <a:lnTo>
                    <a:pt x="668159" y="5397"/>
                  </a:lnTo>
                  <a:lnTo>
                    <a:pt x="669239" y="5041"/>
                  </a:lnTo>
                  <a:lnTo>
                    <a:pt x="670318" y="5041"/>
                  </a:lnTo>
                  <a:lnTo>
                    <a:pt x="670318" y="355"/>
                  </a:lnTo>
                  <a:lnTo>
                    <a:pt x="667080" y="355"/>
                  </a:lnTo>
                  <a:lnTo>
                    <a:pt x="664565" y="723"/>
                  </a:lnTo>
                  <a:lnTo>
                    <a:pt x="662038" y="1435"/>
                  </a:lnTo>
                  <a:lnTo>
                    <a:pt x="659879" y="2882"/>
                  </a:lnTo>
                  <a:lnTo>
                    <a:pt x="658444" y="3594"/>
                  </a:lnTo>
                  <a:lnTo>
                    <a:pt x="650519" y="16205"/>
                  </a:lnTo>
                  <a:lnTo>
                    <a:pt x="650519" y="28803"/>
                  </a:lnTo>
                  <a:lnTo>
                    <a:pt x="654837" y="34925"/>
                  </a:lnTo>
                  <a:lnTo>
                    <a:pt x="664197" y="34925"/>
                  </a:lnTo>
                  <a:lnTo>
                    <a:pt x="666356" y="34556"/>
                  </a:lnTo>
                  <a:lnTo>
                    <a:pt x="667804" y="33477"/>
                  </a:lnTo>
                  <a:lnTo>
                    <a:pt x="669607" y="32397"/>
                  </a:lnTo>
                  <a:lnTo>
                    <a:pt x="671042" y="30962"/>
                  </a:lnTo>
                  <a:lnTo>
                    <a:pt x="671576" y="30238"/>
                  </a:lnTo>
                  <a:lnTo>
                    <a:pt x="672122" y="29514"/>
                  </a:lnTo>
                  <a:lnTo>
                    <a:pt x="673557" y="25920"/>
                  </a:lnTo>
                  <a:lnTo>
                    <a:pt x="673557" y="20154"/>
                  </a:lnTo>
                  <a:close/>
                </a:path>
                <a:path w="1155065" h="34925">
                  <a:moveTo>
                    <a:pt x="699122" y="7556"/>
                  </a:moveTo>
                  <a:lnTo>
                    <a:pt x="697979" y="5041"/>
                  </a:lnTo>
                  <a:lnTo>
                    <a:pt x="695883" y="355"/>
                  </a:lnTo>
                  <a:lnTo>
                    <a:pt x="693000" y="355"/>
                  </a:lnTo>
                  <a:lnTo>
                    <a:pt x="693000" y="9715"/>
                  </a:lnTo>
                  <a:lnTo>
                    <a:pt x="693000" y="25565"/>
                  </a:lnTo>
                  <a:lnTo>
                    <a:pt x="691197" y="30238"/>
                  </a:lnTo>
                  <a:lnTo>
                    <a:pt x="684720" y="30238"/>
                  </a:lnTo>
                  <a:lnTo>
                    <a:pt x="682561" y="25920"/>
                  </a:lnTo>
                  <a:lnTo>
                    <a:pt x="682561" y="9359"/>
                  </a:lnTo>
                  <a:lnTo>
                    <a:pt x="684720" y="5041"/>
                  </a:lnTo>
                  <a:lnTo>
                    <a:pt x="691197" y="5041"/>
                  </a:lnTo>
                  <a:lnTo>
                    <a:pt x="693000" y="9715"/>
                  </a:lnTo>
                  <a:lnTo>
                    <a:pt x="693000" y="355"/>
                  </a:lnTo>
                  <a:lnTo>
                    <a:pt x="680758" y="355"/>
                  </a:lnTo>
                  <a:lnTo>
                    <a:pt x="676440" y="7200"/>
                  </a:lnTo>
                  <a:lnTo>
                    <a:pt x="676440" y="27724"/>
                  </a:lnTo>
                  <a:lnTo>
                    <a:pt x="680402" y="34925"/>
                  </a:lnTo>
                  <a:lnTo>
                    <a:pt x="694804" y="34925"/>
                  </a:lnTo>
                  <a:lnTo>
                    <a:pt x="698106" y="30238"/>
                  </a:lnTo>
                  <a:lnTo>
                    <a:pt x="699122" y="28803"/>
                  </a:lnTo>
                  <a:lnTo>
                    <a:pt x="699122" y="7556"/>
                  </a:lnTo>
                  <a:close/>
                </a:path>
                <a:path w="1155065" h="34925">
                  <a:moveTo>
                    <a:pt x="894600" y="23406"/>
                  </a:moveTo>
                  <a:lnTo>
                    <a:pt x="892441" y="19075"/>
                  </a:lnTo>
                  <a:lnTo>
                    <a:pt x="891362" y="17995"/>
                  </a:lnTo>
                  <a:lnTo>
                    <a:pt x="889927" y="16916"/>
                  </a:lnTo>
                  <a:lnTo>
                    <a:pt x="889203" y="16916"/>
                  </a:lnTo>
                  <a:lnTo>
                    <a:pt x="888847" y="16560"/>
                  </a:lnTo>
                  <a:lnTo>
                    <a:pt x="888479" y="16560"/>
                  </a:lnTo>
                  <a:lnTo>
                    <a:pt x="888479" y="21958"/>
                  </a:lnTo>
                  <a:lnTo>
                    <a:pt x="888479" y="26644"/>
                  </a:lnTo>
                  <a:lnTo>
                    <a:pt x="887399" y="28803"/>
                  </a:lnTo>
                  <a:lnTo>
                    <a:pt x="886675" y="29514"/>
                  </a:lnTo>
                  <a:lnTo>
                    <a:pt x="885964" y="29883"/>
                  </a:lnTo>
                  <a:lnTo>
                    <a:pt x="885240" y="30594"/>
                  </a:lnTo>
                  <a:lnTo>
                    <a:pt x="881278" y="30594"/>
                  </a:lnTo>
                  <a:lnTo>
                    <a:pt x="880567" y="29883"/>
                  </a:lnTo>
                  <a:lnTo>
                    <a:pt x="879843" y="29514"/>
                  </a:lnTo>
                  <a:lnTo>
                    <a:pt x="879119" y="28803"/>
                  </a:lnTo>
                  <a:lnTo>
                    <a:pt x="878395" y="27355"/>
                  </a:lnTo>
                  <a:lnTo>
                    <a:pt x="878154" y="26644"/>
                  </a:lnTo>
                  <a:lnTo>
                    <a:pt x="878039" y="24117"/>
                  </a:lnTo>
                  <a:lnTo>
                    <a:pt x="878763" y="21958"/>
                  </a:lnTo>
                  <a:lnTo>
                    <a:pt x="879487" y="20878"/>
                  </a:lnTo>
                  <a:lnTo>
                    <a:pt x="880198" y="20154"/>
                  </a:lnTo>
                  <a:lnTo>
                    <a:pt x="881278" y="19443"/>
                  </a:lnTo>
                  <a:lnTo>
                    <a:pt x="881646" y="19443"/>
                  </a:lnTo>
                  <a:lnTo>
                    <a:pt x="882002" y="19075"/>
                  </a:lnTo>
                  <a:lnTo>
                    <a:pt x="882726" y="19075"/>
                  </a:lnTo>
                  <a:lnTo>
                    <a:pt x="885964" y="20154"/>
                  </a:lnTo>
                  <a:lnTo>
                    <a:pt x="888479" y="21958"/>
                  </a:lnTo>
                  <a:lnTo>
                    <a:pt x="888479" y="16560"/>
                  </a:lnTo>
                  <a:lnTo>
                    <a:pt x="888479" y="16205"/>
                  </a:lnTo>
                  <a:lnTo>
                    <a:pt x="888847" y="16205"/>
                  </a:lnTo>
                  <a:lnTo>
                    <a:pt x="889203" y="15836"/>
                  </a:lnTo>
                  <a:lnTo>
                    <a:pt x="890282" y="15125"/>
                  </a:lnTo>
                  <a:lnTo>
                    <a:pt x="891006" y="14401"/>
                  </a:lnTo>
                  <a:lnTo>
                    <a:pt x="891362" y="14046"/>
                  </a:lnTo>
                  <a:lnTo>
                    <a:pt x="892086" y="12598"/>
                  </a:lnTo>
                  <a:lnTo>
                    <a:pt x="892797" y="11518"/>
                  </a:lnTo>
                  <a:lnTo>
                    <a:pt x="893521" y="10083"/>
                  </a:lnTo>
                  <a:lnTo>
                    <a:pt x="893521" y="8636"/>
                  </a:lnTo>
                  <a:lnTo>
                    <a:pt x="892797" y="5765"/>
                  </a:lnTo>
                  <a:lnTo>
                    <a:pt x="892086" y="4686"/>
                  </a:lnTo>
                  <a:lnTo>
                    <a:pt x="891895" y="4318"/>
                  </a:lnTo>
                  <a:lnTo>
                    <a:pt x="891362" y="3238"/>
                  </a:lnTo>
                  <a:lnTo>
                    <a:pt x="890282" y="2159"/>
                  </a:lnTo>
                  <a:lnTo>
                    <a:pt x="888847" y="1435"/>
                  </a:lnTo>
                  <a:lnTo>
                    <a:pt x="887755" y="723"/>
                  </a:lnTo>
                  <a:lnTo>
                    <a:pt x="887399" y="546"/>
                  </a:lnTo>
                  <a:lnTo>
                    <a:pt x="887399" y="7200"/>
                  </a:lnTo>
                  <a:lnTo>
                    <a:pt x="887399" y="11163"/>
                  </a:lnTo>
                  <a:lnTo>
                    <a:pt x="886675" y="11874"/>
                  </a:lnTo>
                  <a:lnTo>
                    <a:pt x="886320" y="12954"/>
                  </a:lnTo>
                  <a:lnTo>
                    <a:pt x="885596" y="13677"/>
                  </a:lnTo>
                  <a:lnTo>
                    <a:pt x="884516" y="14046"/>
                  </a:lnTo>
                  <a:lnTo>
                    <a:pt x="884516" y="14401"/>
                  </a:lnTo>
                  <a:lnTo>
                    <a:pt x="883805" y="14401"/>
                  </a:lnTo>
                  <a:lnTo>
                    <a:pt x="880922" y="13322"/>
                  </a:lnTo>
                  <a:lnTo>
                    <a:pt x="878763" y="11874"/>
                  </a:lnTo>
                  <a:lnTo>
                    <a:pt x="878763" y="7924"/>
                  </a:lnTo>
                  <a:lnTo>
                    <a:pt x="879487" y="6477"/>
                  </a:lnTo>
                  <a:lnTo>
                    <a:pt x="879843" y="6121"/>
                  </a:lnTo>
                  <a:lnTo>
                    <a:pt x="880198" y="5397"/>
                  </a:lnTo>
                  <a:lnTo>
                    <a:pt x="882357" y="4318"/>
                  </a:lnTo>
                  <a:lnTo>
                    <a:pt x="883805" y="4318"/>
                  </a:lnTo>
                  <a:lnTo>
                    <a:pt x="884885" y="4686"/>
                  </a:lnTo>
                  <a:lnTo>
                    <a:pt x="885240" y="5041"/>
                  </a:lnTo>
                  <a:lnTo>
                    <a:pt x="885964" y="5397"/>
                  </a:lnTo>
                  <a:lnTo>
                    <a:pt x="887044" y="6477"/>
                  </a:lnTo>
                  <a:lnTo>
                    <a:pt x="887399" y="7200"/>
                  </a:lnTo>
                  <a:lnTo>
                    <a:pt x="887399" y="546"/>
                  </a:lnTo>
                  <a:lnTo>
                    <a:pt x="887018" y="355"/>
                  </a:lnTo>
                  <a:lnTo>
                    <a:pt x="886320" y="0"/>
                  </a:lnTo>
                  <a:lnTo>
                    <a:pt x="884161" y="0"/>
                  </a:lnTo>
                  <a:lnTo>
                    <a:pt x="883805" y="355"/>
                  </a:lnTo>
                  <a:lnTo>
                    <a:pt x="883081" y="355"/>
                  </a:lnTo>
                  <a:lnTo>
                    <a:pt x="882726" y="0"/>
                  </a:lnTo>
                  <a:lnTo>
                    <a:pt x="880922" y="0"/>
                  </a:lnTo>
                  <a:lnTo>
                    <a:pt x="879119" y="723"/>
                  </a:lnTo>
                  <a:lnTo>
                    <a:pt x="876236" y="2159"/>
                  </a:lnTo>
                  <a:lnTo>
                    <a:pt x="875157" y="3594"/>
                  </a:lnTo>
                  <a:lnTo>
                    <a:pt x="874445" y="5041"/>
                  </a:lnTo>
                  <a:lnTo>
                    <a:pt x="873366" y="6121"/>
                  </a:lnTo>
                  <a:lnTo>
                    <a:pt x="873137" y="7200"/>
                  </a:lnTo>
                  <a:lnTo>
                    <a:pt x="873086" y="11163"/>
                  </a:lnTo>
                  <a:lnTo>
                    <a:pt x="873366" y="12242"/>
                  </a:lnTo>
                  <a:lnTo>
                    <a:pt x="874077" y="13322"/>
                  </a:lnTo>
                  <a:lnTo>
                    <a:pt x="874801" y="14757"/>
                  </a:lnTo>
                  <a:lnTo>
                    <a:pt x="875880" y="15836"/>
                  </a:lnTo>
                  <a:lnTo>
                    <a:pt x="877316" y="16560"/>
                  </a:lnTo>
                  <a:lnTo>
                    <a:pt x="877684" y="16560"/>
                  </a:lnTo>
                  <a:lnTo>
                    <a:pt x="878039" y="16916"/>
                  </a:lnTo>
                  <a:lnTo>
                    <a:pt x="877684" y="16916"/>
                  </a:lnTo>
                  <a:lnTo>
                    <a:pt x="876960" y="17284"/>
                  </a:lnTo>
                  <a:lnTo>
                    <a:pt x="876604" y="17640"/>
                  </a:lnTo>
                  <a:lnTo>
                    <a:pt x="875157" y="18364"/>
                  </a:lnTo>
                  <a:lnTo>
                    <a:pt x="874077" y="19443"/>
                  </a:lnTo>
                  <a:lnTo>
                    <a:pt x="873366" y="20878"/>
                  </a:lnTo>
                  <a:lnTo>
                    <a:pt x="872286" y="22326"/>
                  </a:lnTo>
                  <a:lnTo>
                    <a:pt x="871918" y="24117"/>
                  </a:lnTo>
                  <a:lnTo>
                    <a:pt x="871918" y="30594"/>
                  </a:lnTo>
                  <a:lnTo>
                    <a:pt x="875880" y="34925"/>
                  </a:lnTo>
                  <a:lnTo>
                    <a:pt x="885964" y="34925"/>
                  </a:lnTo>
                  <a:lnTo>
                    <a:pt x="887755" y="34556"/>
                  </a:lnTo>
                  <a:lnTo>
                    <a:pt x="889203" y="33845"/>
                  </a:lnTo>
                  <a:lnTo>
                    <a:pt x="891006" y="32766"/>
                  </a:lnTo>
                  <a:lnTo>
                    <a:pt x="892632" y="30594"/>
                  </a:lnTo>
                  <a:lnTo>
                    <a:pt x="893165" y="29883"/>
                  </a:lnTo>
                  <a:lnTo>
                    <a:pt x="893876" y="28435"/>
                  </a:lnTo>
                  <a:lnTo>
                    <a:pt x="894422" y="25920"/>
                  </a:lnTo>
                  <a:lnTo>
                    <a:pt x="894600" y="25196"/>
                  </a:lnTo>
                  <a:lnTo>
                    <a:pt x="894600" y="23406"/>
                  </a:lnTo>
                  <a:close/>
                </a:path>
                <a:path w="1155065" h="34925">
                  <a:moveTo>
                    <a:pt x="920165" y="7556"/>
                  </a:moveTo>
                  <a:lnTo>
                    <a:pt x="919022" y="5041"/>
                  </a:lnTo>
                  <a:lnTo>
                    <a:pt x="916927" y="355"/>
                  </a:lnTo>
                  <a:lnTo>
                    <a:pt x="913930" y="355"/>
                  </a:lnTo>
                  <a:lnTo>
                    <a:pt x="913930" y="9359"/>
                  </a:lnTo>
                  <a:lnTo>
                    <a:pt x="913930" y="25920"/>
                  </a:lnTo>
                  <a:lnTo>
                    <a:pt x="912596" y="30238"/>
                  </a:lnTo>
                  <a:lnTo>
                    <a:pt x="905764" y="30238"/>
                  </a:lnTo>
                  <a:lnTo>
                    <a:pt x="903960" y="25920"/>
                  </a:lnTo>
                  <a:lnTo>
                    <a:pt x="903960" y="9359"/>
                  </a:lnTo>
                  <a:lnTo>
                    <a:pt x="905764" y="5041"/>
                  </a:lnTo>
                  <a:lnTo>
                    <a:pt x="912596" y="5041"/>
                  </a:lnTo>
                  <a:lnTo>
                    <a:pt x="913930" y="9359"/>
                  </a:lnTo>
                  <a:lnTo>
                    <a:pt x="913930" y="355"/>
                  </a:lnTo>
                  <a:lnTo>
                    <a:pt x="901801" y="355"/>
                  </a:lnTo>
                  <a:lnTo>
                    <a:pt x="897839" y="7200"/>
                  </a:lnTo>
                  <a:lnTo>
                    <a:pt x="897839" y="27724"/>
                  </a:lnTo>
                  <a:lnTo>
                    <a:pt x="901446" y="34925"/>
                  </a:lnTo>
                  <a:lnTo>
                    <a:pt x="916203" y="34925"/>
                  </a:lnTo>
                  <a:lnTo>
                    <a:pt x="919226" y="30238"/>
                  </a:lnTo>
                  <a:lnTo>
                    <a:pt x="920165" y="28803"/>
                  </a:lnTo>
                  <a:lnTo>
                    <a:pt x="920165" y="7556"/>
                  </a:lnTo>
                  <a:close/>
                </a:path>
                <a:path w="1155065" h="34925">
                  <a:moveTo>
                    <a:pt x="1095844" y="723"/>
                  </a:moveTo>
                  <a:lnTo>
                    <a:pt x="1090803" y="723"/>
                  </a:lnTo>
                  <a:lnTo>
                    <a:pt x="1082878" y="4686"/>
                  </a:lnTo>
                  <a:lnTo>
                    <a:pt x="1083957" y="9359"/>
                  </a:lnTo>
                  <a:lnTo>
                    <a:pt x="1089723" y="6477"/>
                  </a:lnTo>
                  <a:lnTo>
                    <a:pt x="1090079" y="6477"/>
                  </a:lnTo>
                  <a:lnTo>
                    <a:pt x="1090079" y="34556"/>
                  </a:lnTo>
                  <a:lnTo>
                    <a:pt x="1095844" y="34556"/>
                  </a:lnTo>
                  <a:lnTo>
                    <a:pt x="1095844" y="723"/>
                  </a:lnTo>
                  <a:close/>
                </a:path>
                <a:path w="1155065" h="34925">
                  <a:moveTo>
                    <a:pt x="1128598" y="7556"/>
                  </a:moveTo>
                  <a:lnTo>
                    <a:pt x="1127455" y="5041"/>
                  </a:lnTo>
                  <a:lnTo>
                    <a:pt x="1125359" y="355"/>
                  </a:lnTo>
                  <a:lnTo>
                    <a:pt x="1122476" y="355"/>
                  </a:lnTo>
                  <a:lnTo>
                    <a:pt x="1122476" y="9715"/>
                  </a:lnTo>
                  <a:lnTo>
                    <a:pt x="1122476" y="25565"/>
                  </a:lnTo>
                  <a:lnTo>
                    <a:pt x="1120686" y="30238"/>
                  </a:lnTo>
                  <a:lnTo>
                    <a:pt x="1114196" y="30238"/>
                  </a:lnTo>
                  <a:lnTo>
                    <a:pt x="1112037" y="25920"/>
                  </a:lnTo>
                  <a:lnTo>
                    <a:pt x="1112037" y="9359"/>
                  </a:lnTo>
                  <a:lnTo>
                    <a:pt x="1114196" y="5041"/>
                  </a:lnTo>
                  <a:lnTo>
                    <a:pt x="1120686" y="5041"/>
                  </a:lnTo>
                  <a:lnTo>
                    <a:pt x="1122476" y="9715"/>
                  </a:lnTo>
                  <a:lnTo>
                    <a:pt x="1122476" y="355"/>
                  </a:lnTo>
                  <a:lnTo>
                    <a:pt x="1110246" y="355"/>
                  </a:lnTo>
                  <a:lnTo>
                    <a:pt x="1105916" y="7200"/>
                  </a:lnTo>
                  <a:lnTo>
                    <a:pt x="1105916" y="27724"/>
                  </a:lnTo>
                  <a:lnTo>
                    <a:pt x="1109878" y="34925"/>
                  </a:lnTo>
                  <a:lnTo>
                    <a:pt x="1124280" y="34925"/>
                  </a:lnTo>
                  <a:lnTo>
                    <a:pt x="1127582" y="30238"/>
                  </a:lnTo>
                  <a:lnTo>
                    <a:pt x="1128598" y="28803"/>
                  </a:lnTo>
                  <a:lnTo>
                    <a:pt x="1128598" y="7556"/>
                  </a:lnTo>
                  <a:close/>
                </a:path>
                <a:path w="1155065" h="34925">
                  <a:moveTo>
                    <a:pt x="1154518" y="7556"/>
                  </a:moveTo>
                  <a:lnTo>
                    <a:pt x="1153261" y="5041"/>
                  </a:lnTo>
                  <a:lnTo>
                    <a:pt x="1150924" y="355"/>
                  </a:lnTo>
                  <a:lnTo>
                    <a:pt x="1148397" y="355"/>
                  </a:lnTo>
                  <a:lnTo>
                    <a:pt x="1148397" y="9715"/>
                  </a:lnTo>
                  <a:lnTo>
                    <a:pt x="1148397" y="25565"/>
                  </a:lnTo>
                  <a:lnTo>
                    <a:pt x="1146606" y="30238"/>
                  </a:lnTo>
                  <a:lnTo>
                    <a:pt x="1139761" y="30238"/>
                  </a:lnTo>
                  <a:lnTo>
                    <a:pt x="1137958" y="25920"/>
                  </a:lnTo>
                  <a:lnTo>
                    <a:pt x="1137958" y="9359"/>
                  </a:lnTo>
                  <a:lnTo>
                    <a:pt x="1140117" y="5041"/>
                  </a:lnTo>
                  <a:lnTo>
                    <a:pt x="1146606" y="5041"/>
                  </a:lnTo>
                  <a:lnTo>
                    <a:pt x="1148397" y="9715"/>
                  </a:lnTo>
                  <a:lnTo>
                    <a:pt x="1148397" y="355"/>
                  </a:lnTo>
                  <a:lnTo>
                    <a:pt x="1135799" y="355"/>
                  </a:lnTo>
                  <a:lnTo>
                    <a:pt x="1131836" y="7200"/>
                  </a:lnTo>
                  <a:lnTo>
                    <a:pt x="1131836" y="27724"/>
                  </a:lnTo>
                  <a:lnTo>
                    <a:pt x="1135443" y="34925"/>
                  </a:lnTo>
                  <a:lnTo>
                    <a:pt x="1150200" y="34925"/>
                  </a:lnTo>
                  <a:lnTo>
                    <a:pt x="1153502" y="30238"/>
                  </a:lnTo>
                  <a:lnTo>
                    <a:pt x="1154518" y="28803"/>
                  </a:lnTo>
                  <a:lnTo>
                    <a:pt x="1154518" y="75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6" name="object 76"/>
            <p:cNvSpPr/>
            <p:nvPr/>
          </p:nvSpPr>
          <p:spPr>
            <a:xfrm>
              <a:off x="8025117" y="1895407"/>
              <a:ext cx="1106170" cy="1713864"/>
            </a:xfrm>
            <a:custGeom>
              <a:avLst/>
              <a:gdLst/>
              <a:ahLst/>
              <a:cxnLst/>
              <a:rect l="l" t="t" r="r" b="b"/>
              <a:pathLst>
                <a:path w="1106170" h="1713864">
                  <a:moveTo>
                    <a:pt x="0" y="1713242"/>
                  </a:moveTo>
                  <a:lnTo>
                    <a:pt x="1105928" y="1713242"/>
                  </a:lnTo>
                </a:path>
                <a:path w="1106170" h="1713864">
                  <a:moveTo>
                    <a:pt x="0" y="1713242"/>
                  </a:moveTo>
                  <a:lnTo>
                    <a:pt x="0" y="0"/>
                  </a:lnTo>
                </a:path>
              </a:pathLst>
            </a:custGeom>
            <a:ln w="7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7" name="object 77"/>
            <p:cNvSpPr/>
            <p:nvPr/>
          </p:nvSpPr>
          <p:spPr>
            <a:xfrm>
              <a:off x="8025117" y="2433252"/>
              <a:ext cx="827405" cy="1151890"/>
            </a:xfrm>
            <a:custGeom>
              <a:avLst/>
              <a:gdLst/>
              <a:ahLst/>
              <a:cxnLst/>
              <a:rect l="l" t="t" r="r" b="b"/>
              <a:pathLst>
                <a:path w="827404" h="1151889">
                  <a:moveTo>
                    <a:pt x="1079" y="856792"/>
                  </a:moveTo>
                  <a:lnTo>
                    <a:pt x="0" y="856792"/>
                  </a:lnTo>
                  <a:lnTo>
                    <a:pt x="0" y="980274"/>
                  </a:lnTo>
                  <a:lnTo>
                    <a:pt x="368" y="980274"/>
                  </a:lnTo>
                  <a:lnTo>
                    <a:pt x="1079" y="980274"/>
                  </a:lnTo>
                  <a:lnTo>
                    <a:pt x="1079" y="856792"/>
                  </a:lnTo>
                  <a:close/>
                </a:path>
                <a:path w="827404" h="1151889">
                  <a:moveTo>
                    <a:pt x="8648" y="0"/>
                  </a:moveTo>
                  <a:lnTo>
                    <a:pt x="0" y="0"/>
                  </a:lnTo>
                  <a:lnTo>
                    <a:pt x="0" y="123482"/>
                  </a:lnTo>
                  <a:lnTo>
                    <a:pt x="4318" y="123482"/>
                  </a:lnTo>
                  <a:lnTo>
                    <a:pt x="8648" y="123482"/>
                  </a:lnTo>
                  <a:lnTo>
                    <a:pt x="8648" y="0"/>
                  </a:lnTo>
                  <a:close/>
                </a:path>
                <a:path w="827404" h="1151889">
                  <a:moveTo>
                    <a:pt x="45364" y="1028153"/>
                  </a:moveTo>
                  <a:lnTo>
                    <a:pt x="0" y="1028153"/>
                  </a:lnTo>
                  <a:lnTo>
                    <a:pt x="0" y="1151636"/>
                  </a:lnTo>
                  <a:lnTo>
                    <a:pt x="22682" y="1151636"/>
                  </a:lnTo>
                  <a:lnTo>
                    <a:pt x="45364" y="1151636"/>
                  </a:lnTo>
                  <a:lnTo>
                    <a:pt x="45364" y="1028153"/>
                  </a:lnTo>
                  <a:close/>
                </a:path>
                <a:path w="827404" h="1151889">
                  <a:moveTo>
                    <a:pt x="222123" y="685431"/>
                  </a:moveTo>
                  <a:lnTo>
                    <a:pt x="0" y="685431"/>
                  </a:lnTo>
                  <a:lnTo>
                    <a:pt x="0" y="808913"/>
                  </a:lnTo>
                  <a:lnTo>
                    <a:pt x="110883" y="808913"/>
                  </a:lnTo>
                  <a:lnTo>
                    <a:pt x="222123" y="808913"/>
                  </a:lnTo>
                  <a:lnTo>
                    <a:pt x="222123" y="685431"/>
                  </a:lnTo>
                  <a:close/>
                </a:path>
                <a:path w="827404" h="1151889">
                  <a:moveTo>
                    <a:pt x="826922" y="171361"/>
                  </a:moveTo>
                  <a:lnTo>
                    <a:pt x="0" y="171361"/>
                  </a:lnTo>
                  <a:lnTo>
                    <a:pt x="0" y="294830"/>
                  </a:lnTo>
                  <a:lnTo>
                    <a:pt x="413639" y="294830"/>
                  </a:lnTo>
                  <a:lnTo>
                    <a:pt x="826922" y="294830"/>
                  </a:lnTo>
                  <a:lnTo>
                    <a:pt x="826922" y="171361"/>
                  </a:lnTo>
                  <a:close/>
                </a:path>
              </a:pathLst>
            </a:custGeom>
            <a:solidFill>
              <a:srgbClr val="EB008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3563" y="2627283"/>
              <a:ext cx="199796" cy="817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3598" y="2627283"/>
              <a:ext cx="88557" cy="8136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183156" y="3145684"/>
              <a:ext cx="400050" cy="402590"/>
            </a:xfrm>
            <a:custGeom>
              <a:avLst/>
              <a:gdLst/>
              <a:ahLst/>
              <a:cxnLst/>
              <a:rect l="l" t="t" r="r" b="b"/>
              <a:pathLst>
                <a:path w="400050" h="402589">
                  <a:moveTo>
                    <a:pt x="42125" y="378002"/>
                  </a:moveTo>
                  <a:lnTo>
                    <a:pt x="34925" y="378002"/>
                  </a:lnTo>
                  <a:lnTo>
                    <a:pt x="34925" y="352082"/>
                  </a:lnTo>
                  <a:lnTo>
                    <a:pt x="34925" y="342366"/>
                  </a:lnTo>
                  <a:lnTo>
                    <a:pt x="25209" y="342366"/>
                  </a:lnTo>
                  <a:lnTo>
                    <a:pt x="25209" y="352082"/>
                  </a:lnTo>
                  <a:lnTo>
                    <a:pt x="24841" y="355688"/>
                  </a:lnTo>
                  <a:lnTo>
                    <a:pt x="24841" y="378002"/>
                  </a:lnTo>
                  <a:lnTo>
                    <a:pt x="10083" y="378002"/>
                  </a:lnTo>
                  <a:lnTo>
                    <a:pt x="19799" y="362165"/>
                  </a:lnTo>
                  <a:lnTo>
                    <a:pt x="21602" y="358927"/>
                  </a:lnTo>
                  <a:lnTo>
                    <a:pt x="23037" y="356044"/>
                  </a:lnTo>
                  <a:lnTo>
                    <a:pt x="24841" y="352082"/>
                  </a:lnTo>
                  <a:lnTo>
                    <a:pt x="25209" y="352082"/>
                  </a:lnTo>
                  <a:lnTo>
                    <a:pt x="25209" y="342366"/>
                  </a:lnTo>
                  <a:lnTo>
                    <a:pt x="22682" y="342366"/>
                  </a:lnTo>
                  <a:lnTo>
                    <a:pt x="0" y="379450"/>
                  </a:lnTo>
                  <a:lnTo>
                    <a:pt x="0" y="386283"/>
                  </a:lnTo>
                  <a:lnTo>
                    <a:pt x="24841" y="386283"/>
                  </a:lnTo>
                  <a:lnTo>
                    <a:pt x="24841" y="401408"/>
                  </a:lnTo>
                  <a:lnTo>
                    <a:pt x="34925" y="401408"/>
                  </a:lnTo>
                  <a:lnTo>
                    <a:pt x="34925" y="386283"/>
                  </a:lnTo>
                  <a:lnTo>
                    <a:pt x="42125" y="386283"/>
                  </a:lnTo>
                  <a:lnTo>
                    <a:pt x="42125" y="378002"/>
                  </a:lnTo>
                  <a:close/>
                </a:path>
                <a:path w="400050" h="402589">
                  <a:moveTo>
                    <a:pt x="61569" y="393839"/>
                  </a:moveTo>
                  <a:lnTo>
                    <a:pt x="56159" y="388086"/>
                  </a:lnTo>
                  <a:lnTo>
                    <a:pt x="53644" y="388086"/>
                  </a:lnTo>
                  <a:lnTo>
                    <a:pt x="52565" y="388442"/>
                  </a:lnTo>
                  <a:lnTo>
                    <a:pt x="51485" y="389166"/>
                  </a:lnTo>
                  <a:lnTo>
                    <a:pt x="50761" y="389890"/>
                  </a:lnTo>
                  <a:lnTo>
                    <a:pt x="49682" y="390601"/>
                  </a:lnTo>
                  <a:lnTo>
                    <a:pt x="49326" y="391680"/>
                  </a:lnTo>
                  <a:lnTo>
                    <a:pt x="48602" y="392760"/>
                  </a:lnTo>
                  <a:lnTo>
                    <a:pt x="48247" y="393839"/>
                  </a:lnTo>
                  <a:lnTo>
                    <a:pt x="48247" y="395287"/>
                  </a:lnTo>
                  <a:lnTo>
                    <a:pt x="48247" y="397078"/>
                  </a:lnTo>
                  <a:lnTo>
                    <a:pt x="48602" y="398170"/>
                  </a:lnTo>
                  <a:lnTo>
                    <a:pt x="49326" y="399249"/>
                  </a:lnTo>
                  <a:lnTo>
                    <a:pt x="49682" y="399961"/>
                  </a:lnTo>
                  <a:lnTo>
                    <a:pt x="50761" y="401040"/>
                  </a:lnTo>
                  <a:lnTo>
                    <a:pt x="51485" y="401408"/>
                  </a:lnTo>
                  <a:lnTo>
                    <a:pt x="52565" y="402120"/>
                  </a:lnTo>
                  <a:lnTo>
                    <a:pt x="53644" y="402488"/>
                  </a:lnTo>
                  <a:lnTo>
                    <a:pt x="56159" y="402488"/>
                  </a:lnTo>
                  <a:lnTo>
                    <a:pt x="57238" y="402120"/>
                  </a:lnTo>
                  <a:lnTo>
                    <a:pt x="58318" y="401408"/>
                  </a:lnTo>
                  <a:lnTo>
                    <a:pt x="59397" y="401040"/>
                  </a:lnTo>
                  <a:lnTo>
                    <a:pt x="60121" y="399961"/>
                  </a:lnTo>
                  <a:lnTo>
                    <a:pt x="60845" y="399249"/>
                  </a:lnTo>
                  <a:lnTo>
                    <a:pt x="61569" y="397078"/>
                  </a:lnTo>
                  <a:lnTo>
                    <a:pt x="61569" y="393839"/>
                  </a:lnTo>
                  <a:close/>
                </a:path>
                <a:path w="400050" h="402589">
                  <a:moveTo>
                    <a:pt x="95402" y="342366"/>
                  </a:moveTo>
                  <a:lnTo>
                    <a:pt x="86398" y="342366"/>
                  </a:lnTo>
                  <a:lnTo>
                    <a:pt x="72009" y="349199"/>
                  </a:lnTo>
                  <a:lnTo>
                    <a:pt x="74168" y="357479"/>
                  </a:lnTo>
                  <a:lnTo>
                    <a:pt x="84607" y="352082"/>
                  </a:lnTo>
                  <a:lnTo>
                    <a:pt x="84963" y="352082"/>
                  </a:lnTo>
                  <a:lnTo>
                    <a:pt x="84963" y="401408"/>
                  </a:lnTo>
                  <a:lnTo>
                    <a:pt x="95402" y="401408"/>
                  </a:lnTo>
                  <a:lnTo>
                    <a:pt x="95402" y="342366"/>
                  </a:lnTo>
                  <a:close/>
                </a:path>
                <a:path w="400050" h="402589">
                  <a:moveTo>
                    <a:pt x="158407" y="348843"/>
                  </a:moveTo>
                  <a:lnTo>
                    <a:pt x="157441" y="347408"/>
                  </a:lnTo>
                  <a:lnTo>
                    <a:pt x="153365" y="341287"/>
                  </a:lnTo>
                  <a:lnTo>
                    <a:pt x="150482" y="341287"/>
                  </a:lnTo>
                  <a:lnTo>
                    <a:pt x="150482" y="352806"/>
                  </a:lnTo>
                  <a:lnTo>
                    <a:pt x="150482" y="366483"/>
                  </a:lnTo>
                  <a:lnTo>
                    <a:pt x="148678" y="371525"/>
                  </a:lnTo>
                  <a:lnTo>
                    <a:pt x="140042" y="371525"/>
                  </a:lnTo>
                  <a:lnTo>
                    <a:pt x="137883" y="366483"/>
                  </a:lnTo>
                  <a:lnTo>
                    <a:pt x="138239" y="359638"/>
                  </a:lnTo>
                  <a:lnTo>
                    <a:pt x="138239" y="352806"/>
                  </a:lnTo>
                  <a:lnTo>
                    <a:pt x="140042" y="347408"/>
                  </a:lnTo>
                  <a:lnTo>
                    <a:pt x="148678" y="347408"/>
                  </a:lnTo>
                  <a:lnTo>
                    <a:pt x="150482" y="352806"/>
                  </a:lnTo>
                  <a:lnTo>
                    <a:pt x="150482" y="341287"/>
                  </a:lnTo>
                  <a:lnTo>
                    <a:pt x="136080" y="341287"/>
                  </a:lnTo>
                  <a:lnTo>
                    <a:pt x="129959" y="348843"/>
                  </a:lnTo>
                  <a:lnTo>
                    <a:pt x="129959" y="370801"/>
                  </a:lnTo>
                  <a:lnTo>
                    <a:pt x="136080" y="377647"/>
                  </a:lnTo>
                  <a:lnTo>
                    <a:pt x="151561" y="377647"/>
                  </a:lnTo>
                  <a:lnTo>
                    <a:pt x="158407" y="371525"/>
                  </a:lnTo>
                  <a:lnTo>
                    <a:pt x="158407" y="348843"/>
                  </a:lnTo>
                  <a:close/>
                </a:path>
                <a:path w="400050" h="402589">
                  <a:moveTo>
                    <a:pt x="182880" y="341287"/>
                  </a:moveTo>
                  <a:lnTo>
                    <a:pt x="177126" y="341287"/>
                  </a:lnTo>
                  <a:lnTo>
                    <a:pt x="143649" y="402488"/>
                  </a:lnTo>
                  <a:lnTo>
                    <a:pt x="149758" y="402488"/>
                  </a:lnTo>
                  <a:lnTo>
                    <a:pt x="182880" y="341287"/>
                  </a:lnTo>
                  <a:close/>
                </a:path>
                <a:path w="400050" h="402589">
                  <a:moveTo>
                    <a:pt x="196557" y="373329"/>
                  </a:moveTo>
                  <a:lnTo>
                    <a:pt x="195592" y="371881"/>
                  </a:lnTo>
                  <a:lnTo>
                    <a:pt x="191528" y="365760"/>
                  </a:lnTo>
                  <a:lnTo>
                    <a:pt x="188645" y="365760"/>
                  </a:lnTo>
                  <a:lnTo>
                    <a:pt x="188645" y="377278"/>
                  </a:lnTo>
                  <a:lnTo>
                    <a:pt x="188645" y="390969"/>
                  </a:lnTo>
                  <a:lnTo>
                    <a:pt x="186842" y="395998"/>
                  </a:lnTo>
                  <a:lnTo>
                    <a:pt x="178562" y="395998"/>
                  </a:lnTo>
                  <a:lnTo>
                    <a:pt x="176047" y="390969"/>
                  </a:lnTo>
                  <a:lnTo>
                    <a:pt x="176377" y="384479"/>
                  </a:lnTo>
                  <a:lnTo>
                    <a:pt x="176403" y="377278"/>
                  </a:lnTo>
                  <a:lnTo>
                    <a:pt x="178206" y="371881"/>
                  </a:lnTo>
                  <a:lnTo>
                    <a:pt x="186842" y="371881"/>
                  </a:lnTo>
                  <a:lnTo>
                    <a:pt x="188645" y="377278"/>
                  </a:lnTo>
                  <a:lnTo>
                    <a:pt x="188645" y="365760"/>
                  </a:lnTo>
                  <a:lnTo>
                    <a:pt x="174244" y="365760"/>
                  </a:lnTo>
                  <a:lnTo>
                    <a:pt x="168122" y="373329"/>
                  </a:lnTo>
                  <a:lnTo>
                    <a:pt x="168122" y="384479"/>
                  </a:lnTo>
                  <a:lnTo>
                    <a:pt x="168478" y="395287"/>
                  </a:lnTo>
                  <a:lnTo>
                    <a:pt x="174244" y="402120"/>
                  </a:lnTo>
                  <a:lnTo>
                    <a:pt x="189725" y="402120"/>
                  </a:lnTo>
                  <a:lnTo>
                    <a:pt x="196557" y="395998"/>
                  </a:lnTo>
                  <a:lnTo>
                    <a:pt x="196557" y="373329"/>
                  </a:lnTo>
                  <a:close/>
                </a:path>
                <a:path w="400050" h="402589">
                  <a:moveTo>
                    <a:pt x="196926" y="51130"/>
                  </a:moveTo>
                  <a:lnTo>
                    <a:pt x="174244" y="51130"/>
                  </a:lnTo>
                  <a:lnTo>
                    <a:pt x="178917" y="46443"/>
                  </a:lnTo>
                  <a:lnTo>
                    <a:pt x="183603" y="42849"/>
                  </a:lnTo>
                  <a:lnTo>
                    <a:pt x="187566" y="38519"/>
                  </a:lnTo>
                  <a:lnTo>
                    <a:pt x="193319" y="28448"/>
                  </a:lnTo>
                  <a:lnTo>
                    <a:pt x="195122" y="23050"/>
                  </a:lnTo>
                  <a:lnTo>
                    <a:pt x="195846" y="17640"/>
                  </a:lnTo>
                  <a:lnTo>
                    <a:pt x="195745" y="13322"/>
                  </a:lnTo>
                  <a:lnTo>
                    <a:pt x="195122" y="10807"/>
                  </a:lnTo>
                  <a:lnTo>
                    <a:pt x="194081" y="9004"/>
                  </a:lnTo>
                  <a:lnTo>
                    <a:pt x="192239" y="5765"/>
                  </a:lnTo>
                  <a:lnTo>
                    <a:pt x="190080" y="3606"/>
                  </a:lnTo>
                  <a:lnTo>
                    <a:pt x="187198" y="2159"/>
                  </a:lnTo>
                  <a:lnTo>
                    <a:pt x="184683" y="723"/>
                  </a:lnTo>
                  <a:lnTo>
                    <a:pt x="181800" y="0"/>
                  </a:lnTo>
                  <a:lnTo>
                    <a:pt x="172440" y="0"/>
                  </a:lnTo>
                  <a:lnTo>
                    <a:pt x="167767" y="1447"/>
                  </a:lnTo>
                  <a:lnTo>
                    <a:pt x="163449" y="3606"/>
                  </a:lnTo>
                  <a:lnTo>
                    <a:pt x="162725" y="4318"/>
                  </a:lnTo>
                  <a:lnTo>
                    <a:pt x="161645" y="4686"/>
                  </a:lnTo>
                  <a:lnTo>
                    <a:pt x="160921" y="5410"/>
                  </a:lnTo>
                  <a:lnTo>
                    <a:pt x="163804" y="13322"/>
                  </a:lnTo>
                  <a:lnTo>
                    <a:pt x="165239" y="11887"/>
                  </a:lnTo>
                  <a:lnTo>
                    <a:pt x="166319" y="11518"/>
                  </a:lnTo>
                  <a:lnTo>
                    <a:pt x="168846" y="10083"/>
                  </a:lnTo>
                  <a:lnTo>
                    <a:pt x="172085" y="9004"/>
                  </a:lnTo>
                  <a:lnTo>
                    <a:pt x="177838" y="9004"/>
                  </a:lnTo>
                  <a:lnTo>
                    <a:pt x="185039" y="16205"/>
                  </a:lnTo>
                  <a:lnTo>
                    <a:pt x="185039" y="18719"/>
                  </a:lnTo>
                  <a:lnTo>
                    <a:pt x="159842" y="53289"/>
                  </a:lnTo>
                  <a:lnTo>
                    <a:pt x="159842" y="60121"/>
                  </a:lnTo>
                  <a:lnTo>
                    <a:pt x="196926" y="60121"/>
                  </a:lnTo>
                  <a:lnTo>
                    <a:pt x="196926" y="51130"/>
                  </a:lnTo>
                  <a:close/>
                </a:path>
                <a:path w="400050" h="402589">
                  <a:moveTo>
                    <a:pt x="244081" y="30238"/>
                  </a:moveTo>
                  <a:lnTo>
                    <a:pt x="233286" y="2311"/>
                  </a:lnTo>
                  <a:lnTo>
                    <a:pt x="233286" y="16929"/>
                  </a:lnTo>
                  <a:lnTo>
                    <a:pt x="233286" y="44640"/>
                  </a:lnTo>
                  <a:lnTo>
                    <a:pt x="230403" y="52565"/>
                  </a:lnTo>
                  <a:lnTo>
                    <a:pt x="218528" y="52565"/>
                  </a:lnTo>
                  <a:lnTo>
                    <a:pt x="215277" y="45008"/>
                  </a:lnTo>
                  <a:lnTo>
                    <a:pt x="215277" y="16205"/>
                  </a:lnTo>
                  <a:lnTo>
                    <a:pt x="218884" y="8648"/>
                  </a:lnTo>
                  <a:lnTo>
                    <a:pt x="230403" y="8648"/>
                  </a:lnTo>
                  <a:lnTo>
                    <a:pt x="233286" y="16929"/>
                  </a:lnTo>
                  <a:lnTo>
                    <a:pt x="233286" y="2311"/>
                  </a:lnTo>
                  <a:lnTo>
                    <a:pt x="224637" y="0"/>
                  </a:lnTo>
                  <a:lnTo>
                    <a:pt x="216014" y="2209"/>
                  </a:lnTo>
                  <a:lnTo>
                    <a:pt x="209702" y="8420"/>
                  </a:lnTo>
                  <a:lnTo>
                    <a:pt x="205803" y="18084"/>
                  </a:lnTo>
                  <a:lnTo>
                    <a:pt x="204482" y="30607"/>
                  </a:lnTo>
                  <a:lnTo>
                    <a:pt x="205689" y="42989"/>
                  </a:lnTo>
                  <a:lnTo>
                    <a:pt x="209334" y="52654"/>
                  </a:lnTo>
                  <a:lnTo>
                    <a:pt x="215417" y="58953"/>
                  </a:lnTo>
                  <a:lnTo>
                    <a:pt x="223926" y="61201"/>
                  </a:lnTo>
                  <a:lnTo>
                    <a:pt x="232384" y="59156"/>
                  </a:lnTo>
                  <a:lnTo>
                    <a:pt x="238721" y="53149"/>
                  </a:lnTo>
                  <a:lnTo>
                    <a:pt x="238963" y="52565"/>
                  </a:lnTo>
                  <a:lnTo>
                    <a:pt x="242697" y="43434"/>
                  </a:lnTo>
                  <a:lnTo>
                    <a:pt x="244081" y="30238"/>
                  </a:lnTo>
                  <a:close/>
                </a:path>
                <a:path w="400050" h="402589">
                  <a:moveTo>
                    <a:pt x="264960" y="52565"/>
                  </a:moveTo>
                  <a:lnTo>
                    <a:pt x="259207" y="46799"/>
                  </a:lnTo>
                  <a:lnTo>
                    <a:pt x="257048" y="46799"/>
                  </a:lnTo>
                  <a:lnTo>
                    <a:pt x="255968" y="47167"/>
                  </a:lnTo>
                  <a:lnTo>
                    <a:pt x="253809" y="48602"/>
                  </a:lnTo>
                  <a:lnTo>
                    <a:pt x="253085" y="49326"/>
                  </a:lnTo>
                  <a:lnTo>
                    <a:pt x="251637" y="51485"/>
                  </a:lnTo>
                  <a:lnTo>
                    <a:pt x="251637" y="54000"/>
                  </a:lnTo>
                  <a:lnTo>
                    <a:pt x="251637" y="56883"/>
                  </a:lnTo>
                  <a:lnTo>
                    <a:pt x="252361" y="57962"/>
                  </a:lnTo>
                  <a:lnTo>
                    <a:pt x="253085" y="58686"/>
                  </a:lnTo>
                  <a:lnTo>
                    <a:pt x="253809" y="59766"/>
                  </a:lnTo>
                  <a:lnTo>
                    <a:pt x="254889" y="60121"/>
                  </a:lnTo>
                  <a:lnTo>
                    <a:pt x="255968" y="60845"/>
                  </a:lnTo>
                  <a:lnTo>
                    <a:pt x="257048" y="61201"/>
                  </a:lnTo>
                  <a:lnTo>
                    <a:pt x="259562" y="61201"/>
                  </a:lnTo>
                  <a:lnTo>
                    <a:pt x="260642" y="60845"/>
                  </a:lnTo>
                  <a:lnTo>
                    <a:pt x="261721" y="60121"/>
                  </a:lnTo>
                  <a:lnTo>
                    <a:pt x="262445" y="59766"/>
                  </a:lnTo>
                  <a:lnTo>
                    <a:pt x="263525" y="58686"/>
                  </a:lnTo>
                  <a:lnTo>
                    <a:pt x="263880" y="57962"/>
                  </a:lnTo>
                  <a:lnTo>
                    <a:pt x="264604" y="56883"/>
                  </a:lnTo>
                  <a:lnTo>
                    <a:pt x="264960" y="55803"/>
                  </a:lnTo>
                  <a:lnTo>
                    <a:pt x="264960" y="52565"/>
                  </a:lnTo>
                  <a:close/>
                </a:path>
                <a:path w="400050" h="402589">
                  <a:moveTo>
                    <a:pt x="298450" y="1079"/>
                  </a:moveTo>
                  <a:lnTo>
                    <a:pt x="289445" y="1079"/>
                  </a:lnTo>
                  <a:lnTo>
                    <a:pt x="275399" y="7924"/>
                  </a:lnTo>
                  <a:lnTo>
                    <a:pt x="277202" y="16205"/>
                  </a:lnTo>
                  <a:lnTo>
                    <a:pt x="287642" y="10807"/>
                  </a:lnTo>
                  <a:lnTo>
                    <a:pt x="287997" y="10807"/>
                  </a:lnTo>
                  <a:lnTo>
                    <a:pt x="287997" y="60121"/>
                  </a:lnTo>
                  <a:lnTo>
                    <a:pt x="298450" y="60121"/>
                  </a:lnTo>
                  <a:lnTo>
                    <a:pt x="298450" y="1079"/>
                  </a:lnTo>
                  <a:close/>
                </a:path>
                <a:path w="400050" h="402589">
                  <a:moveTo>
                    <a:pt x="361442" y="7569"/>
                  </a:moveTo>
                  <a:lnTo>
                    <a:pt x="360476" y="6121"/>
                  </a:lnTo>
                  <a:lnTo>
                    <a:pt x="356400" y="0"/>
                  </a:lnTo>
                  <a:lnTo>
                    <a:pt x="353529" y="0"/>
                  </a:lnTo>
                  <a:lnTo>
                    <a:pt x="353529" y="11518"/>
                  </a:lnTo>
                  <a:lnTo>
                    <a:pt x="353529" y="25209"/>
                  </a:lnTo>
                  <a:lnTo>
                    <a:pt x="351726" y="30238"/>
                  </a:lnTo>
                  <a:lnTo>
                    <a:pt x="343446" y="30238"/>
                  </a:lnTo>
                  <a:lnTo>
                    <a:pt x="341287" y="25209"/>
                  </a:lnTo>
                  <a:lnTo>
                    <a:pt x="341287" y="11518"/>
                  </a:lnTo>
                  <a:lnTo>
                    <a:pt x="343077" y="6121"/>
                  </a:lnTo>
                  <a:lnTo>
                    <a:pt x="352082" y="6121"/>
                  </a:lnTo>
                  <a:lnTo>
                    <a:pt x="353529" y="11518"/>
                  </a:lnTo>
                  <a:lnTo>
                    <a:pt x="353529" y="0"/>
                  </a:lnTo>
                  <a:lnTo>
                    <a:pt x="339128" y="0"/>
                  </a:lnTo>
                  <a:lnTo>
                    <a:pt x="333362" y="7569"/>
                  </a:lnTo>
                  <a:lnTo>
                    <a:pt x="333362" y="29527"/>
                  </a:lnTo>
                  <a:lnTo>
                    <a:pt x="339128" y="36360"/>
                  </a:lnTo>
                  <a:lnTo>
                    <a:pt x="354609" y="36360"/>
                  </a:lnTo>
                  <a:lnTo>
                    <a:pt x="361442" y="30238"/>
                  </a:lnTo>
                  <a:lnTo>
                    <a:pt x="361442" y="7569"/>
                  </a:lnTo>
                  <a:close/>
                </a:path>
                <a:path w="400050" h="402589">
                  <a:moveTo>
                    <a:pt x="386283" y="0"/>
                  </a:moveTo>
                  <a:lnTo>
                    <a:pt x="380161" y="0"/>
                  </a:lnTo>
                  <a:lnTo>
                    <a:pt x="346684" y="61201"/>
                  </a:lnTo>
                  <a:lnTo>
                    <a:pt x="352806" y="61201"/>
                  </a:lnTo>
                  <a:lnTo>
                    <a:pt x="386283" y="0"/>
                  </a:lnTo>
                  <a:close/>
                </a:path>
                <a:path w="400050" h="402589">
                  <a:moveTo>
                    <a:pt x="399605" y="32042"/>
                  </a:moveTo>
                  <a:lnTo>
                    <a:pt x="398703" y="30607"/>
                  </a:lnTo>
                  <a:lnTo>
                    <a:pt x="394919" y="24485"/>
                  </a:lnTo>
                  <a:lnTo>
                    <a:pt x="391680" y="24485"/>
                  </a:lnTo>
                  <a:lnTo>
                    <a:pt x="391680" y="36004"/>
                  </a:lnTo>
                  <a:lnTo>
                    <a:pt x="391680" y="49682"/>
                  </a:lnTo>
                  <a:lnTo>
                    <a:pt x="389890" y="54724"/>
                  </a:lnTo>
                  <a:lnTo>
                    <a:pt x="381609" y="54724"/>
                  </a:lnTo>
                  <a:lnTo>
                    <a:pt x="379437" y="49682"/>
                  </a:lnTo>
                  <a:lnTo>
                    <a:pt x="379437" y="36004"/>
                  </a:lnTo>
                  <a:lnTo>
                    <a:pt x="381241" y="30607"/>
                  </a:lnTo>
                  <a:lnTo>
                    <a:pt x="390245" y="30607"/>
                  </a:lnTo>
                  <a:lnTo>
                    <a:pt x="391680" y="36004"/>
                  </a:lnTo>
                  <a:lnTo>
                    <a:pt x="391680" y="24485"/>
                  </a:lnTo>
                  <a:lnTo>
                    <a:pt x="377278" y="24485"/>
                  </a:lnTo>
                  <a:lnTo>
                    <a:pt x="371525" y="32042"/>
                  </a:lnTo>
                  <a:lnTo>
                    <a:pt x="371525" y="54000"/>
                  </a:lnTo>
                  <a:lnTo>
                    <a:pt x="377278" y="60845"/>
                  </a:lnTo>
                  <a:lnTo>
                    <a:pt x="392760" y="60845"/>
                  </a:lnTo>
                  <a:lnTo>
                    <a:pt x="399605" y="54724"/>
                  </a:lnTo>
                  <a:lnTo>
                    <a:pt x="399605" y="320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81" name="object 8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68821" y="3680696"/>
            <a:ext cx="726453" cy="193260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11242" y="1385362"/>
            <a:ext cx="3785062" cy="3624814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6190143" y="2292023"/>
            <a:ext cx="423035" cy="1795786"/>
            <a:chOff x="5119764" y="1894900"/>
            <a:chExt cx="349885" cy="1485265"/>
          </a:xfrm>
        </p:grpSpPr>
        <p:sp>
          <p:nvSpPr>
            <p:cNvPr id="84" name="object 84"/>
            <p:cNvSpPr/>
            <p:nvPr/>
          </p:nvSpPr>
          <p:spPr>
            <a:xfrm>
              <a:off x="5294884" y="3308409"/>
              <a:ext cx="17145" cy="71755"/>
            </a:xfrm>
            <a:custGeom>
              <a:avLst/>
              <a:gdLst/>
              <a:ahLst/>
              <a:cxnLst/>
              <a:rect l="l" t="t" r="r" b="b"/>
              <a:pathLst>
                <a:path w="17145" h="71754">
                  <a:moveTo>
                    <a:pt x="16560" y="61925"/>
                  </a:moveTo>
                  <a:lnTo>
                    <a:pt x="16192" y="60477"/>
                  </a:lnTo>
                  <a:lnTo>
                    <a:pt x="15481" y="59397"/>
                  </a:lnTo>
                  <a:lnTo>
                    <a:pt x="14757" y="57962"/>
                  </a:lnTo>
                  <a:lnTo>
                    <a:pt x="14033" y="57238"/>
                  </a:lnTo>
                  <a:lnTo>
                    <a:pt x="12598" y="56515"/>
                  </a:lnTo>
                  <a:lnTo>
                    <a:pt x="11518" y="55803"/>
                  </a:lnTo>
                  <a:lnTo>
                    <a:pt x="10071" y="55435"/>
                  </a:lnTo>
                  <a:lnTo>
                    <a:pt x="6121" y="55435"/>
                  </a:lnTo>
                  <a:lnTo>
                    <a:pt x="0" y="61925"/>
                  </a:lnTo>
                  <a:lnTo>
                    <a:pt x="0" y="64795"/>
                  </a:lnTo>
                  <a:lnTo>
                    <a:pt x="355" y="66243"/>
                  </a:lnTo>
                  <a:lnTo>
                    <a:pt x="2514" y="69481"/>
                  </a:lnTo>
                  <a:lnTo>
                    <a:pt x="3949" y="70192"/>
                  </a:lnTo>
                  <a:lnTo>
                    <a:pt x="5041" y="70916"/>
                  </a:lnTo>
                  <a:lnTo>
                    <a:pt x="6477" y="71285"/>
                  </a:lnTo>
                  <a:lnTo>
                    <a:pt x="8280" y="71285"/>
                  </a:lnTo>
                  <a:lnTo>
                    <a:pt x="10071" y="71285"/>
                  </a:lnTo>
                  <a:lnTo>
                    <a:pt x="11518" y="70916"/>
                  </a:lnTo>
                  <a:lnTo>
                    <a:pt x="12598" y="70192"/>
                  </a:lnTo>
                  <a:lnTo>
                    <a:pt x="14033" y="69481"/>
                  </a:lnTo>
                  <a:lnTo>
                    <a:pt x="15113" y="68402"/>
                  </a:lnTo>
                  <a:lnTo>
                    <a:pt x="15481" y="67322"/>
                  </a:lnTo>
                  <a:lnTo>
                    <a:pt x="16192" y="66243"/>
                  </a:lnTo>
                  <a:lnTo>
                    <a:pt x="16560" y="64795"/>
                  </a:lnTo>
                  <a:lnTo>
                    <a:pt x="16560" y="61925"/>
                  </a:lnTo>
                  <a:close/>
                </a:path>
                <a:path w="17145" h="71754">
                  <a:moveTo>
                    <a:pt x="16560" y="34201"/>
                  </a:moveTo>
                  <a:lnTo>
                    <a:pt x="16192" y="32753"/>
                  </a:lnTo>
                  <a:lnTo>
                    <a:pt x="14033" y="29514"/>
                  </a:lnTo>
                  <a:lnTo>
                    <a:pt x="12598" y="28803"/>
                  </a:lnTo>
                  <a:lnTo>
                    <a:pt x="11518" y="28079"/>
                  </a:lnTo>
                  <a:lnTo>
                    <a:pt x="10071" y="27724"/>
                  </a:lnTo>
                  <a:lnTo>
                    <a:pt x="6121" y="27724"/>
                  </a:lnTo>
                  <a:lnTo>
                    <a:pt x="0" y="34201"/>
                  </a:lnTo>
                  <a:lnTo>
                    <a:pt x="0" y="37084"/>
                  </a:lnTo>
                  <a:lnTo>
                    <a:pt x="355" y="38519"/>
                  </a:lnTo>
                  <a:lnTo>
                    <a:pt x="1079" y="39598"/>
                  </a:lnTo>
                  <a:lnTo>
                    <a:pt x="1790" y="41033"/>
                  </a:lnTo>
                  <a:lnTo>
                    <a:pt x="2514" y="41757"/>
                  </a:lnTo>
                  <a:lnTo>
                    <a:pt x="3949" y="42481"/>
                  </a:lnTo>
                  <a:lnTo>
                    <a:pt x="5041" y="43205"/>
                  </a:lnTo>
                  <a:lnTo>
                    <a:pt x="6477" y="43561"/>
                  </a:lnTo>
                  <a:lnTo>
                    <a:pt x="7912" y="43561"/>
                  </a:lnTo>
                  <a:lnTo>
                    <a:pt x="10071" y="43561"/>
                  </a:lnTo>
                  <a:lnTo>
                    <a:pt x="11518" y="43205"/>
                  </a:lnTo>
                  <a:lnTo>
                    <a:pt x="12598" y="42481"/>
                  </a:lnTo>
                  <a:lnTo>
                    <a:pt x="14033" y="41757"/>
                  </a:lnTo>
                  <a:lnTo>
                    <a:pt x="15113" y="41033"/>
                  </a:lnTo>
                  <a:lnTo>
                    <a:pt x="15481" y="39598"/>
                  </a:lnTo>
                  <a:lnTo>
                    <a:pt x="16192" y="38519"/>
                  </a:lnTo>
                  <a:lnTo>
                    <a:pt x="16560" y="37084"/>
                  </a:lnTo>
                  <a:lnTo>
                    <a:pt x="16560" y="34201"/>
                  </a:lnTo>
                  <a:close/>
                </a:path>
                <a:path w="17145" h="71754">
                  <a:moveTo>
                    <a:pt x="16560" y="6477"/>
                  </a:moveTo>
                  <a:lnTo>
                    <a:pt x="16192" y="5397"/>
                  </a:lnTo>
                  <a:lnTo>
                    <a:pt x="15481" y="3962"/>
                  </a:lnTo>
                  <a:lnTo>
                    <a:pt x="14033" y="1803"/>
                  </a:lnTo>
                  <a:lnTo>
                    <a:pt x="12598" y="1079"/>
                  </a:lnTo>
                  <a:lnTo>
                    <a:pt x="11518" y="355"/>
                  </a:lnTo>
                  <a:lnTo>
                    <a:pt x="10071" y="0"/>
                  </a:lnTo>
                  <a:lnTo>
                    <a:pt x="6121" y="0"/>
                  </a:lnTo>
                  <a:lnTo>
                    <a:pt x="0" y="6477"/>
                  </a:lnTo>
                  <a:lnTo>
                    <a:pt x="76" y="9715"/>
                  </a:lnTo>
                  <a:lnTo>
                    <a:pt x="355" y="10795"/>
                  </a:lnTo>
                  <a:lnTo>
                    <a:pt x="1079" y="11874"/>
                  </a:lnTo>
                  <a:lnTo>
                    <a:pt x="1790" y="13322"/>
                  </a:lnTo>
                  <a:lnTo>
                    <a:pt x="2514" y="14401"/>
                  </a:lnTo>
                  <a:lnTo>
                    <a:pt x="3949" y="15113"/>
                  </a:lnTo>
                  <a:lnTo>
                    <a:pt x="5041" y="15481"/>
                  </a:lnTo>
                  <a:lnTo>
                    <a:pt x="6477" y="15836"/>
                  </a:lnTo>
                  <a:lnTo>
                    <a:pt x="8280" y="15836"/>
                  </a:lnTo>
                  <a:lnTo>
                    <a:pt x="8636" y="16205"/>
                  </a:lnTo>
                  <a:lnTo>
                    <a:pt x="10071" y="16205"/>
                  </a:lnTo>
                  <a:lnTo>
                    <a:pt x="11518" y="15481"/>
                  </a:lnTo>
                  <a:lnTo>
                    <a:pt x="12598" y="15113"/>
                  </a:lnTo>
                  <a:lnTo>
                    <a:pt x="14033" y="14401"/>
                  </a:lnTo>
                  <a:lnTo>
                    <a:pt x="15113" y="13322"/>
                  </a:lnTo>
                  <a:lnTo>
                    <a:pt x="15481" y="12242"/>
                  </a:lnTo>
                  <a:lnTo>
                    <a:pt x="16192" y="10795"/>
                  </a:lnTo>
                  <a:lnTo>
                    <a:pt x="16560" y="9715"/>
                  </a:lnTo>
                  <a:lnTo>
                    <a:pt x="16560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9764" y="1894900"/>
              <a:ext cx="349870" cy="1382342"/>
            </a:xfrm>
            <a:prstGeom prst="rect">
              <a:avLst/>
            </a:prstGeom>
          </p:spPr>
        </p:pic>
      </p:grpSp>
      <p:sp>
        <p:nvSpPr>
          <p:cNvPr id="86" name="object 86"/>
          <p:cNvSpPr/>
          <p:nvPr/>
        </p:nvSpPr>
        <p:spPr>
          <a:xfrm>
            <a:off x="6921571" y="4001052"/>
            <a:ext cx="20729" cy="86757"/>
          </a:xfrm>
          <a:custGeom>
            <a:avLst/>
            <a:gdLst/>
            <a:ahLst/>
            <a:cxnLst/>
            <a:rect l="l" t="t" r="r" b="b"/>
            <a:pathLst>
              <a:path w="17145" h="71754">
                <a:moveTo>
                  <a:pt x="16929" y="61925"/>
                </a:moveTo>
                <a:lnTo>
                  <a:pt x="16560" y="60477"/>
                </a:lnTo>
                <a:lnTo>
                  <a:pt x="15849" y="59397"/>
                </a:lnTo>
                <a:lnTo>
                  <a:pt x="15125" y="57962"/>
                </a:lnTo>
                <a:lnTo>
                  <a:pt x="11887" y="55803"/>
                </a:lnTo>
                <a:lnTo>
                  <a:pt x="10439" y="55435"/>
                </a:lnTo>
                <a:lnTo>
                  <a:pt x="6489" y="55435"/>
                </a:lnTo>
                <a:lnTo>
                  <a:pt x="5041" y="55803"/>
                </a:lnTo>
                <a:lnTo>
                  <a:pt x="1803" y="57962"/>
                </a:lnTo>
                <a:lnTo>
                  <a:pt x="1079" y="59397"/>
                </a:lnTo>
                <a:lnTo>
                  <a:pt x="368" y="60477"/>
                </a:lnTo>
                <a:lnTo>
                  <a:pt x="0" y="61925"/>
                </a:lnTo>
                <a:lnTo>
                  <a:pt x="0" y="64795"/>
                </a:lnTo>
                <a:lnTo>
                  <a:pt x="6489" y="71285"/>
                </a:lnTo>
                <a:lnTo>
                  <a:pt x="8648" y="71285"/>
                </a:lnTo>
                <a:lnTo>
                  <a:pt x="10439" y="71285"/>
                </a:lnTo>
                <a:lnTo>
                  <a:pt x="16929" y="64795"/>
                </a:lnTo>
                <a:lnTo>
                  <a:pt x="16929" y="61925"/>
                </a:lnTo>
                <a:close/>
              </a:path>
              <a:path w="17145" h="71754">
                <a:moveTo>
                  <a:pt x="16929" y="34201"/>
                </a:moveTo>
                <a:lnTo>
                  <a:pt x="10439" y="27724"/>
                </a:lnTo>
                <a:lnTo>
                  <a:pt x="6489" y="27724"/>
                </a:lnTo>
                <a:lnTo>
                  <a:pt x="0" y="34201"/>
                </a:lnTo>
                <a:lnTo>
                  <a:pt x="0" y="37084"/>
                </a:lnTo>
                <a:lnTo>
                  <a:pt x="368" y="38519"/>
                </a:lnTo>
                <a:lnTo>
                  <a:pt x="1079" y="39598"/>
                </a:lnTo>
                <a:lnTo>
                  <a:pt x="1803" y="41033"/>
                </a:lnTo>
                <a:lnTo>
                  <a:pt x="3962" y="42481"/>
                </a:lnTo>
                <a:lnTo>
                  <a:pt x="5410" y="43205"/>
                </a:lnTo>
                <a:lnTo>
                  <a:pt x="6489" y="43561"/>
                </a:lnTo>
                <a:lnTo>
                  <a:pt x="8648" y="43561"/>
                </a:lnTo>
                <a:lnTo>
                  <a:pt x="10439" y="43561"/>
                </a:lnTo>
                <a:lnTo>
                  <a:pt x="11887" y="43205"/>
                </a:lnTo>
                <a:lnTo>
                  <a:pt x="15125" y="41033"/>
                </a:lnTo>
                <a:lnTo>
                  <a:pt x="15849" y="39598"/>
                </a:lnTo>
                <a:lnTo>
                  <a:pt x="16560" y="38519"/>
                </a:lnTo>
                <a:lnTo>
                  <a:pt x="16929" y="37084"/>
                </a:lnTo>
                <a:lnTo>
                  <a:pt x="16929" y="34201"/>
                </a:lnTo>
                <a:close/>
              </a:path>
              <a:path w="17145" h="71754">
                <a:moveTo>
                  <a:pt x="16929" y="6477"/>
                </a:moveTo>
                <a:lnTo>
                  <a:pt x="10439" y="0"/>
                </a:lnTo>
                <a:lnTo>
                  <a:pt x="6489" y="0"/>
                </a:lnTo>
                <a:lnTo>
                  <a:pt x="0" y="6477"/>
                </a:lnTo>
                <a:lnTo>
                  <a:pt x="88" y="9715"/>
                </a:lnTo>
                <a:lnTo>
                  <a:pt x="368" y="10795"/>
                </a:lnTo>
                <a:lnTo>
                  <a:pt x="1079" y="11874"/>
                </a:lnTo>
                <a:lnTo>
                  <a:pt x="1803" y="13322"/>
                </a:lnTo>
                <a:lnTo>
                  <a:pt x="2882" y="14401"/>
                </a:lnTo>
                <a:lnTo>
                  <a:pt x="3962" y="15113"/>
                </a:lnTo>
                <a:lnTo>
                  <a:pt x="5410" y="15481"/>
                </a:lnTo>
                <a:lnTo>
                  <a:pt x="6489" y="15836"/>
                </a:lnTo>
                <a:lnTo>
                  <a:pt x="8648" y="15836"/>
                </a:lnTo>
                <a:lnTo>
                  <a:pt x="9004" y="16205"/>
                </a:lnTo>
                <a:lnTo>
                  <a:pt x="10439" y="16205"/>
                </a:lnTo>
                <a:lnTo>
                  <a:pt x="11887" y="15481"/>
                </a:lnTo>
                <a:lnTo>
                  <a:pt x="12966" y="15113"/>
                </a:lnTo>
                <a:lnTo>
                  <a:pt x="14046" y="14401"/>
                </a:lnTo>
                <a:lnTo>
                  <a:pt x="15125" y="13322"/>
                </a:lnTo>
                <a:lnTo>
                  <a:pt x="15849" y="12242"/>
                </a:lnTo>
                <a:lnTo>
                  <a:pt x="16560" y="10795"/>
                </a:lnTo>
                <a:lnTo>
                  <a:pt x="16929" y="9715"/>
                </a:lnTo>
                <a:lnTo>
                  <a:pt x="16929" y="6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87" name="object 87"/>
          <p:cNvGrpSpPr/>
          <p:nvPr/>
        </p:nvGrpSpPr>
        <p:grpSpPr>
          <a:xfrm>
            <a:off x="1411999" y="1820818"/>
            <a:ext cx="250289" cy="42994"/>
            <a:chOff x="1167841" y="1505174"/>
            <a:chExt cx="207010" cy="35560"/>
          </a:xfrm>
        </p:grpSpPr>
        <p:sp>
          <p:nvSpPr>
            <p:cNvPr id="88" name="object 88"/>
            <p:cNvSpPr/>
            <p:nvPr/>
          </p:nvSpPr>
          <p:spPr>
            <a:xfrm>
              <a:off x="1167841" y="152281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9" name="object 89"/>
            <p:cNvSpPr/>
            <p:nvPr/>
          </p:nvSpPr>
          <p:spPr>
            <a:xfrm>
              <a:off x="1186916" y="152281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0" name="object 90"/>
            <p:cNvSpPr/>
            <p:nvPr/>
          </p:nvSpPr>
          <p:spPr>
            <a:xfrm>
              <a:off x="1314361" y="152281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1" name="object 91"/>
            <p:cNvSpPr/>
            <p:nvPr/>
          </p:nvSpPr>
          <p:spPr>
            <a:xfrm>
              <a:off x="1308595" y="1505174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59">
                  <a:moveTo>
                    <a:pt x="0" y="0"/>
                  </a:moveTo>
                  <a:lnTo>
                    <a:pt x="0" y="35267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1411999" y="1987084"/>
            <a:ext cx="250289" cy="42994"/>
            <a:chOff x="1167841" y="1642690"/>
            <a:chExt cx="207010" cy="35560"/>
          </a:xfrm>
        </p:grpSpPr>
        <p:sp>
          <p:nvSpPr>
            <p:cNvPr id="93" name="object 93"/>
            <p:cNvSpPr/>
            <p:nvPr/>
          </p:nvSpPr>
          <p:spPr>
            <a:xfrm>
              <a:off x="1167841" y="166033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86916" y="166033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5" name="object 95"/>
            <p:cNvSpPr/>
            <p:nvPr/>
          </p:nvSpPr>
          <p:spPr>
            <a:xfrm>
              <a:off x="1314361" y="166033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6" name="object 96"/>
            <p:cNvSpPr/>
            <p:nvPr/>
          </p:nvSpPr>
          <p:spPr>
            <a:xfrm>
              <a:off x="1308595" y="1642690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1411999" y="2153349"/>
            <a:ext cx="250289" cy="42994"/>
            <a:chOff x="1167841" y="1780205"/>
            <a:chExt cx="207010" cy="35560"/>
          </a:xfrm>
        </p:grpSpPr>
        <p:sp>
          <p:nvSpPr>
            <p:cNvPr id="98" name="object 98"/>
            <p:cNvSpPr/>
            <p:nvPr/>
          </p:nvSpPr>
          <p:spPr>
            <a:xfrm>
              <a:off x="1167841" y="179784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86916" y="1797846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314361" y="179784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08595" y="1780205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1411999" y="2320060"/>
            <a:ext cx="250289" cy="42994"/>
            <a:chOff x="1167841" y="1918089"/>
            <a:chExt cx="207010" cy="35560"/>
          </a:xfrm>
        </p:grpSpPr>
        <p:sp>
          <p:nvSpPr>
            <p:cNvPr id="103" name="object 103"/>
            <p:cNvSpPr/>
            <p:nvPr/>
          </p:nvSpPr>
          <p:spPr>
            <a:xfrm>
              <a:off x="1167841" y="193573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86916" y="193573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314361" y="193573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308595" y="1918089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1411999" y="2486326"/>
            <a:ext cx="250289" cy="42994"/>
            <a:chOff x="1167841" y="2055605"/>
            <a:chExt cx="207010" cy="35560"/>
          </a:xfrm>
        </p:grpSpPr>
        <p:sp>
          <p:nvSpPr>
            <p:cNvPr id="108" name="object 108"/>
            <p:cNvSpPr/>
            <p:nvPr/>
          </p:nvSpPr>
          <p:spPr>
            <a:xfrm>
              <a:off x="1167841" y="207324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86916" y="2073245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314361" y="207324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308595" y="2055605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1411999" y="2694389"/>
            <a:ext cx="250289" cy="42994"/>
            <a:chOff x="1167841" y="2227690"/>
            <a:chExt cx="207010" cy="35560"/>
          </a:xfrm>
        </p:grpSpPr>
        <p:sp>
          <p:nvSpPr>
            <p:cNvPr id="113" name="object 113"/>
            <p:cNvSpPr/>
            <p:nvPr/>
          </p:nvSpPr>
          <p:spPr>
            <a:xfrm>
              <a:off x="1167841" y="224533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86916" y="224533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314361" y="224533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308595" y="2227690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1411999" y="2860655"/>
            <a:ext cx="250289" cy="42994"/>
            <a:chOff x="1167841" y="2365206"/>
            <a:chExt cx="207010" cy="35560"/>
          </a:xfrm>
        </p:grpSpPr>
        <p:sp>
          <p:nvSpPr>
            <p:cNvPr id="118" name="object 118"/>
            <p:cNvSpPr/>
            <p:nvPr/>
          </p:nvSpPr>
          <p:spPr>
            <a:xfrm>
              <a:off x="1167841" y="238284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86916" y="2382846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14361" y="238284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08595" y="2365206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1411999" y="3026936"/>
            <a:ext cx="250289" cy="42994"/>
            <a:chOff x="1167841" y="2502734"/>
            <a:chExt cx="207010" cy="35560"/>
          </a:xfrm>
        </p:grpSpPr>
        <p:sp>
          <p:nvSpPr>
            <p:cNvPr id="123" name="object 123"/>
            <p:cNvSpPr/>
            <p:nvPr/>
          </p:nvSpPr>
          <p:spPr>
            <a:xfrm>
              <a:off x="1167841" y="252037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86916" y="252037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314361" y="252037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308595" y="2502734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1411999" y="3193631"/>
            <a:ext cx="250289" cy="42227"/>
            <a:chOff x="1167841" y="2640605"/>
            <a:chExt cx="207010" cy="34925"/>
          </a:xfrm>
        </p:grpSpPr>
        <p:sp>
          <p:nvSpPr>
            <p:cNvPr id="128" name="object 128"/>
            <p:cNvSpPr/>
            <p:nvPr/>
          </p:nvSpPr>
          <p:spPr>
            <a:xfrm>
              <a:off x="1167841" y="265824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86916" y="2658245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314361" y="265824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308595" y="2640605"/>
              <a:ext cx="66040" cy="34925"/>
            </a:xfrm>
            <a:custGeom>
              <a:avLst/>
              <a:gdLst/>
              <a:ahLst/>
              <a:cxnLst/>
              <a:rect l="l" t="t" r="r" b="b"/>
              <a:pathLst>
                <a:path w="66040" h="34925">
                  <a:moveTo>
                    <a:pt x="0" y="0"/>
                  </a:moveTo>
                  <a:lnTo>
                    <a:pt x="0" y="34925"/>
                  </a:lnTo>
                  <a:lnTo>
                    <a:pt x="65887" y="17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32" name="object 132"/>
          <p:cNvGrpSpPr/>
          <p:nvPr/>
        </p:nvGrpSpPr>
        <p:grpSpPr>
          <a:xfrm>
            <a:off x="1411999" y="3359912"/>
            <a:ext cx="250289" cy="42994"/>
            <a:chOff x="1167841" y="2778133"/>
            <a:chExt cx="207010" cy="35560"/>
          </a:xfrm>
        </p:grpSpPr>
        <p:sp>
          <p:nvSpPr>
            <p:cNvPr id="133" name="object 133"/>
            <p:cNvSpPr/>
            <p:nvPr/>
          </p:nvSpPr>
          <p:spPr>
            <a:xfrm>
              <a:off x="1167841" y="279577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86916" y="279577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314361" y="279577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308595" y="2778133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1411999" y="3817373"/>
            <a:ext cx="250289" cy="42994"/>
            <a:chOff x="1167841" y="3156492"/>
            <a:chExt cx="207010" cy="35560"/>
          </a:xfrm>
        </p:grpSpPr>
        <p:sp>
          <p:nvSpPr>
            <p:cNvPr id="138" name="object 138"/>
            <p:cNvSpPr/>
            <p:nvPr/>
          </p:nvSpPr>
          <p:spPr>
            <a:xfrm>
              <a:off x="1167841" y="317413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86916" y="3174132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314361" y="317413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308595" y="3156492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1411999" y="3983638"/>
            <a:ext cx="250289" cy="42994"/>
            <a:chOff x="1167841" y="3294007"/>
            <a:chExt cx="207010" cy="35560"/>
          </a:xfrm>
        </p:grpSpPr>
        <p:sp>
          <p:nvSpPr>
            <p:cNvPr id="143" name="object 143"/>
            <p:cNvSpPr/>
            <p:nvPr/>
          </p:nvSpPr>
          <p:spPr>
            <a:xfrm>
              <a:off x="1167841" y="331164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86916" y="3311648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314361" y="331164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308595" y="3294007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1411999" y="4149905"/>
            <a:ext cx="250289" cy="42994"/>
            <a:chOff x="1167841" y="3431523"/>
            <a:chExt cx="207010" cy="35560"/>
          </a:xfrm>
        </p:grpSpPr>
        <p:sp>
          <p:nvSpPr>
            <p:cNvPr id="148" name="object 148"/>
            <p:cNvSpPr/>
            <p:nvPr/>
          </p:nvSpPr>
          <p:spPr>
            <a:xfrm>
              <a:off x="1167841" y="34491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186916" y="3449163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314361" y="34491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308595" y="3431523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52" name="object 152"/>
          <p:cNvGrpSpPr/>
          <p:nvPr/>
        </p:nvGrpSpPr>
        <p:grpSpPr>
          <a:xfrm>
            <a:off x="1411999" y="4316616"/>
            <a:ext cx="250289" cy="42994"/>
            <a:chOff x="1167841" y="3569407"/>
            <a:chExt cx="207010" cy="35560"/>
          </a:xfrm>
        </p:grpSpPr>
        <p:sp>
          <p:nvSpPr>
            <p:cNvPr id="153" name="object 153"/>
            <p:cNvSpPr/>
            <p:nvPr/>
          </p:nvSpPr>
          <p:spPr>
            <a:xfrm>
              <a:off x="1167841" y="358704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186916" y="3587047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314361" y="358704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08595" y="3569407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57" name="object 157"/>
          <p:cNvGrpSpPr/>
          <p:nvPr/>
        </p:nvGrpSpPr>
        <p:grpSpPr>
          <a:xfrm>
            <a:off x="1411999" y="4482881"/>
            <a:ext cx="250289" cy="42994"/>
            <a:chOff x="1167841" y="3706922"/>
            <a:chExt cx="207010" cy="35560"/>
          </a:xfrm>
        </p:grpSpPr>
        <p:sp>
          <p:nvSpPr>
            <p:cNvPr id="158" name="object 158"/>
            <p:cNvSpPr/>
            <p:nvPr/>
          </p:nvSpPr>
          <p:spPr>
            <a:xfrm>
              <a:off x="1167841" y="37245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186916" y="3724563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19">
                  <a:moveTo>
                    <a:pt x="0" y="0"/>
                  </a:moveTo>
                  <a:lnTo>
                    <a:pt x="121323" y="0"/>
                  </a:lnTo>
                </a:path>
              </a:pathLst>
            </a:custGeom>
            <a:ln w="6119">
              <a:solidFill>
                <a:srgbClr val="221E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314361" y="37245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21" y="0"/>
                  </a:lnTo>
                </a:path>
              </a:pathLst>
            </a:custGeom>
            <a:ln w="6068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308595" y="3706922"/>
              <a:ext cx="66040" cy="35560"/>
            </a:xfrm>
            <a:custGeom>
              <a:avLst/>
              <a:gdLst/>
              <a:ahLst/>
              <a:cxnLst/>
              <a:rect l="l" t="t" r="r" b="b"/>
              <a:pathLst>
                <a:path w="66040" h="35560">
                  <a:moveTo>
                    <a:pt x="0" y="0"/>
                  </a:moveTo>
                  <a:lnTo>
                    <a:pt x="0" y="35280"/>
                  </a:lnTo>
                  <a:lnTo>
                    <a:pt x="65887" y="17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162" name="object 16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89705" y="5434809"/>
            <a:ext cx="655512" cy="356055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20304" y="5436989"/>
            <a:ext cx="848756" cy="396531"/>
          </a:xfrm>
          <a:prstGeom prst="rect">
            <a:avLst/>
          </a:prstGeom>
        </p:spPr>
      </p:pic>
      <p:grpSp>
        <p:nvGrpSpPr>
          <p:cNvPr id="164" name="object 164"/>
          <p:cNvGrpSpPr/>
          <p:nvPr/>
        </p:nvGrpSpPr>
        <p:grpSpPr>
          <a:xfrm>
            <a:off x="10175176" y="5436989"/>
            <a:ext cx="533592" cy="147410"/>
            <a:chOff x="8415718" y="4496049"/>
            <a:chExt cx="441325" cy="121920"/>
          </a:xfrm>
        </p:grpSpPr>
        <p:pic>
          <p:nvPicPr>
            <p:cNvPr id="165" name="object 1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15718" y="4496049"/>
              <a:ext cx="273596" cy="121323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9838" y="4501803"/>
              <a:ext cx="146888" cy="115569"/>
            </a:xfrm>
            <a:prstGeom prst="rect">
              <a:avLst/>
            </a:prstGeom>
          </p:spPr>
        </p:pic>
      </p:grpSp>
      <p:pic>
        <p:nvPicPr>
          <p:cNvPr id="167" name="object 16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258754" y="5643733"/>
            <a:ext cx="355610" cy="147133"/>
          </a:xfrm>
          <a:prstGeom prst="rect">
            <a:avLst/>
          </a:prstGeom>
        </p:spPr>
      </p:pic>
      <p:sp>
        <p:nvSpPr>
          <p:cNvPr id="168" name="object 168"/>
          <p:cNvSpPr/>
          <p:nvPr/>
        </p:nvSpPr>
        <p:spPr>
          <a:xfrm>
            <a:off x="952789" y="3528358"/>
            <a:ext cx="20729" cy="85989"/>
          </a:xfrm>
          <a:custGeom>
            <a:avLst/>
            <a:gdLst/>
            <a:ahLst/>
            <a:cxnLst/>
            <a:rect l="l" t="t" r="r" b="b"/>
            <a:pathLst>
              <a:path w="17145" h="71119">
                <a:moveTo>
                  <a:pt x="16929" y="61556"/>
                </a:moveTo>
                <a:lnTo>
                  <a:pt x="10083" y="55079"/>
                </a:lnTo>
                <a:lnTo>
                  <a:pt x="8280" y="55079"/>
                </a:lnTo>
                <a:lnTo>
                  <a:pt x="6489" y="55079"/>
                </a:lnTo>
                <a:lnTo>
                  <a:pt x="0" y="61556"/>
                </a:lnTo>
                <a:lnTo>
                  <a:pt x="0" y="64439"/>
                </a:lnTo>
                <a:lnTo>
                  <a:pt x="368" y="65874"/>
                </a:lnTo>
                <a:lnTo>
                  <a:pt x="1079" y="66954"/>
                </a:lnTo>
                <a:lnTo>
                  <a:pt x="1803" y="68402"/>
                </a:lnTo>
                <a:lnTo>
                  <a:pt x="5041" y="70561"/>
                </a:lnTo>
                <a:lnTo>
                  <a:pt x="6489" y="70916"/>
                </a:lnTo>
                <a:lnTo>
                  <a:pt x="10439" y="70916"/>
                </a:lnTo>
                <a:lnTo>
                  <a:pt x="16929" y="64795"/>
                </a:lnTo>
                <a:lnTo>
                  <a:pt x="16929" y="61556"/>
                </a:lnTo>
                <a:close/>
              </a:path>
              <a:path w="17145" h="71119">
                <a:moveTo>
                  <a:pt x="16929" y="34201"/>
                </a:moveTo>
                <a:lnTo>
                  <a:pt x="10083" y="27355"/>
                </a:lnTo>
                <a:lnTo>
                  <a:pt x="8280" y="27355"/>
                </a:lnTo>
                <a:lnTo>
                  <a:pt x="6489" y="27355"/>
                </a:lnTo>
                <a:lnTo>
                  <a:pt x="0" y="33832"/>
                </a:lnTo>
                <a:lnTo>
                  <a:pt x="0" y="36715"/>
                </a:lnTo>
                <a:lnTo>
                  <a:pt x="6489" y="43561"/>
                </a:lnTo>
                <a:lnTo>
                  <a:pt x="10439" y="43561"/>
                </a:lnTo>
                <a:lnTo>
                  <a:pt x="16929" y="37071"/>
                </a:lnTo>
                <a:lnTo>
                  <a:pt x="16929" y="34201"/>
                </a:lnTo>
                <a:close/>
              </a:path>
              <a:path w="17145" h="71119">
                <a:moveTo>
                  <a:pt x="16929" y="6477"/>
                </a:moveTo>
                <a:lnTo>
                  <a:pt x="16560" y="5041"/>
                </a:lnTo>
                <a:lnTo>
                  <a:pt x="15849" y="3949"/>
                </a:lnTo>
                <a:lnTo>
                  <a:pt x="15125" y="2514"/>
                </a:lnTo>
                <a:lnTo>
                  <a:pt x="12966" y="1079"/>
                </a:lnTo>
                <a:lnTo>
                  <a:pt x="11518" y="355"/>
                </a:lnTo>
                <a:lnTo>
                  <a:pt x="10083" y="0"/>
                </a:lnTo>
                <a:lnTo>
                  <a:pt x="8280" y="0"/>
                </a:lnTo>
                <a:lnTo>
                  <a:pt x="6489" y="0"/>
                </a:lnTo>
                <a:lnTo>
                  <a:pt x="5041" y="355"/>
                </a:lnTo>
                <a:lnTo>
                  <a:pt x="3962" y="1079"/>
                </a:lnTo>
                <a:lnTo>
                  <a:pt x="2882" y="1435"/>
                </a:lnTo>
                <a:lnTo>
                  <a:pt x="1803" y="2514"/>
                </a:lnTo>
                <a:lnTo>
                  <a:pt x="1079" y="3949"/>
                </a:lnTo>
                <a:lnTo>
                  <a:pt x="368" y="5041"/>
                </a:lnTo>
                <a:lnTo>
                  <a:pt x="0" y="6121"/>
                </a:lnTo>
                <a:lnTo>
                  <a:pt x="0" y="9359"/>
                </a:lnTo>
                <a:lnTo>
                  <a:pt x="6489" y="15836"/>
                </a:lnTo>
                <a:lnTo>
                  <a:pt x="10439" y="15836"/>
                </a:lnTo>
                <a:lnTo>
                  <a:pt x="16929" y="9359"/>
                </a:lnTo>
                <a:lnTo>
                  <a:pt x="16929" y="6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69" name="object 16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82424" y="1751413"/>
            <a:ext cx="402548" cy="1670915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82424" y="3727087"/>
            <a:ext cx="402548" cy="839126"/>
          </a:xfrm>
          <a:prstGeom prst="rect">
            <a:avLst/>
          </a:prstGeom>
        </p:spPr>
      </p:pic>
      <p:grpSp>
        <p:nvGrpSpPr>
          <p:cNvPr id="171" name="object 171"/>
          <p:cNvGrpSpPr/>
          <p:nvPr/>
        </p:nvGrpSpPr>
        <p:grpSpPr>
          <a:xfrm>
            <a:off x="6764010" y="2779256"/>
            <a:ext cx="396163" cy="115164"/>
            <a:chOff x="5594400" y="2297883"/>
            <a:chExt cx="327660" cy="95250"/>
          </a:xfrm>
        </p:grpSpPr>
        <p:sp>
          <p:nvSpPr>
            <p:cNvPr id="172" name="object 172"/>
            <p:cNvSpPr/>
            <p:nvPr/>
          </p:nvSpPr>
          <p:spPr>
            <a:xfrm>
              <a:off x="5594400" y="23227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929"/>
                  </a:lnTo>
                  <a:lnTo>
                    <a:pt x="11874" y="33489"/>
                  </a:lnTo>
                  <a:lnTo>
                    <a:pt x="18364" y="33489"/>
                  </a:lnTo>
                  <a:lnTo>
                    <a:pt x="6121" y="16929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477" y="0"/>
                  </a:moveTo>
                  <a:lnTo>
                    <a:pt x="27000" y="0"/>
                  </a:lnTo>
                  <a:lnTo>
                    <a:pt x="14757" y="16929"/>
                  </a:lnTo>
                  <a:lnTo>
                    <a:pt x="27000" y="33489"/>
                  </a:lnTo>
                  <a:lnTo>
                    <a:pt x="33477" y="33489"/>
                  </a:lnTo>
                  <a:lnTo>
                    <a:pt x="21234" y="16929"/>
                  </a:lnTo>
                  <a:lnTo>
                    <a:pt x="3347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73" name="object 17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52363" y="2297883"/>
              <a:ext cx="211670" cy="95046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5888520" y="23227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42" y="16929"/>
                  </a:lnTo>
                  <a:lnTo>
                    <a:pt x="0" y="33489"/>
                  </a:lnTo>
                  <a:lnTo>
                    <a:pt x="6476" y="33489"/>
                  </a:lnTo>
                  <a:lnTo>
                    <a:pt x="18364" y="16929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234" y="0"/>
                  </a:moveTo>
                  <a:lnTo>
                    <a:pt x="14757" y="0"/>
                  </a:lnTo>
                  <a:lnTo>
                    <a:pt x="27000" y="16929"/>
                  </a:lnTo>
                  <a:lnTo>
                    <a:pt x="14757" y="33489"/>
                  </a:lnTo>
                  <a:lnTo>
                    <a:pt x="21234" y="33489"/>
                  </a:lnTo>
                  <a:lnTo>
                    <a:pt x="33477" y="16929"/>
                  </a:lnTo>
                  <a:lnTo>
                    <a:pt x="21234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6764010" y="2991235"/>
            <a:ext cx="396163" cy="115931"/>
            <a:chOff x="5594400" y="2473206"/>
            <a:chExt cx="327660" cy="95885"/>
          </a:xfrm>
        </p:grpSpPr>
        <p:sp>
          <p:nvSpPr>
            <p:cNvPr id="176" name="object 176"/>
            <p:cNvSpPr/>
            <p:nvPr/>
          </p:nvSpPr>
          <p:spPr>
            <a:xfrm>
              <a:off x="5594400" y="249804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916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916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477" y="0"/>
                  </a:moveTo>
                  <a:lnTo>
                    <a:pt x="27000" y="0"/>
                  </a:lnTo>
                  <a:lnTo>
                    <a:pt x="14757" y="16916"/>
                  </a:lnTo>
                  <a:lnTo>
                    <a:pt x="27000" y="33477"/>
                  </a:lnTo>
                  <a:lnTo>
                    <a:pt x="33477" y="33477"/>
                  </a:lnTo>
                  <a:lnTo>
                    <a:pt x="21234" y="16916"/>
                  </a:lnTo>
                  <a:lnTo>
                    <a:pt x="3347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77" name="object 1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52363" y="2473206"/>
              <a:ext cx="211315" cy="95402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5888520" y="249804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42" y="16916"/>
                  </a:lnTo>
                  <a:lnTo>
                    <a:pt x="0" y="33477"/>
                  </a:lnTo>
                  <a:lnTo>
                    <a:pt x="6476" y="33477"/>
                  </a:lnTo>
                  <a:lnTo>
                    <a:pt x="18364" y="16916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234" y="0"/>
                  </a:moveTo>
                  <a:lnTo>
                    <a:pt x="14757" y="0"/>
                  </a:lnTo>
                  <a:lnTo>
                    <a:pt x="27000" y="16916"/>
                  </a:lnTo>
                  <a:lnTo>
                    <a:pt x="14757" y="33477"/>
                  </a:lnTo>
                  <a:lnTo>
                    <a:pt x="21234" y="33477"/>
                  </a:lnTo>
                  <a:lnTo>
                    <a:pt x="33477" y="16916"/>
                  </a:lnTo>
                  <a:lnTo>
                    <a:pt x="21234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79" name="object 179"/>
          <p:cNvGrpSpPr/>
          <p:nvPr/>
        </p:nvGrpSpPr>
        <p:grpSpPr>
          <a:xfrm>
            <a:off x="6764010" y="3197548"/>
            <a:ext cx="396163" cy="115931"/>
            <a:chOff x="5594400" y="2643844"/>
            <a:chExt cx="327660" cy="95885"/>
          </a:xfrm>
        </p:grpSpPr>
        <p:sp>
          <p:nvSpPr>
            <p:cNvPr id="180" name="object 180"/>
            <p:cNvSpPr/>
            <p:nvPr/>
          </p:nvSpPr>
          <p:spPr>
            <a:xfrm>
              <a:off x="5594400" y="266905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560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560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477" y="0"/>
                  </a:moveTo>
                  <a:lnTo>
                    <a:pt x="27000" y="0"/>
                  </a:lnTo>
                  <a:lnTo>
                    <a:pt x="14757" y="16560"/>
                  </a:lnTo>
                  <a:lnTo>
                    <a:pt x="27000" y="33477"/>
                  </a:lnTo>
                  <a:lnTo>
                    <a:pt x="33477" y="33477"/>
                  </a:lnTo>
                  <a:lnTo>
                    <a:pt x="21234" y="16560"/>
                  </a:lnTo>
                  <a:lnTo>
                    <a:pt x="3347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81" name="object 18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52363" y="2643844"/>
              <a:ext cx="213474" cy="95402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5888520" y="266905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42" y="16560"/>
                  </a:lnTo>
                  <a:lnTo>
                    <a:pt x="0" y="33477"/>
                  </a:lnTo>
                  <a:lnTo>
                    <a:pt x="6476" y="33477"/>
                  </a:lnTo>
                  <a:lnTo>
                    <a:pt x="18364" y="16560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234" y="0"/>
                  </a:moveTo>
                  <a:lnTo>
                    <a:pt x="14757" y="0"/>
                  </a:lnTo>
                  <a:lnTo>
                    <a:pt x="27000" y="16560"/>
                  </a:lnTo>
                  <a:lnTo>
                    <a:pt x="14757" y="33477"/>
                  </a:lnTo>
                  <a:lnTo>
                    <a:pt x="21234" y="33477"/>
                  </a:lnTo>
                  <a:lnTo>
                    <a:pt x="33477" y="16560"/>
                  </a:lnTo>
                  <a:lnTo>
                    <a:pt x="21234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83" name="object 183"/>
          <p:cNvGrpSpPr/>
          <p:nvPr/>
        </p:nvGrpSpPr>
        <p:grpSpPr>
          <a:xfrm>
            <a:off x="6764010" y="3403000"/>
            <a:ext cx="396163" cy="115931"/>
            <a:chOff x="5594400" y="2813770"/>
            <a:chExt cx="327660" cy="95885"/>
          </a:xfrm>
        </p:grpSpPr>
        <p:sp>
          <p:nvSpPr>
            <p:cNvPr id="184" name="object 184"/>
            <p:cNvSpPr/>
            <p:nvPr/>
          </p:nvSpPr>
          <p:spPr>
            <a:xfrm>
              <a:off x="5594400" y="2838611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18364" y="0"/>
                  </a:moveTo>
                  <a:lnTo>
                    <a:pt x="11874" y="0"/>
                  </a:lnTo>
                  <a:lnTo>
                    <a:pt x="0" y="16916"/>
                  </a:lnTo>
                  <a:lnTo>
                    <a:pt x="11874" y="33832"/>
                  </a:lnTo>
                  <a:lnTo>
                    <a:pt x="18364" y="33832"/>
                  </a:lnTo>
                  <a:lnTo>
                    <a:pt x="6121" y="16916"/>
                  </a:lnTo>
                  <a:lnTo>
                    <a:pt x="18364" y="0"/>
                  </a:lnTo>
                  <a:close/>
                </a:path>
                <a:path w="33654" h="34289">
                  <a:moveTo>
                    <a:pt x="33477" y="0"/>
                  </a:moveTo>
                  <a:lnTo>
                    <a:pt x="27000" y="0"/>
                  </a:lnTo>
                  <a:lnTo>
                    <a:pt x="14757" y="16916"/>
                  </a:lnTo>
                  <a:lnTo>
                    <a:pt x="27000" y="33832"/>
                  </a:lnTo>
                  <a:lnTo>
                    <a:pt x="33477" y="33832"/>
                  </a:lnTo>
                  <a:lnTo>
                    <a:pt x="21234" y="16916"/>
                  </a:lnTo>
                  <a:lnTo>
                    <a:pt x="3347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85" name="object 1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52363" y="2813770"/>
              <a:ext cx="210959" cy="95757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5888520" y="2838611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6476" y="0"/>
                  </a:moveTo>
                  <a:lnTo>
                    <a:pt x="0" y="0"/>
                  </a:lnTo>
                  <a:lnTo>
                    <a:pt x="12242" y="16916"/>
                  </a:lnTo>
                  <a:lnTo>
                    <a:pt x="0" y="33832"/>
                  </a:lnTo>
                  <a:lnTo>
                    <a:pt x="6476" y="33832"/>
                  </a:lnTo>
                  <a:lnTo>
                    <a:pt x="18364" y="16916"/>
                  </a:lnTo>
                  <a:lnTo>
                    <a:pt x="6476" y="0"/>
                  </a:lnTo>
                  <a:close/>
                </a:path>
                <a:path w="33654" h="34289">
                  <a:moveTo>
                    <a:pt x="21234" y="0"/>
                  </a:moveTo>
                  <a:lnTo>
                    <a:pt x="14757" y="0"/>
                  </a:lnTo>
                  <a:lnTo>
                    <a:pt x="27000" y="16916"/>
                  </a:lnTo>
                  <a:lnTo>
                    <a:pt x="14757" y="33832"/>
                  </a:lnTo>
                  <a:lnTo>
                    <a:pt x="21234" y="33832"/>
                  </a:lnTo>
                  <a:lnTo>
                    <a:pt x="33477" y="16916"/>
                  </a:lnTo>
                  <a:lnTo>
                    <a:pt x="21234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6764010" y="3611061"/>
            <a:ext cx="396163" cy="115931"/>
            <a:chOff x="5594400" y="2985854"/>
            <a:chExt cx="327660" cy="95885"/>
          </a:xfrm>
        </p:grpSpPr>
        <p:sp>
          <p:nvSpPr>
            <p:cNvPr id="188" name="object 188"/>
            <p:cNvSpPr/>
            <p:nvPr/>
          </p:nvSpPr>
          <p:spPr>
            <a:xfrm>
              <a:off x="5594400" y="301068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929"/>
                  </a:lnTo>
                  <a:lnTo>
                    <a:pt x="11874" y="33489"/>
                  </a:lnTo>
                  <a:lnTo>
                    <a:pt x="18364" y="33489"/>
                  </a:lnTo>
                  <a:lnTo>
                    <a:pt x="6121" y="16929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477" y="0"/>
                  </a:moveTo>
                  <a:lnTo>
                    <a:pt x="27000" y="0"/>
                  </a:lnTo>
                  <a:lnTo>
                    <a:pt x="14757" y="16929"/>
                  </a:lnTo>
                  <a:lnTo>
                    <a:pt x="27000" y="33489"/>
                  </a:lnTo>
                  <a:lnTo>
                    <a:pt x="33477" y="33489"/>
                  </a:lnTo>
                  <a:lnTo>
                    <a:pt x="21234" y="16929"/>
                  </a:lnTo>
                  <a:lnTo>
                    <a:pt x="3347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89" name="object 18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52363" y="2985854"/>
              <a:ext cx="212750" cy="95757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5888520" y="301068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42" y="16929"/>
                  </a:lnTo>
                  <a:lnTo>
                    <a:pt x="0" y="33489"/>
                  </a:lnTo>
                  <a:lnTo>
                    <a:pt x="6476" y="33489"/>
                  </a:lnTo>
                  <a:lnTo>
                    <a:pt x="18364" y="16929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234" y="0"/>
                  </a:moveTo>
                  <a:lnTo>
                    <a:pt x="14757" y="0"/>
                  </a:lnTo>
                  <a:lnTo>
                    <a:pt x="27000" y="16929"/>
                  </a:lnTo>
                  <a:lnTo>
                    <a:pt x="14757" y="33489"/>
                  </a:lnTo>
                  <a:lnTo>
                    <a:pt x="21234" y="33489"/>
                  </a:lnTo>
                  <a:lnTo>
                    <a:pt x="33477" y="16929"/>
                  </a:lnTo>
                  <a:lnTo>
                    <a:pt x="21234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91" name="object 191"/>
          <p:cNvGrpSpPr/>
          <p:nvPr/>
        </p:nvGrpSpPr>
        <p:grpSpPr>
          <a:xfrm>
            <a:off x="6764010" y="3816067"/>
            <a:ext cx="396163" cy="115164"/>
            <a:chOff x="5594400" y="3155412"/>
            <a:chExt cx="327660" cy="95250"/>
          </a:xfrm>
        </p:grpSpPr>
        <p:sp>
          <p:nvSpPr>
            <p:cNvPr id="192" name="object 192"/>
            <p:cNvSpPr/>
            <p:nvPr/>
          </p:nvSpPr>
          <p:spPr>
            <a:xfrm>
              <a:off x="5594400" y="318060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560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560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477" y="0"/>
                  </a:moveTo>
                  <a:lnTo>
                    <a:pt x="27000" y="0"/>
                  </a:lnTo>
                  <a:lnTo>
                    <a:pt x="14757" y="16560"/>
                  </a:lnTo>
                  <a:lnTo>
                    <a:pt x="27000" y="33477"/>
                  </a:lnTo>
                  <a:lnTo>
                    <a:pt x="33477" y="33477"/>
                  </a:lnTo>
                  <a:lnTo>
                    <a:pt x="21234" y="16560"/>
                  </a:lnTo>
                  <a:lnTo>
                    <a:pt x="3347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93" name="object 1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2363" y="3155412"/>
              <a:ext cx="212039" cy="95034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5888520" y="318060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42" y="16560"/>
                  </a:lnTo>
                  <a:lnTo>
                    <a:pt x="0" y="33477"/>
                  </a:lnTo>
                  <a:lnTo>
                    <a:pt x="6476" y="33477"/>
                  </a:lnTo>
                  <a:lnTo>
                    <a:pt x="18364" y="16560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234" y="0"/>
                  </a:moveTo>
                  <a:lnTo>
                    <a:pt x="14757" y="0"/>
                  </a:lnTo>
                  <a:lnTo>
                    <a:pt x="27000" y="16560"/>
                  </a:lnTo>
                  <a:lnTo>
                    <a:pt x="14757" y="33477"/>
                  </a:lnTo>
                  <a:lnTo>
                    <a:pt x="21234" y="33477"/>
                  </a:lnTo>
                  <a:lnTo>
                    <a:pt x="33477" y="16560"/>
                  </a:lnTo>
                  <a:lnTo>
                    <a:pt x="21234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95" name="object 195"/>
          <p:cNvGrpSpPr/>
          <p:nvPr/>
        </p:nvGrpSpPr>
        <p:grpSpPr>
          <a:xfrm>
            <a:off x="9197574" y="2367063"/>
            <a:ext cx="396163" cy="115931"/>
            <a:chOff x="7607160" y="1956964"/>
            <a:chExt cx="327660" cy="95885"/>
          </a:xfrm>
        </p:grpSpPr>
        <p:sp>
          <p:nvSpPr>
            <p:cNvPr id="196" name="object 196"/>
            <p:cNvSpPr/>
            <p:nvPr/>
          </p:nvSpPr>
          <p:spPr>
            <a:xfrm>
              <a:off x="7607160" y="198217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560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560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121" y="0"/>
                  </a:moveTo>
                  <a:lnTo>
                    <a:pt x="27000" y="0"/>
                  </a:lnTo>
                  <a:lnTo>
                    <a:pt x="14757" y="16560"/>
                  </a:lnTo>
                  <a:lnTo>
                    <a:pt x="27000" y="33477"/>
                  </a:lnTo>
                  <a:lnTo>
                    <a:pt x="33121" y="33477"/>
                  </a:lnTo>
                  <a:lnTo>
                    <a:pt x="21234" y="16560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97" name="object 19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65123" y="1956964"/>
              <a:ext cx="212763" cy="95758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7900924" y="198217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30" y="16560"/>
                  </a:lnTo>
                  <a:lnTo>
                    <a:pt x="355" y="33477"/>
                  </a:lnTo>
                  <a:lnTo>
                    <a:pt x="6476" y="33477"/>
                  </a:lnTo>
                  <a:lnTo>
                    <a:pt x="18719" y="16560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590" y="0"/>
                  </a:moveTo>
                  <a:lnTo>
                    <a:pt x="15112" y="0"/>
                  </a:lnTo>
                  <a:lnTo>
                    <a:pt x="27355" y="16560"/>
                  </a:lnTo>
                  <a:lnTo>
                    <a:pt x="15112" y="33477"/>
                  </a:lnTo>
                  <a:lnTo>
                    <a:pt x="21590" y="33477"/>
                  </a:lnTo>
                  <a:lnTo>
                    <a:pt x="33477" y="16560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9197574" y="2573820"/>
            <a:ext cx="396163" cy="115164"/>
            <a:chOff x="7607160" y="2127970"/>
            <a:chExt cx="327660" cy="95250"/>
          </a:xfrm>
        </p:grpSpPr>
        <p:sp>
          <p:nvSpPr>
            <p:cNvPr id="200" name="object 200"/>
            <p:cNvSpPr/>
            <p:nvPr/>
          </p:nvSpPr>
          <p:spPr>
            <a:xfrm>
              <a:off x="7607160" y="2152811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18364" y="0"/>
                  </a:moveTo>
                  <a:lnTo>
                    <a:pt x="11874" y="0"/>
                  </a:lnTo>
                  <a:lnTo>
                    <a:pt x="0" y="16916"/>
                  </a:lnTo>
                  <a:lnTo>
                    <a:pt x="11874" y="33832"/>
                  </a:lnTo>
                  <a:lnTo>
                    <a:pt x="18364" y="33832"/>
                  </a:lnTo>
                  <a:lnTo>
                    <a:pt x="6121" y="16916"/>
                  </a:lnTo>
                  <a:lnTo>
                    <a:pt x="18364" y="0"/>
                  </a:lnTo>
                  <a:close/>
                </a:path>
                <a:path w="33654" h="34289">
                  <a:moveTo>
                    <a:pt x="33121" y="0"/>
                  </a:moveTo>
                  <a:lnTo>
                    <a:pt x="27000" y="0"/>
                  </a:lnTo>
                  <a:lnTo>
                    <a:pt x="14757" y="16916"/>
                  </a:lnTo>
                  <a:lnTo>
                    <a:pt x="27000" y="33832"/>
                  </a:lnTo>
                  <a:lnTo>
                    <a:pt x="33121" y="33832"/>
                  </a:lnTo>
                  <a:lnTo>
                    <a:pt x="21234" y="16916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01" name="object 2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65123" y="2127970"/>
              <a:ext cx="204482" cy="95034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7900924" y="2152811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6476" y="0"/>
                  </a:moveTo>
                  <a:lnTo>
                    <a:pt x="0" y="0"/>
                  </a:lnTo>
                  <a:lnTo>
                    <a:pt x="12230" y="16916"/>
                  </a:lnTo>
                  <a:lnTo>
                    <a:pt x="355" y="33832"/>
                  </a:lnTo>
                  <a:lnTo>
                    <a:pt x="6476" y="33832"/>
                  </a:lnTo>
                  <a:lnTo>
                    <a:pt x="18719" y="16916"/>
                  </a:lnTo>
                  <a:lnTo>
                    <a:pt x="6476" y="0"/>
                  </a:lnTo>
                  <a:close/>
                </a:path>
                <a:path w="33654" h="34289">
                  <a:moveTo>
                    <a:pt x="21590" y="0"/>
                  </a:moveTo>
                  <a:lnTo>
                    <a:pt x="15112" y="0"/>
                  </a:lnTo>
                  <a:lnTo>
                    <a:pt x="27355" y="16916"/>
                  </a:lnTo>
                  <a:lnTo>
                    <a:pt x="15112" y="33832"/>
                  </a:lnTo>
                  <a:lnTo>
                    <a:pt x="21590" y="33832"/>
                  </a:lnTo>
                  <a:lnTo>
                    <a:pt x="33477" y="16916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03" name="object 203"/>
          <p:cNvGrpSpPr/>
          <p:nvPr/>
        </p:nvGrpSpPr>
        <p:grpSpPr>
          <a:xfrm>
            <a:off x="9197574" y="4226957"/>
            <a:ext cx="399234" cy="115164"/>
            <a:chOff x="7607160" y="3495252"/>
            <a:chExt cx="330200" cy="95250"/>
          </a:xfrm>
        </p:grpSpPr>
        <p:sp>
          <p:nvSpPr>
            <p:cNvPr id="204" name="object 204"/>
            <p:cNvSpPr/>
            <p:nvPr/>
          </p:nvSpPr>
          <p:spPr>
            <a:xfrm>
              <a:off x="7607160" y="352044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8364" y="0"/>
                  </a:moveTo>
                  <a:lnTo>
                    <a:pt x="11874" y="0"/>
                  </a:lnTo>
                  <a:lnTo>
                    <a:pt x="0" y="16560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560"/>
                  </a:lnTo>
                  <a:lnTo>
                    <a:pt x="18364" y="0"/>
                  </a:lnTo>
                  <a:close/>
                </a:path>
                <a:path w="33654" h="33654">
                  <a:moveTo>
                    <a:pt x="33121" y="0"/>
                  </a:moveTo>
                  <a:lnTo>
                    <a:pt x="27000" y="0"/>
                  </a:lnTo>
                  <a:lnTo>
                    <a:pt x="14757" y="16560"/>
                  </a:lnTo>
                  <a:lnTo>
                    <a:pt x="27000" y="33477"/>
                  </a:lnTo>
                  <a:lnTo>
                    <a:pt x="33121" y="33477"/>
                  </a:lnTo>
                  <a:lnTo>
                    <a:pt x="21234" y="16560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05" name="object 20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65123" y="3495252"/>
              <a:ext cx="213118" cy="95034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7903438" y="352044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6476" y="0"/>
                  </a:moveTo>
                  <a:lnTo>
                    <a:pt x="0" y="0"/>
                  </a:lnTo>
                  <a:lnTo>
                    <a:pt x="12242" y="16560"/>
                  </a:lnTo>
                  <a:lnTo>
                    <a:pt x="0" y="33477"/>
                  </a:lnTo>
                  <a:lnTo>
                    <a:pt x="6476" y="33477"/>
                  </a:lnTo>
                  <a:lnTo>
                    <a:pt x="18364" y="16560"/>
                  </a:lnTo>
                  <a:lnTo>
                    <a:pt x="6476" y="0"/>
                  </a:lnTo>
                  <a:close/>
                </a:path>
                <a:path w="33654" h="33654">
                  <a:moveTo>
                    <a:pt x="21247" y="0"/>
                  </a:moveTo>
                  <a:lnTo>
                    <a:pt x="14757" y="0"/>
                  </a:lnTo>
                  <a:lnTo>
                    <a:pt x="27000" y="16560"/>
                  </a:lnTo>
                  <a:lnTo>
                    <a:pt x="14757" y="33477"/>
                  </a:lnTo>
                  <a:lnTo>
                    <a:pt x="21247" y="33477"/>
                  </a:lnTo>
                  <a:lnTo>
                    <a:pt x="33477" y="16560"/>
                  </a:lnTo>
                  <a:lnTo>
                    <a:pt x="21247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207" name="object 207"/>
          <p:cNvSpPr/>
          <p:nvPr/>
        </p:nvSpPr>
        <p:spPr>
          <a:xfrm>
            <a:off x="9324240" y="4001052"/>
            <a:ext cx="20729" cy="86757"/>
          </a:xfrm>
          <a:custGeom>
            <a:avLst/>
            <a:gdLst/>
            <a:ahLst/>
            <a:cxnLst/>
            <a:rect l="l" t="t" r="r" b="b"/>
            <a:pathLst>
              <a:path w="17145" h="71754">
                <a:moveTo>
                  <a:pt x="16916" y="61925"/>
                </a:moveTo>
                <a:lnTo>
                  <a:pt x="16560" y="60477"/>
                </a:lnTo>
                <a:lnTo>
                  <a:pt x="15836" y="59397"/>
                </a:lnTo>
                <a:lnTo>
                  <a:pt x="15113" y="57962"/>
                </a:lnTo>
                <a:lnTo>
                  <a:pt x="12954" y="56515"/>
                </a:lnTo>
                <a:lnTo>
                  <a:pt x="11518" y="55803"/>
                </a:lnTo>
                <a:lnTo>
                  <a:pt x="10071" y="55435"/>
                </a:lnTo>
                <a:lnTo>
                  <a:pt x="6477" y="55435"/>
                </a:lnTo>
                <a:lnTo>
                  <a:pt x="5041" y="55803"/>
                </a:lnTo>
                <a:lnTo>
                  <a:pt x="3962" y="56515"/>
                </a:lnTo>
                <a:lnTo>
                  <a:pt x="2514" y="57238"/>
                </a:lnTo>
                <a:lnTo>
                  <a:pt x="1803" y="57962"/>
                </a:lnTo>
                <a:lnTo>
                  <a:pt x="1079" y="59397"/>
                </a:lnTo>
                <a:lnTo>
                  <a:pt x="355" y="60477"/>
                </a:lnTo>
                <a:lnTo>
                  <a:pt x="0" y="61925"/>
                </a:lnTo>
                <a:lnTo>
                  <a:pt x="0" y="64795"/>
                </a:lnTo>
                <a:lnTo>
                  <a:pt x="6477" y="71285"/>
                </a:lnTo>
                <a:lnTo>
                  <a:pt x="8280" y="71285"/>
                </a:lnTo>
                <a:lnTo>
                  <a:pt x="10439" y="71285"/>
                </a:lnTo>
                <a:lnTo>
                  <a:pt x="16916" y="64795"/>
                </a:lnTo>
                <a:lnTo>
                  <a:pt x="16916" y="61925"/>
                </a:lnTo>
                <a:close/>
              </a:path>
              <a:path w="17145" h="71754">
                <a:moveTo>
                  <a:pt x="16916" y="34201"/>
                </a:moveTo>
                <a:lnTo>
                  <a:pt x="10071" y="27724"/>
                </a:lnTo>
                <a:lnTo>
                  <a:pt x="6477" y="27724"/>
                </a:lnTo>
                <a:lnTo>
                  <a:pt x="5041" y="28079"/>
                </a:lnTo>
                <a:lnTo>
                  <a:pt x="3962" y="28803"/>
                </a:lnTo>
                <a:lnTo>
                  <a:pt x="2514" y="29514"/>
                </a:lnTo>
                <a:lnTo>
                  <a:pt x="355" y="32753"/>
                </a:lnTo>
                <a:lnTo>
                  <a:pt x="0" y="34201"/>
                </a:lnTo>
                <a:lnTo>
                  <a:pt x="0" y="37084"/>
                </a:lnTo>
                <a:lnTo>
                  <a:pt x="355" y="38519"/>
                </a:lnTo>
                <a:lnTo>
                  <a:pt x="1079" y="39598"/>
                </a:lnTo>
                <a:lnTo>
                  <a:pt x="1803" y="41033"/>
                </a:lnTo>
                <a:lnTo>
                  <a:pt x="5041" y="43205"/>
                </a:lnTo>
                <a:lnTo>
                  <a:pt x="6477" y="43561"/>
                </a:lnTo>
                <a:lnTo>
                  <a:pt x="7912" y="43561"/>
                </a:lnTo>
                <a:lnTo>
                  <a:pt x="10439" y="43561"/>
                </a:lnTo>
                <a:lnTo>
                  <a:pt x="11518" y="43205"/>
                </a:lnTo>
                <a:lnTo>
                  <a:pt x="12954" y="42481"/>
                </a:lnTo>
                <a:lnTo>
                  <a:pt x="15113" y="41033"/>
                </a:lnTo>
                <a:lnTo>
                  <a:pt x="15836" y="39598"/>
                </a:lnTo>
                <a:lnTo>
                  <a:pt x="16560" y="38519"/>
                </a:lnTo>
                <a:lnTo>
                  <a:pt x="16916" y="37084"/>
                </a:lnTo>
                <a:lnTo>
                  <a:pt x="16916" y="34201"/>
                </a:lnTo>
                <a:close/>
              </a:path>
              <a:path w="17145" h="71754">
                <a:moveTo>
                  <a:pt x="16916" y="6477"/>
                </a:moveTo>
                <a:lnTo>
                  <a:pt x="10071" y="0"/>
                </a:lnTo>
                <a:lnTo>
                  <a:pt x="6477" y="0"/>
                </a:lnTo>
                <a:lnTo>
                  <a:pt x="5041" y="355"/>
                </a:lnTo>
                <a:lnTo>
                  <a:pt x="3962" y="1079"/>
                </a:lnTo>
                <a:lnTo>
                  <a:pt x="2514" y="1803"/>
                </a:lnTo>
                <a:lnTo>
                  <a:pt x="355" y="5041"/>
                </a:lnTo>
                <a:lnTo>
                  <a:pt x="0" y="6477"/>
                </a:lnTo>
                <a:lnTo>
                  <a:pt x="0" y="9359"/>
                </a:lnTo>
                <a:lnTo>
                  <a:pt x="355" y="10795"/>
                </a:lnTo>
                <a:lnTo>
                  <a:pt x="1079" y="11874"/>
                </a:lnTo>
                <a:lnTo>
                  <a:pt x="1803" y="13322"/>
                </a:lnTo>
                <a:lnTo>
                  <a:pt x="2882" y="14401"/>
                </a:lnTo>
                <a:lnTo>
                  <a:pt x="3962" y="15113"/>
                </a:lnTo>
                <a:lnTo>
                  <a:pt x="5041" y="15481"/>
                </a:lnTo>
                <a:lnTo>
                  <a:pt x="6477" y="15836"/>
                </a:lnTo>
                <a:lnTo>
                  <a:pt x="8280" y="15836"/>
                </a:lnTo>
                <a:lnTo>
                  <a:pt x="8636" y="15836"/>
                </a:lnTo>
                <a:lnTo>
                  <a:pt x="8636" y="16205"/>
                </a:lnTo>
                <a:lnTo>
                  <a:pt x="10439" y="16205"/>
                </a:lnTo>
                <a:lnTo>
                  <a:pt x="11518" y="15481"/>
                </a:lnTo>
                <a:lnTo>
                  <a:pt x="12954" y="15113"/>
                </a:lnTo>
                <a:lnTo>
                  <a:pt x="16916" y="9715"/>
                </a:lnTo>
                <a:lnTo>
                  <a:pt x="16916" y="6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208" name="object 208"/>
          <p:cNvGrpSpPr/>
          <p:nvPr/>
        </p:nvGrpSpPr>
        <p:grpSpPr>
          <a:xfrm>
            <a:off x="9197574" y="2779256"/>
            <a:ext cx="396163" cy="115164"/>
            <a:chOff x="7607160" y="2297883"/>
            <a:chExt cx="327660" cy="95250"/>
          </a:xfrm>
        </p:grpSpPr>
        <p:sp>
          <p:nvSpPr>
            <p:cNvPr id="209" name="object 209"/>
            <p:cNvSpPr/>
            <p:nvPr/>
          </p:nvSpPr>
          <p:spPr>
            <a:xfrm>
              <a:off x="7607160" y="23227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929"/>
                  </a:lnTo>
                  <a:lnTo>
                    <a:pt x="11874" y="33489"/>
                  </a:lnTo>
                  <a:lnTo>
                    <a:pt x="18364" y="33489"/>
                  </a:lnTo>
                  <a:lnTo>
                    <a:pt x="6121" y="16929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121" y="0"/>
                  </a:moveTo>
                  <a:lnTo>
                    <a:pt x="27000" y="0"/>
                  </a:lnTo>
                  <a:lnTo>
                    <a:pt x="14757" y="16929"/>
                  </a:lnTo>
                  <a:lnTo>
                    <a:pt x="27000" y="33489"/>
                  </a:lnTo>
                  <a:lnTo>
                    <a:pt x="33121" y="33489"/>
                  </a:lnTo>
                  <a:lnTo>
                    <a:pt x="21234" y="16929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10" name="object 21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65123" y="2297883"/>
              <a:ext cx="211670" cy="95046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7900924" y="23227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30" y="16929"/>
                  </a:lnTo>
                  <a:lnTo>
                    <a:pt x="355" y="33489"/>
                  </a:lnTo>
                  <a:lnTo>
                    <a:pt x="6476" y="33489"/>
                  </a:lnTo>
                  <a:lnTo>
                    <a:pt x="18719" y="16929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590" y="0"/>
                  </a:moveTo>
                  <a:lnTo>
                    <a:pt x="15112" y="0"/>
                  </a:lnTo>
                  <a:lnTo>
                    <a:pt x="27355" y="16929"/>
                  </a:lnTo>
                  <a:lnTo>
                    <a:pt x="15112" y="33489"/>
                  </a:lnTo>
                  <a:lnTo>
                    <a:pt x="21590" y="33489"/>
                  </a:lnTo>
                  <a:lnTo>
                    <a:pt x="33477" y="16929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12" name="object 212"/>
          <p:cNvGrpSpPr/>
          <p:nvPr/>
        </p:nvGrpSpPr>
        <p:grpSpPr>
          <a:xfrm>
            <a:off x="9197574" y="2991235"/>
            <a:ext cx="396163" cy="115931"/>
            <a:chOff x="7607160" y="2473206"/>
            <a:chExt cx="327660" cy="95885"/>
          </a:xfrm>
        </p:grpSpPr>
        <p:sp>
          <p:nvSpPr>
            <p:cNvPr id="213" name="object 213"/>
            <p:cNvSpPr/>
            <p:nvPr/>
          </p:nvSpPr>
          <p:spPr>
            <a:xfrm>
              <a:off x="7607160" y="249804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916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916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121" y="0"/>
                  </a:moveTo>
                  <a:lnTo>
                    <a:pt x="27000" y="0"/>
                  </a:lnTo>
                  <a:lnTo>
                    <a:pt x="14757" y="16916"/>
                  </a:lnTo>
                  <a:lnTo>
                    <a:pt x="27000" y="33477"/>
                  </a:lnTo>
                  <a:lnTo>
                    <a:pt x="33121" y="33477"/>
                  </a:lnTo>
                  <a:lnTo>
                    <a:pt x="21234" y="16916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14" name="object 21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65123" y="2473206"/>
              <a:ext cx="210959" cy="95402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7900924" y="249804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30" y="16916"/>
                  </a:lnTo>
                  <a:lnTo>
                    <a:pt x="355" y="33477"/>
                  </a:lnTo>
                  <a:lnTo>
                    <a:pt x="6476" y="33477"/>
                  </a:lnTo>
                  <a:lnTo>
                    <a:pt x="18719" y="16916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590" y="0"/>
                  </a:moveTo>
                  <a:lnTo>
                    <a:pt x="15112" y="0"/>
                  </a:lnTo>
                  <a:lnTo>
                    <a:pt x="27355" y="16916"/>
                  </a:lnTo>
                  <a:lnTo>
                    <a:pt x="15112" y="33477"/>
                  </a:lnTo>
                  <a:lnTo>
                    <a:pt x="21590" y="33477"/>
                  </a:lnTo>
                  <a:lnTo>
                    <a:pt x="33477" y="16916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16" name="object 216"/>
          <p:cNvGrpSpPr/>
          <p:nvPr/>
        </p:nvGrpSpPr>
        <p:grpSpPr>
          <a:xfrm>
            <a:off x="9197574" y="3197548"/>
            <a:ext cx="396163" cy="115931"/>
            <a:chOff x="7607160" y="2643844"/>
            <a:chExt cx="327660" cy="95885"/>
          </a:xfrm>
        </p:grpSpPr>
        <p:sp>
          <p:nvSpPr>
            <p:cNvPr id="217" name="object 217"/>
            <p:cNvSpPr/>
            <p:nvPr/>
          </p:nvSpPr>
          <p:spPr>
            <a:xfrm>
              <a:off x="7607160" y="266905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560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560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121" y="0"/>
                  </a:moveTo>
                  <a:lnTo>
                    <a:pt x="27000" y="0"/>
                  </a:lnTo>
                  <a:lnTo>
                    <a:pt x="14757" y="16560"/>
                  </a:lnTo>
                  <a:lnTo>
                    <a:pt x="27000" y="33477"/>
                  </a:lnTo>
                  <a:lnTo>
                    <a:pt x="33121" y="33477"/>
                  </a:lnTo>
                  <a:lnTo>
                    <a:pt x="21234" y="16560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18" name="object 21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65123" y="2643844"/>
              <a:ext cx="213474" cy="95402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7900924" y="266905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30" y="16560"/>
                  </a:lnTo>
                  <a:lnTo>
                    <a:pt x="355" y="33477"/>
                  </a:lnTo>
                  <a:lnTo>
                    <a:pt x="6476" y="33477"/>
                  </a:lnTo>
                  <a:lnTo>
                    <a:pt x="18719" y="16560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590" y="0"/>
                  </a:moveTo>
                  <a:lnTo>
                    <a:pt x="15112" y="0"/>
                  </a:lnTo>
                  <a:lnTo>
                    <a:pt x="27355" y="16560"/>
                  </a:lnTo>
                  <a:lnTo>
                    <a:pt x="15112" y="33477"/>
                  </a:lnTo>
                  <a:lnTo>
                    <a:pt x="21590" y="33477"/>
                  </a:lnTo>
                  <a:lnTo>
                    <a:pt x="33477" y="16560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20" name="object 220"/>
          <p:cNvGrpSpPr/>
          <p:nvPr/>
        </p:nvGrpSpPr>
        <p:grpSpPr>
          <a:xfrm>
            <a:off x="9197574" y="3403000"/>
            <a:ext cx="396163" cy="115931"/>
            <a:chOff x="7607160" y="2813770"/>
            <a:chExt cx="327660" cy="95885"/>
          </a:xfrm>
        </p:grpSpPr>
        <p:sp>
          <p:nvSpPr>
            <p:cNvPr id="221" name="object 221"/>
            <p:cNvSpPr/>
            <p:nvPr/>
          </p:nvSpPr>
          <p:spPr>
            <a:xfrm>
              <a:off x="7607160" y="2838611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18364" y="0"/>
                  </a:moveTo>
                  <a:lnTo>
                    <a:pt x="11874" y="0"/>
                  </a:lnTo>
                  <a:lnTo>
                    <a:pt x="0" y="16916"/>
                  </a:lnTo>
                  <a:lnTo>
                    <a:pt x="11874" y="33832"/>
                  </a:lnTo>
                  <a:lnTo>
                    <a:pt x="18364" y="33832"/>
                  </a:lnTo>
                  <a:lnTo>
                    <a:pt x="6121" y="16916"/>
                  </a:lnTo>
                  <a:lnTo>
                    <a:pt x="18364" y="0"/>
                  </a:lnTo>
                  <a:close/>
                </a:path>
                <a:path w="33654" h="34289">
                  <a:moveTo>
                    <a:pt x="33121" y="0"/>
                  </a:moveTo>
                  <a:lnTo>
                    <a:pt x="27000" y="0"/>
                  </a:lnTo>
                  <a:lnTo>
                    <a:pt x="14757" y="16916"/>
                  </a:lnTo>
                  <a:lnTo>
                    <a:pt x="27000" y="33832"/>
                  </a:lnTo>
                  <a:lnTo>
                    <a:pt x="33121" y="33832"/>
                  </a:lnTo>
                  <a:lnTo>
                    <a:pt x="21234" y="16916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22" name="object 22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65123" y="2813770"/>
              <a:ext cx="210959" cy="95757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7900924" y="2838611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6476" y="0"/>
                  </a:moveTo>
                  <a:lnTo>
                    <a:pt x="0" y="0"/>
                  </a:lnTo>
                  <a:lnTo>
                    <a:pt x="12230" y="16916"/>
                  </a:lnTo>
                  <a:lnTo>
                    <a:pt x="355" y="33832"/>
                  </a:lnTo>
                  <a:lnTo>
                    <a:pt x="6476" y="33832"/>
                  </a:lnTo>
                  <a:lnTo>
                    <a:pt x="18719" y="16916"/>
                  </a:lnTo>
                  <a:lnTo>
                    <a:pt x="6476" y="0"/>
                  </a:lnTo>
                  <a:close/>
                </a:path>
                <a:path w="33654" h="34289">
                  <a:moveTo>
                    <a:pt x="21590" y="0"/>
                  </a:moveTo>
                  <a:lnTo>
                    <a:pt x="15112" y="0"/>
                  </a:lnTo>
                  <a:lnTo>
                    <a:pt x="27355" y="16916"/>
                  </a:lnTo>
                  <a:lnTo>
                    <a:pt x="15112" y="33832"/>
                  </a:lnTo>
                  <a:lnTo>
                    <a:pt x="21590" y="33832"/>
                  </a:lnTo>
                  <a:lnTo>
                    <a:pt x="33477" y="16916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24" name="object 224"/>
          <p:cNvGrpSpPr/>
          <p:nvPr/>
        </p:nvGrpSpPr>
        <p:grpSpPr>
          <a:xfrm>
            <a:off x="9197574" y="3611061"/>
            <a:ext cx="396163" cy="115931"/>
            <a:chOff x="7607160" y="2985854"/>
            <a:chExt cx="327660" cy="95885"/>
          </a:xfrm>
        </p:grpSpPr>
        <p:sp>
          <p:nvSpPr>
            <p:cNvPr id="225" name="object 225"/>
            <p:cNvSpPr/>
            <p:nvPr/>
          </p:nvSpPr>
          <p:spPr>
            <a:xfrm>
              <a:off x="7607160" y="301068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929"/>
                  </a:lnTo>
                  <a:lnTo>
                    <a:pt x="11874" y="33489"/>
                  </a:lnTo>
                  <a:lnTo>
                    <a:pt x="18364" y="33489"/>
                  </a:lnTo>
                  <a:lnTo>
                    <a:pt x="6121" y="16929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121" y="0"/>
                  </a:moveTo>
                  <a:lnTo>
                    <a:pt x="27000" y="0"/>
                  </a:lnTo>
                  <a:lnTo>
                    <a:pt x="14757" y="16929"/>
                  </a:lnTo>
                  <a:lnTo>
                    <a:pt x="27000" y="33489"/>
                  </a:lnTo>
                  <a:lnTo>
                    <a:pt x="33121" y="33489"/>
                  </a:lnTo>
                  <a:lnTo>
                    <a:pt x="21234" y="16929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26" name="object 22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65123" y="2985854"/>
              <a:ext cx="212763" cy="95757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7900924" y="301068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30" y="16929"/>
                  </a:lnTo>
                  <a:lnTo>
                    <a:pt x="355" y="33489"/>
                  </a:lnTo>
                  <a:lnTo>
                    <a:pt x="6476" y="33489"/>
                  </a:lnTo>
                  <a:lnTo>
                    <a:pt x="18719" y="16929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590" y="0"/>
                  </a:moveTo>
                  <a:lnTo>
                    <a:pt x="15112" y="0"/>
                  </a:lnTo>
                  <a:lnTo>
                    <a:pt x="27355" y="16929"/>
                  </a:lnTo>
                  <a:lnTo>
                    <a:pt x="15112" y="33489"/>
                  </a:lnTo>
                  <a:lnTo>
                    <a:pt x="21590" y="33489"/>
                  </a:lnTo>
                  <a:lnTo>
                    <a:pt x="33477" y="16929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28" name="object 228"/>
          <p:cNvGrpSpPr/>
          <p:nvPr/>
        </p:nvGrpSpPr>
        <p:grpSpPr>
          <a:xfrm>
            <a:off x="9197574" y="3816067"/>
            <a:ext cx="396163" cy="115164"/>
            <a:chOff x="7607160" y="3155412"/>
            <a:chExt cx="327660" cy="95250"/>
          </a:xfrm>
        </p:grpSpPr>
        <p:sp>
          <p:nvSpPr>
            <p:cNvPr id="229" name="object 229"/>
            <p:cNvSpPr/>
            <p:nvPr/>
          </p:nvSpPr>
          <p:spPr>
            <a:xfrm>
              <a:off x="7607160" y="318060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18364" y="0"/>
                  </a:moveTo>
                  <a:lnTo>
                    <a:pt x="11874" y="0"/>
                  </a:lnTo>
                  <a:lnTo>
                    <a:pt x="0" y="16560"/>
                  </a:lnTo>
                  <a:lnTo>
                    <a:pt x="11874" y="33477"/>
                  </a:lnTo>
                  <a:lnTo>
                    <a:pt x="18364" y="33477"/>
                  </a:lnTo>
                  <a:lnTo>
                    <a:pt x="6121" y="16560"/>
                  </a:lnTo>
                  <a:lnTo>
                    <a:pt x="18364" y="0"/>
                  </a:lnTo>
                  <a:close/>
                </a:path>
                <a:path w="33654" h="33655">
                  <a:moveTo>
                    <a:pt x="33121" y="0"/>
                  </a:moveTo>
                  <a:lnTo>
                    <a:pt x="27000" y="0"/>
                  </a:lnTo>
                  <a:lnTo>
                    <a:pt x="14757" y="16560"/>
                  </a:lnTo>
                  <a:lnTo>
                    <a:pt x="27000" y="33477"/>
                  </a:lnTo>
                  <a:lnTo>
                    <a:pt x="33121" y="33477"/>
                  </a:lnTo>
                  <a:lnTo>
                    <a:pt x="21234" y="16560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30" name="object 23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65123" y="3155412"/>
              <a:ext cx="212039" cy="95034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7900924" y="318060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6476" y="0"/>
                  </a:moveTo>
                  <a:lnTo>
                    <a:pt x="0" y="0"/>
                  </a:lnTo>
                  <a:lnTo>
                    <a:pt x="12230" y="16560"/>
                  </a:lnTo>
                  <a:lnTo>
                    <a:pt x="355" y="33477"/>
                  </a:lnTo>
                  <a:lnTo>
                    <a:pt x="6476" y="33477"/>
                  </a:lnTo>
                  <a:lnTo>
                    <a:pt x="18719" y="16560"/>
                  </a:lnTo>
                  <a:lnTo>
                    <a:pt x="6476" y="0"/>
                  </a:lnTo>
                  <a:close/>
                </a:path>
                <a:path w="33654" h="33655">
                  <a:moveTo>
                    <a:pt x="21590" y="0"/>
                  </a:moveTo>
                  <a:lnTo>
                    <a:pt x="15112" y="0"/>
                  </a:lnTo>
                  <a:lnTo>
                    <a:pt x="27355" y="16560"/>
                  </a:lnTo>
                  <a:lnTo>
                    <a:pt x="15112" y="33477"/>
                  </a:lnTo>
                  <a:lnTo>
                    <a:pt x="21590" y="33477"/>
                  </a:lnTo>
                  <a:lnTo>
                    <a:pt x="33477" y="16560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232" name="object 232"/>
          <p:cNvGrpSpPr/>
          <p:nvPr/>
        </p:nvGrpSpPr>
        <p:grpSpPr>
          <a:xfrm>
            <a:off x="8777548" y="4926430"/>
            <a:ext cx="287142" cy="252592"/>
            <a:chOff x="7259764" y="4073774"/>
            <a:chExt cx="237490" cy="208915"/>
          </a:xfrm>
        </p:grpSpPr>
        <p:pic>
          <p:nvPicPr>
            <p:cNvPr id="233" name="object 23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9764" y="4073774"/>
              <a:ext cx="137871" cy="2084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17079" y="4143243"/>
              <a:ext cx="79921" cy="138963"/>
            </a:xfrm>
            <a:prstGeom prst="rect">
              <a:avLst/>
            </a:prstGeom>
          </p:spPr>
        </p:pic>
      </p:grpSp>
      <p:grpSp>
        <p:nvGrpSpPr>
          <p:cNvPr id="235" name="object 235"/>
          <p:cNvGrpSpPr/>
          <p:nvPr/>
        </p:nvGrpSpPr>
        <p:grpSpPr>
          <a:xfrm>
            <a:off x="9542298" y="4946008"/>
            <a:ext cx="297889" cy="235702"/>
            <a:chOff x="7892275" y="4089967"/>
            <a:chExt cx="246379" cy="194945"/>
          </a:xfrm>
        </p:grpSpPr>
        <p:pic>
          <p:nvPicPr>
            <p:cNvPr id="236" name="object 23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92275" y="4089967"/>
              <a:ext cx="141846" cy="194398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54276" y="4154407"/>
              <a:ext cx="83883" cy="129959"/>
            </a:xfrm>
            <a:prstGeom prst="rect">
              <a:avLst/>
            </a:prstGeom>
          </p:spPr>
        </p:pic>
      </p:grpSp>
      <p:sp>
        <p:nvSpPr>
          <p:cNvPr id="238" name="object 238"/>
          <p:cNvSpPr/>
          <p:nvPr/>
        </p:nvSpPr>
        <p:spPr>
          <a:xfrm>
            <a:off x="9947536" y="5018700"/>
            <a:ext cx="161229" cy="54511"/>
          </a:xfrm>
          <a:custGeom>
            <a:avLst/>
            <a:gdLst/>
            <a:ahLst/>
            <a:cxnLst/>
            <a:rect l="l" t="t" r="r" b="b"/>
            <a:pathLst>
              <a:path w="133350" h="45085">
                <a:moveTo>
                  <a:pt x="132842" y="37439"/>
                </a:moveTo>
                <a:lnTo>
                  <a:pt x="0" y="37439"/>
                </a:lnTo>
                <a:lnTo>
                  <a:pt x="0" y="44640"/>
                </a:lnTo>
                <a:lnTo>
                  <a:pt x="132842" y="44640"/>
                </a:lnTo>
                <a:lnTo>
                  <a:pt x="132842" y="37439"/>
                </a:lnTo>
                <a:close/>
              </a:path>
              <a:path w="133350" h="45085">
                <a:moveTo>
                  <a:pt x="132842" y="0"/>
                </a:moveTo>
                <a:lnTo>
                  <a:pt x="0" y="0"/>
                </a:lnTo>
                <a:lnTo>
                  <a:pt x="0" y="7200"/>
                </a:lnTo>
                <a:lnTo>
                  <a:pt x="132842" y="7200"/>
                </a:lnTo>
                <a:lnTo>
                  <a:pt x="132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239" name="object 23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0200420" y="4933387"/>
            <a:ext cx="1217434" cy="247663"/>
          </a:xfrm>
          <a:prstGeom prst="rect">
            <a:avLst/>
          </a:prstGeom>
        </p:spPr>
      </p:pic>
      <p:sp>
        <p:nvSpPr>
          <p:cNvPr id="240" name="object 240"/>
          <p:cNvSpPr/>
          <p:nvPr/>
        </p:nvSpPr>
        <p:spPr>
          <a:xfrm>
            <a:off x="2565018" y="5171913"/>
            <a:ext cx="2443007" cy="167371"/>
          </a:xfrm>
          <a:custGeom>
            <a:avLst/>
            <a:gdLst/>
            <a:ahLst/>
            <a:cxnLst/>
            <a:rect l="l" t="t" r="r" b="b"/>
            <a:pathLst>
              <a:path w="2020570" h="138429">
                <a:moveTo>
                  <a:pt x="0" y="0"/>
                </a:moveTo>
                <a:lnTo>
                  <a:pt x="590" y="8498"/>
                </a:lnTo>
                <a:lnTo>
                  <a:pt x="2293" y="16692"/>
                </a:lnTo>
                <a:lnTo>
                  <a:pt x="25241" y="51074"/>
                </a:lnTo>
                <a:lnTo>
                  <a:pt x="64071" y="64439"/>
                </a:lnTo>
                <a:lnTo>
                  <a:pt x="901801" y="64439"/>
                </a:lnTo>
                <a:lnTo>
                  <a:pt x="914934" y="65305"/>
                </a:lnTo>
                <a:lnTo>
                  <a:pt x="927763" y="67857"/>
                </a:lnTo>
                <a:lnTo>
                  <a:pt x="964212" y="86128"/>
                </a:lnTo>
                <a:lnTo>
                  <a:pt x="1014120" y="137883"/>
                </a:lnTo>
                <a:lnTo>
                  <a:pt x="1052995" y="96113"/>
                </a:lnTo>
                <a:lnTo>
                  <a:pt x="1058318" y="90917"/>
                </a:lnTo>
                <a:lnTo>
                  <a:pt x="1063975" y="86128"/>
                </a:lnTo>
                <a:lnTo>
                  <a:pt x="1100426" y="67857"/>
                </a:lnTo>
                <a:lnTo>
                  <a:pt x="1126439" y="64439"/>
                </a:lnTo>
                <a:lnTo>
                  <a:pt x="1955876" y="64439"/>
                </a:lnTo>
                <a:lnTo>
                  <a:pt x="1994913" y="51074"/>
                </a:lnTo>
                <a:lnTo>
                  <a:pt x="2017798" y="16692"/>
                </a:lnTo>
                <a:lnTo>
                  <a:pt x="2019960" y="0"/>
                </a:lnTo>
              </a:path>
            </a:pathLst>
          </a:custGeom>
          <a:ln w="12137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241" name="object 241"/>
          <p:cNvGrpSpPr/>
          <p:nvPr/>
        </p:nvGrpSpPr>
        <p:grpSpPr>
          <a:xfrm>
            <a:off x="3312800" y="5513166"/>
            <a:ext cx="446068" cy="147410"/>
            <a:chOff x="2739961" y="4559054"/>
            <a:chExt cx="368935" cy="121920"/>
          </a:xfrm>
        </p:grpSpPr>
        <p:pic>
          <p:nvPicPr>
            <p:cNvPr id="242" name="object 2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39961" y="4564083"/>
              <a:ext cx="77038" cy="114846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840405" y="4559054"/>
              <a:ext cx="268198" cy="121310"/>
            </a:xfrm>
            <a:prstGeom prst="rect">
              <a:avLst/>
            </a:prstGeom>
          </p:spPr>
        </p:pic>
      </p:grpSp>
      <p:pic>
        <p:nvPicPr>
          <p:cNvPr id="244" name="object 2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825969" y="5513167"/>
            <a:ext cx="433092" cy="189774"/>
          </a:xfrm>
          <a:prstGeom prst="rect">
            <a:avLst/>
          </a:prstGeom>
        </p:spPr>
      </p:pic>
      <p:grpSp>
        <p:nvGrpSpPr>
          <p:cNvPr id="245" name="object 245"/>
          <p:cNvGrpSpPr/>
          <p:nvPr/>
        </p:nvGrpSpPr>
        <p:grpSpPr>
          <a:xfrm>
            <a:off x="1825068" y="5429589"/>
            <a:ext cx="433783" cy="390789"/>
            <a:chOff x="1509483" y="4489928"/>
            <a:chExt cx="358775" cy="323215"/>
          </a:xfrm>
        </p:grpSpPr>
        <p:sp>
          <p:nvSpPr>
            <p:cNvPr id="246" name="object 246"/>
            <p:cNvSpPr/>
            <p:nvPr/>
          </p:nvSpPr>
          <p:spPr>
            <a:xfrm>
              <a:off x="1521714" y="4489928"/>
              <a:ext cx="14604" cy="114935"/>
            </a:xfrm>
            <a:custGeom>
              <a:avLst/>
              <a:gdLst/>
              <a:ahLst/>
              <a:cxnLst/>
              <a:rect l="l" t="t" r="r" b="b"/>
              <a:pathLst>
                <a:path w="14605" h="114935">
                  <a:moveTo>
                    <a:pt x="14401" y="0"/>
                  </a:moveTo>
                  <a:lnTo>
                    <a:pt x="0" y="0"/>
                  </a:lnTo>
                  <a:lnTo>
                    <a:pt x="0" y="114846"/>
                  </a:lnTo>
                  <a:lnTo>
                    <a:pt x="14401" y="114846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47" name="object 2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60245" y="4520522"/>
              <a:ext cx="64439" cy="8425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46643" y="4499288"/>
              <a:ext cx="211670" cy="138595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09483" y="4655892"/>
              <a:ext cx="358190" cy="156959"/>
            </a:xfrm>
            <a:prstGeom prst="rect">
              <a:avLst/>
            </a:prstGeom>
          </p:spPr>
        </p:pic>
      </p:grpSp>
      <p:pic>
        <p:nvPicPr>
          <p:cNvPr id="250" name="object 25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5257" y="5513166"/>
            <a:ext cx="944526" cy="147117"/>
          </a:xfrm>
          <a:prstGeom prst="rect">
            <a:avLst/>
          </a:prstGeom>
        </p:spPr>
      </p:pic>
      <p:grpSp>
        <p:nvGrpSpPr>
          <p:cNvPr id="251" name="object 251"/>
          <p:cNvGrpSpPr/>
          <p:nvPr/>
        </p:nvGrpSpPr>
        <p:grpSpPr>
          <a:xfrm>
            <a:off x="6048875" y="5424367"/>
            <a:ext cx="723996" cy="147410"/>
            <a:chOff x="5002923" y="4485610"/>
            <a:chExt cx="598805" cy="121920"/>
          </a:xfrm>
        </p:grpSpPr>
        <p:pic>
          <p:nvPicPr>
            <p:cNvPr id="252" name="object 2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002923" y="4485610"/>
              <a:ext cx="273951" cy="121323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297398" y="4485610"/>
              <a:ext cx="304203" cy="121323"/>
            </a:xfrm>
            <a:prstGeom prst="rect">
              <a:avLst/>
            </a:prstGeom>
          </p:spPr>
        </p:pic>
      </p:grpSp>
      <p:pic>
        <p:nvPicPr>
          <p:cNvPr id="254" name="object 25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145934" y="5648523"/>
            <a:ext cx="531028" cy="167585"/>
          </a:xfrm>
          <a:prstGeom prst="rect">
            <a:avLst/>
          </a:prstGeom>
        </p:spPr>
      </p:pic>
      <p:grpSp>
        <p:nvGrpSpPr>
          <p:cNvPr id="255" name="object 255"/>
          <p:cNvGrpSpPr/>
          <p:nvPr/>
        </p:nvGrpSpPr>
        <p:grpSpPr>
          <a:xfrm>
            <a:off x="5347220" y="5427854"/>
            <a:ext cx="492901" cy="392324"/>
            <a:chOff x="4422597" y="4488493"/>
            <a:chExt cx="407670" cy="324485"/>
          </a:xfrm>
        </p:grpSpPr>
        <p:pic>
          <p:nvPicPr>
            <p:cNvPr id="256" name="object 25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422597" y="4488493"/>
              <a:ext cx="174244" cy="117716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618443" y="4499288"/>
              <a:ext cx="211670" cy="138595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48886" y="4655892"/>
              <a:ext cx="357835" cy="156959"/>
            </a:xfrm>
            <a:prstGeom prst="rect">
              <a:avLst/>
            </a:prstGeom>
          </p:spPr>
        </p:pic>
      </p:grpSp>
      <p:grpSp>
        <p:nvGrpSpPr>
          <p:cNvPr id="259" name="object 259"/>
          <p:cNvGrpSpPr/>
          <p:nvPr/>
        </p:nvGrpSpPr>
        <p:grpSpPr>
          <a:xfrm>
            <a:off x="827443" y="4916419"/>
            <a:ext cx="330136" cy="235702"/>
            <a:chOff x="684364" y="4065494"/>
            <a:chExt cx="273050" cy="194945"/>
          </a:xfrm>
        </p:grpSpPr>
        <p:pic>
          <p:nvPicPr>
            <p:cNvPr id="260" name="object 2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84364" y="4065494"/>
              <a:ext cx="172440" cy="194398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76236" y="4129934"/>
              <a:ext cx="80644" cy="129959"/>
            </a:xfrm>
            <a:prstGeom prst="rect">
              <a:avLst/>
            </a:prstGeom>
          </p:spPr>
        </p:pic>
      </p:grpSp>
      <p:grpSp>
        <p:nvGrpSpPr>
          <p:cNvPr id="262" name="object 262"/>
          <p:cNvGrpSpPr/>
          <p:nvPr/>
        </p:nvGrpSpPr>
        <p:grpSpPr>
          <a:xfrm>
            <a:off x="6270419" y="4916419"/>
            <a:ext cx="277928" cy="235702"/>
            <a:chOff x="5186159" y="4065494"/>
            <a:chExt cx="229870" cy="194945"/>
          </a:xfrm>
        </p:grpSpPr>
        <p:pic>
          <p:nvPicPr>
            <p:cNvPr id="263" name="object 26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186159" y="4065494"/>
              <a:ext cx="132486" cy="194398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37721" y="4129934"/>
              <a:ext cx="77762" cy="129959"/>
            </a:xfrm>
            <a:prstGeom prst="rect">
              <a:avLst/>
            </a:prstGeom>
          </p:spPr>
        </p:pic>
      </p:grpSp>
      <p:pic>
        <p:nvPicPr>
          <p:cNvPr id="265" name="object 26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7448252" y="4091156"/>
            <a:ext cx="296846" cy="138841"/>
          </a:xfrm>
          <a:prstGeom prst="rect">
            <a:avLst/>
          </a:prstGeom>
        </p:spPr>
      </p:pic>
      <p:sp>
        <p:nvSpPr>
          <p:cNvPr id="266" name="object 266"/>
          <p:cNvSpPr/>
          <p:nvPr/>
        </p:nvSpPr>
        <p:spPr>
          <a:xfrm>
            <a:off x="7801251" y="4143824"/>
            <a:ext cx="92131" cy="33781"/>
          </a:xfrm>
          <a:custGeom>
            <a:avLst/>
            <a:gdLst/>
            <a:ahLst/>
            <a:cxnLst/>
            <a:rect l="l" t="t" r="r" b="b"/>
            <a:pathLst>
              <a:path w="76200" h="27939">
                <a:moveTo>
                  <a:pt x="75958" y="0"/>
                </a:moveTo>
                <a:lnTo>
                  <a:pt x="0" y="0"/>
                </a:lnTo>
                <a:lnTo>
                  <a:pt x="0" y="4673"/>
                </a:lnTo>
                <a:lnTo>
                  <a:pt x="75958" y="4673"/>
                </a:lnTo>
                <a:lnTo>
                  <a:pt x="75958" y="0"/>
                </a:lnTo>
                <a:close/>
              </a:path>
              <a:path w="76200" h="27939">
                <a:moveTo>
                  <a:pt x="75958" y="23037"/>
                </a:moveTo>
                <a:lnTo>
                  <a:pt x="0" y="23037"/>
                </a:lnTo>
                <a:lnTo>
                  <a:pt x="0" y="27355"/>
                </a:lnTo>
                <a:lnTo>
                  <a:pt x="75958" y="27355"/>
                </a:lnTo>
                <a:lnTo>
                  <a:pt x="75958" y="23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267" name="object 26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139450" y="3983638"/>
            <a:ext cx="130134" cy="119262"/>
          </a:xfrm>
          <a:prstGeom prst="rect">
            <a:avLst/>
          </a:prstGeom>
        </p:spPr>
      </p:pic>
      <p:sp>
        <p:nvSpPr>
          <p:cNvPr id="268" name="object 268"/>
          <p:cNvSpPr txBox="1"/>
          <p:nvPr/>
        </p:nvSpPr>
        <p:spPr>
          <a:xfrm>
            <a:off x="389883" y="5765483"/>
            <a:ext cx="943575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109" dirty="0">
                <a:latin typeface="Trebuchet MS"/>
                <a:cs typeface="Trebuchet MS"/>
              </a:rPr>
              <a:t>(Normalized)</a:t>
            </a:r>
            <a:endParaRPr sz="1451">
              <a:latin typeface="Trebuchet MS"/>
              <a:cs typeface="Trebuchet MS"/>
            </a:endParaRPr>
          </a:p>
        </p:txBody>
      </p:sp>
      <p:sp>
        <p:nvSpPr>
          <p:cNvPr id="269" name="object 269"/>
          <p:cNvSpPr txBox="1">
            <a:spLocks noGrp="1"/>
          </p:cNvSpPr>
          <p:nvPr>
            <p:ph type="sldNum" sz="quarter" idx="7"/>
          </p:nvPr>
        </p:nvSpPr>
        <p:spPr>
          <a:xfrm>
            <a:off x="9676142" y="5205906"/>
            <a:ext cx="249554" cy="415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400" b="0" i="0" u="sng" kern="1200">
                <a:solidFill>
                  <a:srgbClr val="99999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30480" indent="-24765">
              <a:lnSpc>
                <a:spcPts val="1410"/>
              </a:lnSpc>
              <a:spcBef>
                <a:spcPts val="280"/>
              </a:spcBef>
            </a:pPr>
            <a:r>
              <a:rPr lang="fr-FR" spc="-16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pc="-45" smtClean="0"/>
              <a:pPr marL="38100" marR="30480" indent="-24765">
                <a:lnSpc>
                  <a:spcPts val="1410"/>
                </a:lnSpc>
                <a:spcBef>
                  <a:spcPts val="280"/>
                </a:spcBef>
              </a:pPr>
              <a:t>61</a:t>
            </a:fld>
            <a:r>
              <a:rPr u="none" spc="-30"/>
              <a:t> </a:t>
            </a:r>
            <a:r>
              <a:rPr u="none" spc="-60"/>
              <a:t>8</a:t>
            </a:r>
            <a:r>
              <a:rPr u="none" spc="-55"/>
              <a:t>3</a:t>
            </a:r>
            <a:endParaRPr spc="-67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Overfiting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884629" cy="47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2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" y="1027906"/>
            <a:ext cx="11703779" cy="552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30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401"/>
            <a:ext cx="3047232" cy="532056"/>
          </a:xfrm>
          <a:custGeom>
            <a:avLst/>
            <a:gdLst/>
            <a:ahLst/>
            <a:cxnLst/>
            <a:rect l="l" t="t" r="r" b="b"/>
            <a:pathLst>
              <a:path w="2520315" h="440055">
                <a:moveTo>
                  <a:pt x="2519997" y="0"/>
                </a:moveTo>
                <a:lnTo>
                  <a:pt x="0" y="0"/>
                </a:lnTo>
                <a:lnTo>
                  <a:pt x="0" y="439927"/>
                </a:lnTo>
                <a:lnTo>
                  <a:pt x="1260005" y="439927"/>
                </a:lnTo>
                <a:lnTo>
                  <a:pt x="2519997" y="439927"/>
                </a:lnTo>
                <a:lnTo>
                  <a:pt x="2519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2704044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272" dirty="0">
                <a:solidFill>
                  <a:srgbClr val="FFFFFF"/>
                </a:solidFill>
              </a:rPr>
              <a:t>M</a:t>
            </a:r>
            <a:r>
              <a:rPr sz="3200" spc="-193" dirty="0">
                <a:solidFill>
                  <a:srgbClr val="FFFFFF"/>
                </a:solidFill>
              </a:rPr>
              <a:t>o</a:t>
            </a:r>
            <a:r>
              <a:rPr sz="3200" spc="-121" dirty="0">
                <a:solidFill>
                  <a:srgbClr val="FFFFFF"/>
                </a:solidFill>
              </a:rPr>
              <a:t>d</a:t>
            </a:r>
            <a:r>
              <a:rPr sz="3200" spc="-302" dirty="0">
                <a:solidFill>
                  <a:srgbClr val="FFFFFF"/>
                </a:solidFill>
              </a:rPr>
              <a:t>e</a:t>
            </a:r>
            <a:r>
              <a:rPr sz="3200" spc="-6" dirty="0">
                <a:solidFill>
                  <a:srgbClr val="FFFFFF"/>
                </a:solidFill>
              </a:rPr>
              <a:t>l</a:t>
            </a:r>
            <a:r>
              <a:rPr sz="3200" spc="-260" dirty="0">
                <a:solidFill>
                  <a:srgbClr val="FFFFFF"/>
                </a:solidFill>
              </a:rPr>
              <a:t> </a:t>
            </a:r>
            <a:r>
              <a:rPr sz="3200" spc="-302" dirty="0">
                <a:solidFill>
                  <a:srgbClr val="FFFFFF"/>
                </a:solidFill>
              </a:rPr>
              <a:t>e</a:t>
            </a:r>
            <a:r>
              <a:rPr sz="3200" spc="-200" dirty="0">
                <a:solidFill>
                  <a:srgbClr val="FFFFFF"/>
                </a:solidFill>
              </a:rPr>
              <a:t>v</a:t>
            </a:r>
            <a:r>
              <a:rPr sz="3200" spc="-351" dirty="0">
                <a:solidFill>
                  <a:srgbClr val="FFFFFF"/>
                </a:solidFill>
              </a:rPr>
              <a:t>a</a:t>
            </a:r>
            <a:r>
              <a:rPr sz="3200" spc="-48" dirty="0">
                <a:solidFill>
                  <a:srgbClr val="FFFFFF"/>
                </a:solidFill>
              </a:rPr>
              <a:t>l</a:t>
            </a:r>
            <a:r>
              <a:rPr sz="3200" spc="-115" dirty="0">
                <a:solidFill>
                  <a:srgbClr val="FFFFFF"/>
                </a:solidFill>
              </a:rPr>
              <a:t>u</a:t>
            </a:r>
            <a:r>
              <a:rPr sz="3200" spc="-363" dirty="0">
                <a:solidFill>
                  <a:srgbClr val="FFFFFF"/>
                </a:solidFill>
              </a:rPr>
              <a:t>a</a:t>
            </a:r>
            <a:r>
              <a:rPr sz="3200" spc="97" dirty="0">
                <a:solidFill>
                  <a:srgbClr val="FFFFFF"/>
                </a:solidFill>
              </a:rPr>
              <a:t>t</a:t>
            </a:r>
            <a:r>
              <a:rPr sz="3200" spc="-115" dirty="0">
                <a:solidFill>
                  <a:srgbClr val="FFFFFF"/>
                </a:solidFill>
              </a:rPr>
              <a:t>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299" y="1996650"/>
            <a:ext cx="8272640" cy="38630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7860" y="1244954"/>
            <a:ext cx="2590416" cy="303096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333" dirty="0">
                <a:latin typeface="+mj-lt"/>
                <a:cs typeface="Arial MT"/>
              </a:rPr>
              <a:t>Ba</a:t>
            </a:r>
            <a:r>
              <a:rPr sz="2418" spc="-193" dirty="0">
                <a:latin typeface="+mj-lt"/>
                <a:cs typeface="Arial MT"/>
              </a:rPr>
              <a:t>sic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dirty="0">
                <a:latin typeface="+mj-lt"/>
                <a:cs typeface="Arial MT"/>
              </a:rPr>
              <a:t>l</a:t>
            </a:r>
            <a:r>
              <a:rPr sz="2418" spc="-247" dirty="0">
                <a:latin typeface="+mj-lt"/>
                <a:cs typeface="Arial MT"/>
              </a:rPr>
              <a:t>ea</a:t>
            </a:r>
            <a:r>
              <a:rPr sz="2418" spc="-73" dirty="0">
                <a:latin typeface="+mj-lt"/>
                <a:cs typeface="Arial MT"/>
              </a:rPr>
              <a:t>r</a:t>
            </a:r>
            <a:r>
              <a:rPr sz="2418" spc="-85" dirty="0">
                <a:latin typeface="+mj-lt"/>
                <a:cs typeface="Arial MT"/>
              </a:rPr>
              <a:t>n</a:t>
            </a:r>
            <a:r>
              <a:rPr sz="2418" spc="-24" dirty="0">
                <a:latin typeface="+mj-lt"/>
                <a:cs typeface="Arial MT"/>
              </a:rPr>
              <a:t>i</a:t>
            </a:r>
            <a:r>
              <a:rPr sz="2418" spc="-115" dirty="0">
                <a:latin typeface="+mj-lt"/>
                <a:cs typeface="Arial MT"/>
              </a:rPr>
              <a:t>ng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-85" dirty="0">
                <a:latin typeface="+mj-lt"/>
                <a:cs typeface="Arial MT"/>
              </a:rPr>
              <a:t>p</a:t>
            </a:r>
            <a:r>
              <a:rPr sz="2418" spc="-109" dirty="0">
                <a:latin typeface="+mj-lt"/>
                <a:cs typeface="Arial MT"/>
              </a:rPr>
              <a:t>r</a:t>
            </a:r>
            <a:r>
              <a:rPr sz="2418" spc="-200" dirty="0">
                <a:latin typeface="+mj-lt"/>
                <a:cs typeface="Arial MT"/>
              </a:rPr>
              <a:t>oc</a:t>
            </a:r>
            <a:r>
              <a:rPr sz="2418" spc="-230" dirty="0">
                <a:latin typeface="+mj-lt"/>
                <a:cs typeface="Arial MT"/>
              </a:rPr>
              <a:t>e</a:t>
            </a:r>
            <a:r>
              <a:rPr sz="2418" spc="-333" dirty="0">
                <a:latin typeface="+mj-lt"/>
                <a:cs typeface="Arial MT"/>
              </a:rPr>
              <a:t>ss</a:t>
            </a:r>
            <a:endParaRPr sz="2418" dirty="0">
              <a:latin typeface="+mj-l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3905" y="1152546"/>
            <a:ext cx="93666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81" dirty="0">
                <a:latin typeface="Arial MT"/>
                <a:cs typeface="Arial MT"/>
              </a:rPr>
              <a:t>:</a:t>
            </a:r>
            <a:endParaRPr sz="2418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401"/>
            <a:ext cx="3047232" cy="532056"/>
          </a:xfrm>
          <a:custGeom>
            <a:avLst/>
            <a:gdLst/>
            <a:ahLst/>
            <a:cxnLst/>
            <a:rect l="l" t="t" r="r" b="b"/>
            <a:pathLst>
              <a:path w="2520315" h="440055">
                <a:moveTo>
                  <a:pt x="2519997" y="0"/>
                </a:moveTo>
                <a:lnTo>
                  <a:pt x="0" y="0"/>
                </a:lnTo>
                <a:lnTo>
                  <a:pt x="0" y="439927"/>
                </a:lnTo>
                <a:lnTo>
                  <a:pt x="1260005" y="439927"/>
                </a:lnTo>
                <a:lnTo>
                  <a:pt x="2519997" y="439927"/>
                </a:lnTo>
                <a:lnTo>
                  <a:pt x="2519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2704044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lang="fr-FR" sz="3200" spc="-150" dirty="0">
                <a:solidFill>
                  <a:srgbClr val="FFFFFF"/>
                </a:solidFill>
              </a:rPr>
              <a:t>Model </a:t>
            </a:r>
            <a:r>
              <a:rPr lang="fr-FR" sz="3200" spc="-150" dirty="0" err="1">
                <a:solidFill>
                  <a:srgbClr val="FFFFFF"/>
                </a:solidFill>
              </a:rPr>
              <a:t>evaluation</a:t>
            </a:r>
            <a:endParaRPr lang="fr-FR" sz="3200" spc="-150" dirty="0">
              <a:solidFill>
                <a:srgbClr val="FFFFFF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6298" y="1133106"/>
            <a:ext cx="9735174" cy="4727087"/>
            <a:chOff x="1138313" y="936379"/>
            <a:chExt cx="8051800" cy="3909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313" y="1650602"/>
              <a:ext cx="6842163" cy="31950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7844" y="936379"/>
              <a:ext cx="5862243" cy="38159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7860" y="1244954"/>
            <a:ext cx="2590416" cy="303096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150" dirty="0">
                <a:latin typeface="+mj-lt"/>
                <a:cs typeface="Arial MT"/>
              </a:rPr>
              <a:t>Basic learning process</a:t>
            </a:r>
            <a:endParaRPr sz="2418" spc="-150">
              <a:latin typeface="+mj-l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3905" y="1152546"/>
            <a:ext cx="93666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:</a:t>
            </a:r>
            <a:endParaRPr sz="2418" spc="-150">
              <a:latin typeface="+mj-l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78338" y="481939"/>
            <a:ext cx="538197" cy="476010"/>
          </a:xfrm>
          <a:custGeom>
            <a:avLst/>
            <a:gdLst/>
            <a:ahLst/>
            <a:cxnLst/>
            <a:rect l="l" t="t" r="r" b="b"/>
            <a:pathLst>
              <a:path w="445135" h="393700">
                <a:moveTo>
                  <a:pt x="245732" y="294119"/>
                </a:moveTo>
                <a:lnTo>
                  <a:pt x="244652" y="289801"/>
                </a:lnTo>
                <a:lnTo>
                  <a:pt x="242493" y="286562"/>
                </a:lnTo>
                <a:lnTo>
                  <a:pt x="240690" y="282956"/>
                </a:lnTo>
                <a:lnTo>
                  <a:pt x="237451" y="280073"/>
                </a:lnTo>
                <a:lnTo>
                  <a:pt x="234213" y="277914"/>
                </a:lnTo>
                <a:lnTo>
                  <a:pt x="230606" y="275755"/>
                </a:lnTo>
                <a:lnTo>
                  <a:pt x="226288" y="274675"/>
                </a:lnTo>
                <a:lnTo>
                  <a:pt x="218376" y="274675"/>
                </a:lnTo>
                <a:lnTo>
                  <a:pt x="214058" y="275755"/>
                </a:lnTo>
                <a:lnTo>
                  <a:pt x="210807" y="277914"/>
                </a:lnTo>
                <a:lnTo>
                  <a:pt x="207213" y="280073"/>
                </a:lnTo>
                <a:lnTo>
                  <a:pt x="203974" y="282956"/>
                </a:lnTo>
                <a:lnTo>
                  <a:pt x="202171" y="286562"/>
                </a:lnTo>
                <a:lnTo>
                  <a:pt x="200012" y="289801"/>
                </a:lnTo>
                <a:lnTo>
                  <a:pt x="198932" y="294119"/>
                </a:lnTo>
                <a:lnTo>
                  <a:pt x="198932" y="302399"/>
                </a:lnTo>
                <a:lnTo>
                  <a:pt x="200012" y="306362"/>
                </a:lnTo>
                <a:lnTo>
                  <a:pt x="202171" y="309956"/>
                </a:lnTo>
                <a:lnTo>
                  <a:pt x="203974" y="313194"/>
                </a:lnTo>
                <a:lnTo>
                  <a:pt x="207213" y="316433"/>
                </a:lnTo>
                <a:lnTo>
                  <a:pt x="210807" y="318236"/>
                </a:lnTo>
                <a:lnTo>
                  <a:pt x="214058" y="320395"/>
                </a:lnTo>
                <a:lnTo>
                  <a:pt x="218376" y="321475"/>
                </a:lnTo>
                <a:lnTo>
                  <a:pt x="226288" y="321475"/>
                </a:lnTo>
                <a:lnTo>
                  <a:pt x="230606" y="320395"/>
                </a:lnTo>
                <a:lnTo>
                  <a:pt x="234213" y="318236"/>
                </a:lnTo>
                <a:lnTo>
                  <a:pt x="237451" y="316433"/>
                </a:lnTo>
                <a:lnTo>
                  <a:pt x="240690" y="313194"/>
                </a:lnTo>
                <a:lnTo>
                  <a:pt x="242493" y="309956"/>
                </a:lnTo>
                <a:lnTo>
                  <a:pt x="244652" y="306362"/>
                </a:lnTo>
                <a:lnTo>
                  <a:pt x="245732" y="302399"/>
                </a:lnTo>
                <a:lnTo>
                  <a:pt x="245732" y="298081"/>
                </a:lnTo>
                <a:lnTo>
                  <a:pt x="245732" y="294119"/>
                </a:lnTo>
                <a:close/>
              </a:path>
              <a:path w="445135" h="393700">
                <a:moveTo>
                  <a:pt x="248970" y="139319"/>
                </a:moveTo>
                <a:lnTo>
                  <a:pt x="245732" y="129336"/>
                </a:lnTo>
                <a:lnTo>
                  <a:pt x="239293" y="121500"/>
                </a:lnTo>
                <a:lnTo>
                  <a:pt x="230479" y="116649"/>
                </a:lnTo>
                <a:lnTo>
                  <a:pt x="220167" y="115557"/>
                </a:lnTo>
                <a:lnTo>
                  <a:pt x="209969" y="118592"/>
                </a:lnTo>
                <a:lnTo>
                  <a:pt x="202031" y="124917"/>
                </a:lnTo>
                <a:lnTo>
                  <a:pt x="197129" y="133692"/>
                </a:lnTo>
                <a:lnTo>
                  <a:pt x="196049" y="143992"/>
                </a:lnTo>
                <a:lnTo>
                  <a:pt x="205054" y="240118"/>
                </a:lnTo>
                <a:lnTo>
                  <a:pt x="206133" y="248399"/>
                </a:lnTo>
                <a:lnTo>
                  <a:pt x="212610" y="255231"/>
                </a:lnTo>
                <a:lnTo>
                  <a:pt x="220891" y="255955"/>
                </a:lnTo>
                <a:lnTo>
                  <a:pt x="227863" y="255308"/>
                </a:lnTo>
                <a:lnTo>
                  <a:pt x="233794" y="252095"/>
                </a:lnTo>
                <a:lnTo>
                  <a:pt x="238048" y="246849"/>
                </a:lnTo>
                <a:lnTo>
                  <a:pt x="239966" y="240118"/>
                </a:lnTo>
                <a:lnTo>
                  <a:pt x="248970" y="143992"/>
                </a:lnTo>
                <a:lnTo>
                  <a:pt x="248970" y="139319"/>
                </a:lnTo>
                <a:close/>
              </a:path>
              <a:path w="445135" h="393700">
                <a:moveTo>
                  <a:pt x="444677" y="327469"/>
                </a:moveTo>
                <a:lnTo>
                  <a:pt x="442239" y="310705"/>
                </a:lnTo>
                <a:lnTo>
                  <a:pt x="435457" y="294843"/>
                </a:lnTo>
                <a:lnTo>
                  <a:pt x="406514" y="246430"/>
                </a:lnTo>
                <a:lnTo>
                  <a:pt x="406514" y="327469"/>
                </a:lnTo>
                <a:lnTo>
                  <a:pt x="406514" y="328142"/>
                </a:lnTo>
                <a:lnTo>
                  <a:pt x="379653" y="355320"/>
                </a:lnTo>
                <a:lnTo>
                  <a:pt x="65011" y="355320"/>
                </a:lnTo>
                <a:lnTo>
                  <a:pt x="38188" y="328142"/>
                </a:lnTo>
                <a:lnTo>
                  <a:pt x="39281" y="321195"/>
                </a:lnTo>
                <a:lnTo>
                  <a:pt x="198932" y="51117"/>
                </a:lnTo>
                <a:lnTo>
                  <a:pt x="222338" y="37795"/>
                </a:lnTo>
                <a:lnTo>
                  <a:pt x="229374" y="38671"/>
                </a:lnTo>
                <a:lnTo>
                  <a:pt x="403047" y="313918"/>
                </a:lnTo>
                <a:lnTo>
                  <a:pt x="406514" y="327469"/>
                </a:lnTo>
                <a:lnTo>
                  <a:pt x="406514" y="246430"/>
                </a:lnTo>
                <a:lnTo>
                  <a:pt x="281787" y="37795"/>
                </a:lnTo>
                <a:lnTo>
                  <a:pt x="278130" y="31673"/>
                </a:lnTo>
                <a:lnTo>
                  <a:pt x="267639" y="18376"/>
                </a:lnTo>
                <a:lnTo>
                  <a:pt x="254419" y="8420"/>
                </a:lnTo>
                <a:lnTo>
                  <a:pt x="239102" y="2171"/>
                </a:lnTo>
                <a:lnTo>
                  <a:pt x="222338" y="0"/>
                </a:lnTo>
                <a:lnTo>
                  <a:pt x="205562" y="2171"/>
                </a:lnTo>
                <a:lnTo>
                  <a:pt x="166535" y="31673"/>
                </a:lnTo>
                <a:lnTo>
                  <a:pt x="9575" y="294843"/>
                </a:lnTo>
                <a:lnTo>
                  <a:pt x="0" y="327469"/>
                </a:lnTo>
                <a:lnTo>
                  <a:pt x="38" y="328142"/>
                </a:lnTo>
                <a:lnTo>
                  <a:pt x="18834" y="374142"/>
                </a:lnTo>
                <a:lnTo>
                  <a:pt x="65011" y="393115"/>
                </a:lnTo>
                <a:lnTo>
                  <a:pt x="379298" y="393115"/>
                </a:lnTo>
                <a:lnTo>
                  <a:pt x="425310" y="374142"/>
                </a:lnTo>
                <a:lnTo>
                  <a:pt x="437934" y="355320"/>
                </a:lnTo>
                <a:lnTo>
                  <a:pt x="442582" y="344309"/>
                </a:lnTo>
                <a:lnTo>
                  <a:pt x="444677" y="327469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71409" y="367774"/>
            <a:ext cx="2849151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>
              <a:lnSpc>
                <a:spcPts val="2188"/>
              </a:lnSpc>
              <a:spcBef>
                <a:spcPts val="544"/>
              </a:spcBef>
            </a:pPr>
            <a:r>
              <a:rPr sz="2176" spc="-150" dirty="0">
                <a:latin typeface="+mj-lt"/>
                <a:cs typeface="Arial MT"/>
              </a:rPr>
              <a:t>We will adapt our model  according to the test data !</a:t>
            </a:r>
            <a:endParaRPr sz="2176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062" y="1219264"/>
            <a:ext cx="10281387" cy="40693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" y="1401"/>
            <a:ext cx="3395794" cy="532056"/>
          </a:xfrm>
          <a:custGeom>
            <a:avLst/>
            <a:gdLst/>
            <a:ahLst/>
            <a:cxnLst/>
            <a:rect l="l" t="t" r="r" b="b"/>
            <a:pathLst>
              <a:path w="2808605" h="440055">
                <a:moveTo>
                  <a:pt x="2807995" y="0"/>
                </a:moveTo>
                <a:lnTo>
                  <a:pt x="0" y="0"/>
                </a:lnTo>
                <a:lnTo>
                  <a:pt x="0" y="439927"/>
                </a:lnTo>
                <a:lnTo>
                  <a:pt x="1403997" y="439927"/>
                </a:lnTo>
                <a:lnTo>
                  <a:pt x="2807995" y="439927"/>
                </a:lnTo>
                <a:lnTo>
                  <a:pt x="2807995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 dirty="0">
              <a:latin typeface="+mj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-46369"/>
            <a:ext cx="3192339" cy="777149"/>
          </a:xfrm>
          <a:prstGeom prst="rect">
            <a:avLst/>
          </a:prstGeom>
        </p:spPr>
        <p:txBody>
          <a:bodyPr vert="horz" wrap="square" lIns="0" tIns="238773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880"/>
              </a:spcBef>
            </a:pPr>
            <a:r>
              <a:rPr sz="2000" spc="-150" dirty="0">
                <a:solidFill>
                  <a:srgbClr val="FFFFFF"/>
                </a:solidFill>
              </a:rPr>
              <a:t>Hold-out evaluation</a:t>
            </a:r>
          </a:p>
          <a:p>
            <a:pPr marR="6142" algn="r">
              <a:lnSpc>
                <a:spcPct val="100000"/>
              </a:lnSpc>
              <a:spcBef>
                <a:spcPts val="677"/>
              </a:spcBef>
            </a:pPr>
            <a:r>
              <a:rPr sz="800" i="1" spc="-150" dirty="0">
                <a:solidFill>
                  <a:srgbClr val="B1B1B1"/>
                </a:solidFill>
                <a:cs typeface="Trebuchet MS"/>
              </a:rPr>
              <a:t>Validation simple</a:t>
            </a:r>
            <a:endParaRPr sz="800" spc="-150" dirty="0"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1447" y="5850059"/>
            <a:ext cx="1474863" cy="277161"/>
          </a:xfrm>
          <a:custGeom>
            <a:avLst/>
            <a:gdLst/>
            <a:ahLst/>
            <a:cxnLst/>
            <a:rect l="l" t="t" r="r" b="b"/>
            <a:pathLst>
              <a:path w="1219835" h="229235">
                <a:moveTo>
                  <a:pt x="1219314" y="0"/>
                </a:moveTo>
                <a:lnTo>
                  <a:pt x="0" y="0"/>
                </a:lnTo>
                <a:lnTo>
                  <a:pt x="0" y="228955"/>
                </a:lnTo>
                <a:lnTo>
                  <a:pt x="1219314" y="228955"/>
                </a:lnTo>
                <a:lnTo>
                  <a:pt x="1219314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05172" y="6127758"/>
            <a:ext cx="2154329" cy="277161"/>
          </a:xfrm>
          <a:custGeom>
            <a:avLst/>
            <a:gdLst/>
            <a:ahLst/>
            <a:cxnLst/>
            <a:rect l="l" t="t" r="r" b="b"/>
            <a:pathLst>
              <a:path w="1781809" h="229235">
                <a:moveTo>
                  <a:pt x="1781644" y="0"/>
                </a:moveTo>
                <a:lnTo>
                  <a:pt x="0" y="0"/>
                </a:lnTo>
                <a:lnTo>
                  <a:pt x="0" y="228955"/>
                </a:lnTo>
                <a:lnTo>
                  <a:pt x="1781644" y="228955"/>
                </a:lnTo>
                <a:lnTo>
                  <a:pt x="1781644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0764" y="5765497"/>
            <a:ext cx="9240736" cy="63105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2400"/>
              </a:lnSpc>
              <a:spcBef>
                <a:spcPts val="121"/>
              </a:spcBef>
            </a:pPr>
            <a:r>
              <a:rPr sz="2176" spc="-150" dirty="0">
                <a:latin typeface="+mj-lt"/>
                <a:cs typeface="Arial MT"/>
              </a:rPr>
              <a:t>Suitable for large datasets, allowing for large Validation and Test sets.</a:t>
            </a:r>
          </a:p>
          <a:p>
            <a:pPr marL="15356">
              <a:lnSpc>
                <a:spcPts val="2400"/>
              </a:lnSpc>
            </a:pPr>
            <a:r>
              <a:rPr sz="2176" spc="-150" dirty="0">
                <a:latin typeface="+mj-lt"/>
                <a:cs typeface="Arial MT"/>
              </a:rPr>
              <a:t>If the Validation/Test sets are too small, the final evaluation will be statistically unstable.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058125" y="5698580"/>
            <a:ext cx="435319" cy="393092"/>
            <a:chOff x="875157" y="4712407"/>
            <a:chExt cx="360045" cy="325120"/>
          </a:xfrm>
        </p:grpSpPr>
        <p:sp>
          <p:nvSpPr>
            <p:cNvPr id="9" name="object 9"/>
            <p:cNvSpPr/>
            <p:nvPr/>
          </p:nvSpPr>
          <p:spPr>
            <a:xfrm>
              <a:off x="875157" y="4712407"/>
              <a:ext cx="360045" cy="325120"/>
            </a:xfrm>
            <a:custGeom>
              <a:avLst/>
              <a:gdLst/>
              <a:ahLst/>
              <a:cxnLst/>
              <a:rect l="l" t="t" r="r" b="b"/>
              <a:pathLst>
                <a:path w="360044" h="325120">
                  <a:moveTo>
                    <a:pt x="179641" y="0"/>
                  </a:moveTo>
                  <a:lnTo>
                    <a:pt x="123358" y="7424"/>
                  </a:lnTo>
                  <a:lnTo>
                    <a:pt x="74107" y="27947"/>
                  </a:lnTo>
                  <a:lnTo>
                    <a:pt x="35033" y="58943"/>
                  </a:lnTo>
                  <a:lnTo>
                    <a:pt x="9282" y="97784"/>
                  </a:lnTo>
                  <a:lnTo>
                    <a:pt x="0" y="141846"/>
                  </a:lnTo>
                  <a:lnTo>
                    <a:pt x="6306" y="179851"/>
                  </a:lnTo>
                  <a:lnTo>
                    <a:pt x="24173" y="213816"/>
                  </a:lnTo>
                  <a:lnTo>
                    <a:pt x="52020" y="242462"/>
                  </a:lnTo>
                  <a:lnTo>
                    <a:pt x="88267" y="264507"/>
                  </a:lnTo>
                  <a:lnTo>
                    <a:pt x="131334" y="278673"/>
                  </a:lnTo>
                  <a:lnTo>
                    <a:pt x="179641" y="283679"/>
                  </a:lnTo>
                  <a:lnTo>
                    <a:pt x="202968" y="305127"/>
                  </a:lnTo>
                  <a:lnTo>
                    <a:pt x="232335" y="317566"/>
                  </a:lnTo>
                  <a:lnTo>
                    <a:pt x="262714" y="323324"/>
                  </a:lnTo>
                  <a:lnTo>
                    <a:pt x="289077" y="324726"/>
                  </a:lnTo>
                  <a:lnTo>
                    <a:pt x="299516" y="324726"/>
                  </a:lnTo>
                  <a:lnTo>
                    <a:pt x="308165" y="322199"/>
                  </a:lnTo>
                  <a:lnTo>
                    <a:pt x="313207" y="322199"/>
                  </a:lnTo>
                  <a:lnTo>
                    <a:pt x="313207" y="319316"/>
                  </a:lnTo>
                  <a:lnTo>
                    <a:pt x="316077" y="316445"/>
                  </a:lnTo>
                  <a:lnTo>
                    <a:pt x="316077" y="313918"/>
                  </a:lnTo>
                  <a:lnTo>
                    <a:pt x="313207" y="311035"/>
                  </a:lnTo>
                  <a:lnTo>
                    <a:pt x="310680" y="311035"/>
                  </a:lnTo>
                  <a:lnTo>
                    <a:pt x="299000" y="303530"/>
                  </a:lnTo>
                  <a:lnTo>
                    <a:pt x="288499" y="293087"/>
                  </a:lnTo>
                  <a:lnTo>
                    <a:pt x="279551" y="280010"/>
                  </a:lnTo>
                  <a:lnTo>
                    <a:pt x="272529" y="264604"/>
                  </a:lnTo>
                  <a:lnTo>
                    <a:pt x="309279" y="242383"/>
                  </a:lnTo>
                  <a:lnTo>
                    <a:pt x="336784" y="213483"/>
                  </a:lnTo>
                  <a:lnTo>
                    <a:pt x="354032" y="179454"/>
                  </a:lnTo>
                  <a:lnTo>
                    <a:pt x="360006" y="141846"/>
                  </a:lnTo>
                  <a:lnTo>
                    <a:pt x="353646" y="104836"/>
                  </a:lnTo>
                  <a:lnTo>
                    <a:pt x="335645" y="71148"/>
                  </a:lnTo>
                  <a:lnTo>
                    <a:pt x="307624" y="42300"/>
                  </a:lnTo>
                  <a:lnTo>
                    <a:pt x="271202" y="19813"/>
                  </a:lnTo>
                  <a:lnTo>
                    <a:pt x="228001" y="5206"/>
                  </a:lnTo>
                  <a:lnTo>
                    <a:pt x="17964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33195" y="4775043"/>
              <a:ext cx="43815" cy="163830"/>
            </a:xfrm>
            <a:custGeom>
              <a:avLst/>
              <a:gdLst/>
              <a:ahLst/>
              <a:cxnLst/>
              <a:rect l="l" t="t" r="r" b="b"/>
              <a:pathLst>
                <a:path w="43815" h="163829">
                  <a:moveTo>
                    <a:pt x="21602" y="120243"/>
                  </a:moveTo>
                  <a:lnTo>
                    <a:pt x="13673" y="121751"/>
                  </a:lnTo>
                  <a:lnTo>
                    <a:pt x="6753" y="126093"/>
                  </a:lnTo>
                  <a:lnTo>
                    <a:pt x="1857" y="133000"/>
                  </a:lnTo>
                  <a:lnTo>
                    <a:pt x="0" y="142201"/>
                  </a:lnTo>
                  <a:lnTo>
                    <a:pt x="1501" y="151197"/>
                  </a:lnTo>
                  <a:lnTo>
                    <a:pt x="5805" y="157999"/>
                  </a:lnTo>
                  <a:lnTo>
                    <a:pt x="12606" y="162302"/>
                  </a:lnTo>
                  <a:lnTo>
                    <a:pt x="21602" y="163804"/>
                  </a:lnTo>
                  <a:lnTo>
                    <a:pt x="30804" y="162302"/>
                  </a:lnTo>
                  <a:lnTo>
                    <a:pt x="37711" y="157999"/>
                  </a:lnTo>
                  <a:lnTo>
                    <a:pt x="42053" y="151197"/>
                  </a:lnTo>
                  <a:lnTo>
                    <a:pt x="43561" y="142201"/>
                  </a:lnTo>
                  <a:lnTo>
                    <a:pt x="42053" y="133000"/>
                  </a:lnTo>
                  <a:lnTo>
                    <a:pt x="37711" y="126093"/>
                  </a:lnTo>
                  <a:lnTo>
                    <a:pt x="30804" y="121751"/>
                  </a:lnTo>
                  <a:lnTo>
                    <a:pt x="21602" y="120243"/>
                  </a:lnTo>
                  <a:close/>
                </a:path>
                <a:path w="43815" h="163829">
                  <a:moveTo>
                    <a:pt x="40678" y="0"/>
                  </a:moveTo>
                  <a:lnTo>
                    <a:pt x="2527" y="0"/>
                  </a:lnTo>
                  <a:lnTo>
                    <a:pt x="8280" y="109448"/>
                  </a:lnTo>
                  <a:lnTo>
                    <a:pt x="35280" y="109448"/>
                  </a:lnTo>
                  <a:lnTo>
                    <a:pt x="40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9"/>
            <a:ext cx="6964335" cy="522842"/>
          </a:xfrm>
          <a:custGeom>
            <a:avLst/>
            <a:gdLst/>
            <a:ahLst/>
            <a:cxnLst/>
            <a:rect l="l" t="t" r="r" b="b"/>
            <a:pathLst>
              <a:path w="5760085" h="432434">
                <a:moveTo>
                  <a:pt x="5759996" y="0"/>
                </a:moveTo>
                <a:lnTo>
                  <a:pt x="0" y="0"/>
                </a:lnTo>
                <a:lnTo>
                  <a:pt x="0" y="432003"/>
                </a:lnTo>
                <a:lnTo>
                  <a:pt x="5759996" y="432003"/>
                </a:lnTo>
                <a:lnTo>
                  <a:pt x="575999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6706368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Iterative hold-out evaluation with shuffling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406" y="1742461"/>
            <a:ext cx="10804568" cy="29380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90763" y="5765498"/>
            <a:ext cx="1242233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50" dirty="0">
                <a:latin typeface="+mj-lt"/>
                <a:cs typeface="Arial MT"/>
              </a:rPr>
              <a:t>Suitable for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1446" y="5850059"/>
            <a:ext cx="2429955" cy="275653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8"/>
              </a:lnSpc>
            </a:pPr>
            <a:r>
              <a:rPr sz="2176" spc="-150" dirty="0">
                <a:latin typeface="+mj-lt"/>
                <a:cs typeface="Arial MT"/>
              </a:rPr>
              <a:t>medium sized datasets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8914" y="5765498"/>
            <a:ext cx="5273731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50" dirty="0">
                <a:latin typeface="+mj-lt"/>
                <a:cs typeface="Arial MT"/>
              </a:rPr>
              <a:t>: generating a shuffled dataset can be expensive...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1404" y="6127758"/>
            <a:ext cx="2173523" cy="277161"/>
          </a:xfrm>
          <a:custGeom>
            <a:avLst/>
            <a:gdLst/>
            <a:ahLst/>
            <a:cxnLst/>
            <a:rect l="l" t="t" r="r" b="b"/>
            <a:pathLst>
              <a:path w="1797685" h="229235">
                <a:moveTo>
                  <a:pt x="1797126" y="0"/>
                </a:moveTo>
                <a:lnTo>
                  <a:pt x="0" y="0"/>
                </a:lnTo>
                <a:lnTo>
                  <a:pt x="0" y="228955"/>
                </a:lnTo>
                <a:lnTo>
                  <a:pt x="1797126" y="228955"/>
                </a:lnTo>
                <a:lnTo>
                  <a:pt x="1797126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8125" y="5699011"/>
            <a:ext cx="435319" cy="393092"/>
            <a:chOff x="875157" y="4712763"/>
            <a:chExt cx="360045" cy="325120"/>
          </a:xfrm>
        </p:grpSpPr>
        <p:sp>
          <p:nvSpPr>
            <p:cNvPr id="10" name="object 10"/>
            <p:cNvSpPr/>
            <p:nvPr/>
          </p:nvSpPr>
          <p:spPr>
            <a:xfrm>
              <a:off x="875157" y="4712763"/>
              <a:ext cx="360045" cy="325120"/>
            </a:xfrm>
            <a:custGeom>
              <a:avLst/>
              <a:gdLst/>
              <a:ahLst/>
              <a:cxnLst/>
              <a:rect l="l" t="t" r="r" b="b"/>
              <a:pathLst>
                <a:path w="360044" h="325120">
                  <a:moveTo>
                    <a:pt x="179641" y="0"/>
                  </a:moveTo>
                  <a:lnTo>
                    <a:pt x="123358" y="7425"/>
                  </a:lnTo>
                  <a:lnTo>
                    <a:pt x="74107" y="27951"/>
                  </a:lnTo>
                  <a:lnTo>
                    <a:pt x="35033" y="58948"/>
                  </a:lnTo>
                  <a:lnTo>
                    <a:pt x="9282" y="97789"/>
                  </a:lnTo>
                  <a:lnTo>
                    <a:pt x="0" y="141846"/>
                  </a:lnTo>
                  <a:lnTo>
                    <a:pt x="6306" y="179851"/>
                  </a:lnTo>
                  <a:lnTo>
                    <a:pt x="24173" y="213816"/>
                  </a:lnTo>
                  <a:lnTo>
                    <a:pt x="52020" y="242462"/>
                  </a:lnTo>
                  <a:lnTo>
                    <a:pt x="88267" y="264507"/>
                  </a:lnTo>
                  <a:lnTo>
                    <a:pt x="131334" y="278673"/>
                  </a:lnTo>
                  <a:lnTo>
                    <a:pt x="179641" y="283679"/>
                  </a:lnTo>
                  <a:lnTo>
                    <a:pt x="202968" y="305132"/>
                  </a:lnTo>
                  <a:lnTo>
                    <a:pt x="232335" y="317571"/>
                  </a:lnTo>
                  <a:lnTo>
                    <a:pt x="262714" y="323325"/>
                  </a:lnTo>
                  <a:lnTo>
                    <a:pt x="289077" y="324726"/>
                  </a:lnTo>
                  <a:lnTo>
                    <a:pt x="299516" y="324726"/>
                  </a:lnTo>
                  <a:lnTo>
                    <a:pt x="308165" y="322211"/>
                  </a:lnTo>
                  <a:lnTo>
                    <a:pt x="313207" y="322211"/>
                  </a:lnTo>
                  <a:lnTo>
                    <a:pt x="313207" y="319328"/>
                  </a:lnTo>
                  <a:lnTo>
                    <a:pt x="316077" y="316445"/>
                  </a:lnTo>
                  <a:lnTo>
                    <a:pt x="316077" y="313931"/>
                  </a:lnTo>
                  <a:lnTo>
                    <a:pt x="313207" y="311048"/>
                  </a:lnTo>
                  <a:lnTo>
                    <a:pt x="310680" y="311048"/>
                  </a:lnTo>
                  <a:lnTo>
                    <a:pt x="299000" y="303536"/>
                  </a:lnTo>
                  <a:lnTo>
                    <a:pt x="288499" y="293089"/>
                  </a:lnTo>
                  <a:lnTo>
                    <a:pt x="279551" y="280010"/>
                  </a:lnTo>
                  <a:lnTo>
                    <a:pt x="272529" y="264604"/>
                  </a:lnTo>
                  <a:lnTo>
                    <a:pt x="309279" y="242389"/>
                  </a:lnTo>
                  <a:lnTo>
                    <a:pt x="336784" y="213488"/>
                  </a:lnTo>
                  <a:lnTo>
                    <a:pt x="354032" y="179456"/>
                  </a:lnTo>
                  <a:lnTo>
                    <a:pt x="360006" y="141846"/>
                  </a:lnTo>
                  <a:lnTo>
                    <a:pt x="353646" y="104841"/>
                  </a:lnTo>
                  <a:lnTo>
                    <a:pt x="335645" y="71153"/>
                  </a:lnTo>
                  <a:lnTo>
                    <a:pt x="307624" y="42305"/>
                  </a:lnTo>
                  <a:lnTo>
                    <a:pt x="271202" y="19816"/>
                  </a:lnTo>
                  <a:lnTo>
                    <a:pt x="228001" y="5207"/>
                  </a:lnTo>
                  <a:lnTo>
                    <a:pt x="17964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33195" y="4775412"/>
              <a:ext cx="43815" cy="163830"/>
            </a:xfrm>
            <a:custGeom>
              <a:avLst/>
              <a:gdLst/>
              <a:ahLst/>
              <a:cxnLst/>
              <a:rect l="l" t="t" r="r" b="b"/>
              <a:pathLst>
                <a:path w="43815" h="163829">
                  <a:moveTo>
                    <a:pt x="21602" y="120230"/>
                  </a:moveTo>
                  <a:lnTo>
                    <a:pt x="13673" y="121738"/>
                  </a:lnTo>
                  <a:lnTo>
                    <a:pt x="6753" y="126082"/>
                  </a:lnTo>
                  <a:lnTo>
                    <a:pt x="1857" y="132993"/>
                  </a:lnTo>
                  <a:lnTo>
                    <a:pt x="0" y="142201"/>
                  </a:lnTo>
                  <a:lnTo>
                    <a:pt x="1501" y="151190"/>
                  </a:lnTo>
                  <a:lnTo>
                    <a:pt x="5805" y="157987"/>
                  </a:lnTo>
                  <a:lnTo>
                    <a:pt x="12606" y="162290"/>
                  </a:lnTo>
                  <a:lnTo>
                    <a:pt x="21602" y="163791"/>
                  </a:lnTo>
                  <a:lnTo>
                    <a:pt x="30804" y="162290"/>
                  </a:lnTo>
                  <a:lnTo>
                    <a:pt x="37711" y="157987"/>
                  </a:lnTo>
                  <a:lnTo>
                    <a:pt x="42053" y="151190"/>
                  </a:lnTo>
                  <a:lnTo>
                    <a:pt x="43561" y="142201"/>
                  </a:lnTo>
                  <a:lnTo>
                    <a:pt x="42053" y="132993"/>
                  </a:lnTo>
                  <a:lnTo>
                    <a:pt x="37711" y="126082"/>
                  </a:lnTo>
                  <a:lnTo>
                    <a:pt x="30804" y="121738"/>
                  </a:lnTo>
                  <a:lnTo>
                    <a:pt x="21602" y="120230"/>
                  </a:lnTo>
                  <a:close/>
                </a:path>
                <a:path w="43815" h="163829">
                  <a:moveTo>
                    <a:pt x="40678" y="0"/>
                  </a:moveTo>
                  <a:lnTo>
                    <a:pt x="2527" y="0"/>
                  </a:lnTo>
                  <a:lnTo>
                    <a:pt x="8280" y="109435"/>
                  </a:lnTo>
                  <a:lnTo>
                    <a:pt x="35280" y="109435"/>
                  </a:lnTo>
                  <a:lnTo>
                    <a:pt x="40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90763" y="6077469"/>
            <a:ext cx="494666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2461"/>
              </a:lnSpc>
            </a:pPr>
            <a:r>
              <a:rPr sz="2176" spc="-150" dirty="0">
                <a:latin typeface="+mj-lt"/>
                <a:cs typeface="Arial MT"/>
              </a:rPr>
              <a:t>The number of iterations depends on the data.</a:t>
            </a:r>
            <a:endParaRPr sz="2176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401"/>
            <a:ext cx="3656832" cy="532056"/>
          </a:xfrm>
          <a:custGeom>
            <a:avLst/>
            <a:gdLst/>
            <a:ahLst/>
            <a:cxnLst/>
            <a:rect l="l" t="t" r="r" b="b"/>
            <a:pathLst>
              <a:path w="3024505" h="440055">
                <a:moveTo>
                  <a:pt x="3023997" y="0"/>
                </a:moveTo>
                <a:lnTo>
                  <a:pt x="0" y="0"/>
                </a:lnTo>
                <a:lnTo>
                  <a:pt x="0" y="439927"/>
                </a:lnTo>
                <a:lnTo>
                  <a:pt x="1511998" y="439927"/>
                </a:lnTo>
                <a:lnTo>
                  <a:pt x="3023997" y="439927"/>
                </a:lnTo>
                <a:lnTo>
                  <a:pt x="3023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132" y="-157446"/>
            <a:ext cx="3472570" cy="923343"/>
          </a:xfrm>
          <a:prstGeom prst="rect">
            <a:avLst/>
          </a:prstGeom>
        </p:spPr>
        <p:txBody>
          <a:bodyPr vert="horz" wrap="square" lIns="0" tIns="238773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880"/>
              </a:spcBef>
            </a:pPr>
            <a:r>
              <a:rPr sz="2800" spc="-150" dirty="0">
                <a:solidFill>
                  <a:srgbClr val="FFFFFF"/>
                </a:solidFill>
              </a:rPr>
              <a:t>K-fold cross validation</a:t>
            </a:r>
          </a:p>
          <a:p>
            <a:pPr marR="6142" algn="r">
              <a:lnSpc>
                <a:spcPct val="100000"/>
              </a:lnSpc>
              <a:spcBef>
                <a:spcPts val="677"/>
              </a:spcBef>
            </a:pPr>
            <a:r>
              <a:rPr sz="1000" i="1" spc="-150" dirty="0">
                <a:solidFill>
                  <a:srgbClr val="B1B1B1"/>
                </a:solidFill>
                <a:cs typeface="Trebuchet MS"/>
              </a:rPr>
              <a:t>Validation croisée</a:t>
            </a:r>
            <a:endParaRPr sz="1000" spc="-150" dirty="0"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94219" y="5850059"/>
            <a:ext cx="1500967" cy="277161"/>
          </a:xfrm>
          <a:custGeom>
            <a:avLst/>
            <a:gdLst/>
            <a:ahLst/>
            <a:cxnLst/>
            <a:rect l="l" t="t" r="r" b="b"/>
            <a:pathLst>
              <a:path w="1241425" h="229235">
                <a:moveTo>
                  <a:pt x="1240916" y="0"/>
                </a:moveTo>
                <a:lnTo>
                  <a:pt x="0" y="0"/>
                </a:lnTo>
                <a:lnTo>
                  <a:pt x="0" y="228955"/>
                </a:lnTo>
                <a:lnTo>
                  <a:pt x="1240916" y="228955"/>
                </a:lnTo>
                <a:lnTo>
                  <a:pt x="1240916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0763" y="5765498"/>
            <a:ext cx="4575839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50" dirty="0">
                <a:latin typeface="+mj-lt"/>
                <a:cs typeface="Arial MT"/>
              </a:rPr>
              <a:t>Very interesting strategy for small datasets.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81561" y="6127758"/>
            <a:ext cx="922845" cy="277161"/>
          </a:xfrm>
          <a:custGeom>
            <a:avLst/>
            <a:gdLst/>
            <a:ahLst/>
            <a:cxnLst/>
            <a:rect l="l" t="t" r="r" b="b"/>
            <a:pathLst>
              <a:path w="763270" h="229235">
                <a:moveTo>
                  <a:pt x="763193" y="0"/>
                </a:moveTo>
                <a:lnTo>
                  <a:pt x="0" y="0"/>
                </a:lnTo>
                <a:lnTo>
                  <a:pt x="0" y="228955"/>
                </a:lnTo>
                <a:lnTo>
                  <a:pt x="763193" y="228955"/>
                </a:lnTo>
                <a:lnTo>
                  <a:pt x="763193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58125" y="5699011"/>
            <a:ext cx="435319" cy="393092"/>
            <a:chOff x="875157" y="4712763"/>
            <a:chExt cx="360045" cy="325120"/>
          </a:xfrm>
        </p:grpSpPr>
        <p:sp>
          <p:nvSpPr>
            <p:cNvPr id="8" name="object 8"/>
            <p:cNvSpPr/>
            <p:nvPr/>
          </p:nvSpPr>
          <p:spPr>
            <a:xfrm>
              <a:off x="875157" y="4712763"/>
              <a:ext cx="360045" cy="325120"/>
            </a:xfrm>
            <a:custGeom>
              <a:avLst/>
              <a:gdLst/>
              <a:ahLst/>
              <a:cxnLst/>
              <a:rect l="l" t="t" r="r" b="b"/>
              <a:pathLst>
                <a:path w="360044" h="325120">
                  <a:moveTo>
                    <a:pt x="179641" y="0"/>
                  </a:moveTo>
                  <a:lnTo>
                    <a:pt x="123358" y="7425"/>
                  </a:lnTo>
                  <a:lnTo>
                    <a:pt x="74107" y="27951"/>
                  </a:lnTo>
                  <a:lnTo>
                    <a:pt x="35033" y="58948"/>
                  </a:lnTo>
                  <a:lnTo>
                    <a:pt x="9282" y="97789"/>
                  </a:lnTo>
                  <a:lnTo>
                    <a:pt x="0" y="141846"/>
                  </a:lnTo>
                  <a:lnTo>
                    <a:pt x="6306" y="179851"/>
                  </a:lnTo>
                  <a:lnTo>
                    <a:pt x="24173" y="213816"/>
                  </a:lnTo>
                  <a:lnTo>
                    <a:pt x="52020" y="242462"/>
                  </a:lnTo>
                  <a:lnTo>
                    <a:pt x="88267" y="264507"/>
                  </a:lnTo>
                  <a:lnTo>
                    <a:pt x="131334" y="278673"/>
                  </a:lnTo>
                  <a:lnTo>
                    <a:pt x="179641" y="283679"/>
                  </a:lnTo>
                  <a:lnTo>
                    <a:pt x="202968" y="305132"/>
                  </a:lnTo>
                  <a:lnTo>
                    <a:pt x="232335" y="317571"/>
                  </a:lnTo>
                  <a:lnTo>
                    <a:pt x="262714" y="323325"/>
                  </a:lnTo>
                  <a:lnTo>
                    <a:pt x="289077" y="324726"/>
                  </a:lnTo>
                  <a:lnTo>
                    <a:pt x="299516" y="324726"/>
                  </a:lnTo>
                  <a:lnTo>
                    <a:pt x="308165" y="322211"/>
                  </a:lnTo>
                  <a:lnTo>
                    <a:pt x="313207" y="322211"/>
                  </a:lnTo>
                  <a:lnTo>
                    <a:pt x="313207" y="319328"/>
                  </a:lnTo>
                  <a:lnTo>
                    <a:pt x="316077" y="316445"/>
                  </a:lnTo>
                  <a:lnTo>
                    <a:pt x="316077" y="313931"/>
                  </a:lnTo>
                  <a:lnTo>
                    <a:pt x="313207" y="311048"/>
                  </a:lnTo>
                  <a:lnTo>
                    <a:pt x="310680" y="311048"/>
                  </a:lnTo>
                  <a:lnTo>
                    <a:pt x="299000" y="303536"/>
                  </a:lnTo>
                  <a:lnTo>
                    <a:pt x="288499" y="293089"/>
                  </a:lnTo>
                  <a:lnTo>
                    <a:pt x="279551" y="280010"/>
                  </a:lnTo>
                  <a:lnTo>
                    <a:pt x="272529" y="264604"/>
                  </a:lnTo>
                  <a:lnTo>
                    <a:pt x="309279" y="242389"/>
                  </a:lnTo>
                  <a:lnTo>
                    <a:pt x="336784" y="213488"/>
                  </a:lnTo>
                  <a:lnTo>
                    <a:pt x="354032" y="179456"/>
                  </a:lnTo>
                  <a:lnTo>
                    <a:pt x="360006" y="141846"/>
                  </a:lnTo>
                  <a:lnTo>
                    <a:pt x="353646" y="104841"/>
                  </a:lnTo>
                  <a:lnTo>
                    <a:pt x="335645" y="71153"/>
                  </a:lnTo>
                  <a:lnTo>
                    <a:pt x="307624" y="42305"/>
                  </a:lnTo>
                  <a:lnTo>
                    <a:pt x="271202" y="19816"/>
                  </a:lnTo>
                  <a:lnTo>
                    <a:pt x="228001" y="5207"/>
                  </a:lnTo>
                  <a:lnTo>
                    <a:pt x="17964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33195" y="4775412"/>
              <a:ext cx="43815" cy="163830"/>
            </a:xfrm>
            <a:custGeom>
              <a:avLst/>
              <a:gdLst/>
              <a:ahLst/>
              <a:cxnLst/>
              <a:rect l="l" t="t" r="r" b="b"/>
              <a:pathLst>
                <a:path w="43815" h="163829">
                  <a:moveTo>
                    <a:pt x="21602" y="120230"/>
                  </a:moveTo>
                  <a:lnTo>
                    <a:pt x="13673" y="121738"/>
                  </a:lnTo>
                  <a:lnTo>
                    <a:pt x="6753" y="126082"/>
                  </a:lnTo>
                  <a:lnTo>
                    <a:pt x="1857" y="132993"/>
                  </a:lnTo>
                  <a:lnTo>
                    <a:pt x="0" y="142201"/>
                  </a:lnTo>
                  <a:lnTo>
                    <a:pt x="1501" y="151190"/>
                  </a:lnTo>
                  <a:lnTo>
                    <a:pt x="5805" y="157987"/>
                  </a:lnTo>
                  <a:lnTo>
                    <a:pt x="12606" y="162290"/>
                  </a:lnTo>
                  <a:lnTo>
                    <a:pt x="21602" y="163791"/>
                  </a:lnTo>
                  <a:lnTo>
                    <a:pt x="30804" y="162290"/>
                  </a:lnTo>
                  <a:lnTo>
                    <a:pt x="37711" y="157987"/>
                  </a:lnTo>
                  <a:lnTo>
                    <a:pt x="42053" y="151190"/>
                  </a:lnTo>
                  <a:lnTo>
                    <a:pt x="43561" y="142201"/>
                  </a:lnTo>
                  <a:lnTo>
                    <a:pt x="42053" y="132993"/>
                  </a:lnTo>
                  <a:lnTo>
                    <a:pt x="37711" y="126082"/>
                  </a:lnTo>
                  <a:lnTo>
                    <a:pt x="30804" y="121738"/>
                  </a:lnTo>
                  <a:lnTo>
                    <a:pt x="21602" y="120230"/>
                  </a:lnTo>
                  <a:close/>
                </a:path>
                <a:path w="43815" h="163829">
                  <a:moveTo>
                    <a:pt x="40678" y="0"/>
                  </a:moveTo>
                  <a:lnTo>
                    <a:pt x="2527" y="0"/>
                  </a:lnTo>
                  <a:lnTo>
                    <a:pt x="8280" y="109435"/>
                  </a:lnTo>
                  <a:lnTo>
                    <a:pt x="35280" y="109435"/>
                  </a:lnTo>
                  <a:lnTo>
                    <a:pt x="40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8003" y="1956488"/>
            <a:ext cx="8966703" cy="27888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90764" y="6077469"/>
            <a:ext cx="759619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2461"/>
              </a:lnSpc>
            </a:pPr>
            <a:r>
              <a:rPr sz="2176" spc="-150" dirty="0">
                <a:latin typeface="+mj-lt"/>
                <a:cs typeface="Arial MT"/>
              </a:rPr>
              <a:t>If the amount of data is small, however, the result can remain unstable...</a:t>
            </a:r>
            <a:endParaRPr sz="2176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1"/>
            <a:ext cx="7226140" cy="532056"/>
          </a:xfrm>
          <a:custGeom>
            <a:avLst/>
            <a:gdLst/>
            <a:ahLst/>
            <a:cxnLst/>
            <a:rect l="l" t="t" r="r" b="b"/>
            <a:pathLst>
              <a:path w="5976620" h="440055">
                <a:moveTo>
                  <a:pt x="5975997" y="0"/>
                </a:moveTo>
                <a:lnTo>
                  <a:pt x="0" y="0"/>
                </a:lnTo>
                <a:lnTo>
                  <a:pt x="0" y="439927"/>
                </a:lnTo>
                <a:lnTo>
                  <a:pt x="2988005" y="439927"/>
                </a:lnTo>
                <a:lnTo>
                  <a:pt x="5975997" y="439927"/>
                </a:lnTo>
                <a:lnTo>
                  <a:pt x="5975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6876810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Iterated K-fold cross validation with shuffling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0764" y="5765498"/>
            <a:ext cx="1380429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50" dirty="0">
                <a:latin typeface="+mj-lt"/>
                <a:cs typeface="Arial MT"/>
              </a:rPr>
              <a:t>Probably the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9412" y="5850059"/>
            <a:ext cx="1373519" cy="269304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8"/>
              </a:lnSpc>
            </a:pPr>
            <a:r>
              <a:rPr sz="2176" spc="-150" dirty="0">
                <a:latin typeface="+mj-lt"/>
                <a:cs typeface="Arial MT"/>
              </a:rPr>
              <a:t>best strategy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83119" y="5850059"/>
            <a:ext cx="1500967" cy="277161"/>
          </a:xfrm>
          <a:custGeom>
            <a:avLst/>
            <a:gdLst/>
            <a:ahLst/>
            <a:cxnLst/>
            <a:rect l="l" t="t" r="r" b="b"/>
            <a:pathLst>
              <a:path w="1241425" h="229235">
                <a:moveTo>
                  <a:pt x="1240916" y="0"/>
                </a:moveTo>
                <a:lnTo>
                  <a:pt x="0" y="0"/>
                </a:lnTo>
                <a:lnTo>
                  <a:pt x="0" y="228955"/>
                </a:lnTo>
                <a:lnTo>
                  <a:pt x="1240916" y="228955"/>
                </a:lnTo>
                <a:lnTo>
                  <a:pt x="1240916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20505" y="5765498"/>
            <a:ext cx="204530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50" dirty="0">
                <a:latin typeface="+mj-lt"/>
                <a:cs typeface="Arial MT"/>
              </a:rPr>
              <a:t>for small datasets...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17129" y="6172150"/>
            <a:ext cx="1576975" cy="277161"/>
          </a:xfrm>
          <a:custGeom>
            <a:avLst/>
            <a:gdLst/>
            <a:ahLst/>
            <a:cxnLst/>
            <a:rect l="l" t="t" r="r" b="b"/>
            <a:pathLst>
              <a:path w="1304290" h="229235">
                <a:moveTo>
                  <a:pt x="1304277" y="0"/>
                </a:moveTo>
                <a:lnTo>
                  <a:pt x="0" y="0"/>
                </a:lnTo>
                <a:lnTo>
                  <a:pt x="0" y="228955"/>
                </a:lnTo>
                <a:lnTo>
                  <a:pt x="1304277" y="228955"/>
                </a:lnTo>
                <a:lnTo>
                  <a:pt x="1304277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8125" y="5699011"/>
            <a:ext cx="435319" cy="393092"/>
            <a:chOff x="875157" y="4712763"/>
            <a:chExt cx="360045" cy="325120"/>
          </a:xfrm>
        </p:grpSpPr>
        <p:sp>
          <p:nvSpPr>
            <p:cNvPr id="10" name="object 10"/>
            <p:cNvSpPr/>
            <p:nvPr/>
          </p:nvSpPr>
          <p:spPr>
            <a:xfrm>
              <a:off x="875157" y="4712763"/>
              <a:ext cx="360045" cy="325120"/>
            </a:xfrm>
            <a:custGeom>
              <a:avLst/>
              <a:gdLst/>
              <a:ahLst/>
              <a:cxnLst/>
              <a:rect l="l" t="t" r="r" b="b"/>
              <a:pathLst>
                <a:path w="360044" h="325120">
                  <a:moveTo>
                    <a:pt x="179641" y="0"/>
                  </a:moveTo>
                  <a:lnTo>
                    <a:pt x="123358" y="7425"/>
                  </a:lnTo>
                  <a:lnTo>
                    <a:pt x="74107" y="27951"/>
                  </a:lnTo>
                  <a:lnTo>
                    <a:pt x="35033" y="58948"/>
                  </a:lnTo>
                  <a:lnTo>
                    <a:pt x="9282" y="97789"/>
                  </a:lnTo>
                  <a:lnTo>
                    <a:pt x="0" y="141846"/>
                  </a:lnTo>
                  <a:lnTo>
                    <a:pt x="6306" y="179851"/>
                  </a:lnTo>
                  <a:lnTo>
                    <a:pt x="24173" y="213816"/>
                  </a:lnTo>
                  <a:lnTo>
                    <a:pt x="52020" y="242462"/>
                  </a:lnTo>
                  <a:lnTo>
                    <a:pt x="88267" y="264507"/>
                  </a:lnTo>
                  <a:lnTo>
                    <a:pt x="131334" y="278673"/>
                  </a:lnTo>
                  <a:lnTo>
                    <a:pt x="179641" y="283679"/>
                  </a:lnTo>
                  <a:lnTo>
                    <a:pt x="202968" y="305132"/>
                  </a:lnTo>
                  <a:lnTo>
                    <a:pt x="232335" y="317571"/>
                  </a:lnTo>
                  <a:lnTo>
                    <a:pt x="262714" y="323325"/>
                  </a:lnTo>
                  <a:lnTo>
                    <a:pt x="289077" y="324726"/>
                  </a:lnTo>
                  <a:lnTo>
                    <a:pt x="299516" y="324726"/>
                  </a:lnTo>
                  <a:lnTo>
                    <a:pt x="308165" y="322211"/>
                  </a:lnTo>
                  <a:lnTo>
                    <a:pt x="313207" y="322211"/>
                  </a:lnTo>
                  <a:lnTo>
                    <a:pt x="313207" y="319328"/>
                  </a:lnTo>
                  <a:lnTo>
                    <a:pt x="316077" y="316445"/>
                  </a:lnTo>
                  <a:lnTo>
                    <a:pt x="316077" y="313931"/>
                  </a:lnTo>
                  <a:lnTo>
                    <a:pt x="313207" y="311048"/>
                  </a:lnTo>
                  <a:lnTo>
                    <a:pt x="310680" y="311048"/>
                  </a:lnTo>
                  <a:lnTo>
                    <a:pt x="299000" y="303536"/>
                  </a:lnTo>
                  <a:lnTo>
                    <a:pt x="288499" y="293089"/>
                  </a:lnTo>
                  <a:lnTo>
                    <a:pt x="279551" y="280010"/>
                  </a:lnTo>
                  <a:lnTo>
                    <a:pt x="272529" y="264604"/>
                  </a:lnTo>
                  <a:lnTo>
                    <a:pt x="309279" y="242389"/>
                  </a:lnTo>
                  <a:lnTo>
                    <a:pt x="336784" y="213488"/>
                  </a:lnTo>
                  <a:lnTo>
                    <a:pt x="354032" y="179456"/>
                  </a:lnTo>
                  <a:lnTo>
                    <a:pt x="360006" y="141846"/>
                  </a:lnTo>
                  <a:lnTo>
                    <a:pt x="353646" y="104841"/>
                  </a:lnTo>
                  <a:lnTo>
                    <a:pt x="335645" y="71153"/>
                  </a:lnTo>
                  <a:lnTo>
                    <a:pt x="307624" y="42305"/>
                  </a:lnTo>
                  <a:lnTo>
                    <a:pt x="271202" y="19816"/>
                  </a:lnTo>
                  <a:lnTo>
                    <a:pt x="228001" y="5207"/>
                  </a:lnTo>
                  <a:lnTo>
                    <a:pt x="17964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33195" y="4775412"/>
              <a:ext cx="43815" cy="163830"/>
            </a:xfrm>
            <a:custGeom>
              <a:avLst/>
              <a:gdLst/>
              <a:ahLst/>
              <a:cxnLst/>
              <a:rect l="l" t="t" r="r" b="b"/>
              <a:pathLst>
                <a:path w="43815" h="163829">
                  <a:moveTo>
                    <a:pt x="21602" y="120230"/>
                  </a:moveTo>
                  <a:lnTo>
                    <a:pt x="13673" y="121738"/>
                  </a:lnTo>
                  <a:lnTo>
                    <a:pt x="6753" y="126082"/>
                  </a:lnTo>
                  <a:lnTo>
                    <a:pt x="1857" y="132993"/>
                  </a:lnTo>
                  <a:lnTo>
                    <a:pt x="0" y="142201"/>
                  </a:lnTo>
                  <a:lnTo>
                    <a:pt x="1501" y="151190"/>
                  </a:lnTo>
                  <a:lnTo>
                    <a:pt x="5805" y="157987"/>
                  </a:lnTo>
                  <a:lnTo>
                    <a:pt x="12606" y="162290"/>
                  </a:lnTo>
                  <a:lnTo>
                    <a:pt x="21602" y="163791"/>
                  </a:lnTo>
                  <a:lnTo>
                    <a:pt x="30804" y="162290"/>
                  </a:lnTo>
                  <a:lnTo>
                    <a:pt x="37711" y="157987"/>
                  </a:lnTo>
                  <a:lnTo>
                    <a:pt x="42053" y="151190"/>
                  </a:lnTo>
                  <a:lnTo>
                    <a:pt x="43561" y="142201"/>
                  </a:lnTo>
                  <a:lnTo>
                    <a:pt x="42053" y="132993"/>
                  </a:lnTo>
                  <a:lnTo>
                    <a:pt x="37711" y="126082"/>
                  </a:lnTo>
                  <a:lnTo>
                    <a:pt x="30804" y="121738"/>
                  </a:lnTo>
                  <a:lnTo>
                    <a:pt x="21602" y="120230"/>
                  </a:lnTo>
                  <a:close/>
                </a:path>
                <a:path w="43815" h="163829">
                  <a:moveTo>
                    <a:pt x="40678" y="0"/>
                  </a:moveTo>
                  <a:lnTo>
                    <a:pt x="2527" y="0"/>
                  </a:lnTo>
                  <a:lnTo>
                    <a:pt x="8280" y="109435"/>
                  </a:lnTo>
                  <a:lnTo>
                    <a:pt x="35280" y="109435"/>
                  </a:lnTo>
                  <a:lnTo>
                    <a:pt x="40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23" y="1654537"/>
            <a:ext cx="10654841" cy="322096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90764" y="6112151"/>
            <a:ext cx="8132862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2539"/>
              </a:lnSpc>
            </a:pPr>
            <a:r>
              <a:rPr sz="2176" spc="-150" dirty="0">
                <a:latin typeface="+mj-lt"/>
                <a:cs typeface="Arial MT"/>
              </a:rPr>
              <a:t>...but if </a:t>
            </a:r>
            <a:r>
              <a:rPr sz="2176" i="1" spc="-150" dirty="0">
                <a:latin typeface="+mj-lt"/>
                <a:cs typeface="Times New Roman"/>
              </a:rPr>
              <a:t>K </a:t>
            </a:r>
            <a:r>
              <a:rPr sz="2176" spc="-150" dirty="0">
                <a:latin typeface="+mj-lt"/>
                <a:cs typeface="Arial MT"/>
              </a:rPr>
              <a:t>and </a:t>
            </a:r>
            <a:r>
              <a:rPr sz="2176" i="1" spc="-150" dirty="0">
                <a:latin typeface="+mj-lt"/>
                <a:cs typeface="Times New Roman"/>
              </a:rPr>
              <a:t>n </a:t>
            </a:r>
            <a:r>
              <a:rPr sz="2176" spc="-150" dirty="0">
                <a:latin typeface="+mj-lt"/>
                <a:cs typeface="Arial MT"/>
              </a:rPr>
              <a:t>are important, the combination can become very expensive !</a:t>
            </a:r>
            <a:endParaRPr sz="2176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A9AA39A7-A608-4436-B6EC-FA5CC6A787F7}"/>
              </a:ext>
            </a:extLst>
          </p:cNvPr>
          <p:cNvSpPr/>
          <p:nvPr/>
        </p:nvSpPr>
        <p:spPr>
          <a:xfrm>
            <a:off x="5576343" y="4572577"/>
            <a:ext cx="327025" cy="182245"/>
          </a:xfrm>
          <a:custGeom>
            <a:avLst/>
            <a:gdLst/>
            <a:ahLst/>
            <a:cxnLst/>
            <a:rect l="l" t="t" r="r" b="b"/>
            <a:pathLst>
              <a:path w="327025" h="182245">
                <a:moveTo>
                  <a:pt x="202679" y="18719"/>
                </a:moveTo>
                <a:lnTo>
                  <a:pt x="141846" y="7200"/>
                </a:lnTo>
                <a:lnTo>
                  <a:pt x="140042" y="7200"/>
                </a:lnTo>
                <a:lnTo>
                  <a:pt x="139687" y="7556"/>
                </a:lnTo>
                <a:lnTo>
                  <a:pt x="103327" y="21234"/>
                </a:lnTo>
                <a:lnTo>
                  <a:pt x="102958" y="21234"/>
                </a:lnTo>
                <a:lnTo>
                  <a:pt x="102247" y="21590"/>
                </a:lnTo>
                <a:lnTo>
                  <a:pt x="101879" y="22313"/>
                </a:lnTo>
                <a:lnTo>
                  <a:pt x="101523" y="22669"/>
                </a:lnTo>
                <a:lnTo>
                  <a:pt x="100799" y="24117"/>
                </a:lnTo>
                <a:lnTo>
                  <a:pt x="100799" y="25552"/>
                </a:lnTo>
                <a:lnTo>
                  <a:pt x="101168" y="26276"/>
                </a:lnTo>
                <a:lnTo>
                  <a:pt x="101523" y="26631"/>
                </a:lnTo>
                <a:lnTo>
                  <a:pt x="101523" y="27000"/>
                </a:lnTo>
                <a:lnTo>
                  <a:pt x="115925" y="50393"/>
                </a:lnTo>
                <a:lnTo>
                  <a:pt x="116281" y="50393"/>
                </a:lnTo>
                <a:lnTo>
                  <a:pt x="116281" y="50038"/>
                </a:lnTo>
                <a:lnTo>
                  <a:pt x="116636" y="50038"/>
                </a:lnTo>
                <a:lnTo>
                  <a:pt x="202679" y="18719"/>
                </a:lnTo>
                <a:close/>
              </a:path>
              <a:path w="327025" h="182245">
                <a:moveTo>
                  <a:pt x="326885" y="12954"/>
                </a:moveTo>
                <a:lnTo>
                  <a:pt x="325805" y="10795"/>
                </a:lnTo>
                <a:lnTo>
                  <a:pt x="323646" y="7556"/>
                </a:lnTo>
                <a:lnTo>
                  <a:pt x="321119" y="5041"/>
                </a:lnTo>
                <a:lnTo>
                  <a:pt x="317881" y="3238"/>
                </a:lnTo>
                <a:lnTo>
                  <a:pt x="314998" y="1435"/>
                </a:lnTo>
                <a:lnTo>
                  <a:pt x="311404" y="355"/>
                </a:lnTo>
                <a:lnTo>
                  <a:pt x="307797" y="355"/>
                </a:lnTo>
                <a:lnTo>
                  <a:pt x="305282" y="0"/>
                </a:lnTo>
                <a:lnTo>
                  <a:pt x="293408" y="0"/>
                </a:lnTo>
                <a:lnTo>
                  <a:pt x="286207" y="1079"/>
                </a:lnTo>
                <a:lnTo>
                  <a:pt x="279361" y="2870"/>
                </a:lnTo>
                <a:lnTo>
                  <a:pt x="231597" y="17932"/>
                </a:lnTo>
                <a:lnTo>
                  <a:pt x="161632" y="42252"/>
                </a:lnTo>
                <a:lnTo>
                  <a:pt x="70916" y="74879"/>
                </a:lnTo>
                <a:lnTo>
                  <a:pt x="35280" y="48958"/>
                </a:lnTo>
                <a:lnTo>
                  <a:pt x="34925" y="48958"/>
                </a:lnTo>
                <a:lnTo>
                  <a:pt x="34925" y="48590"/>
                </a:lnTo>
                <a:lnTo>
                  <a:pt x="34201" y="48234"/>
                </a:lnTo>
                <a:lnTo>
                  <a:pt x="32042" y="48234"/>
                </a:lnTo>
                <a:lnTo>
                  <a:pt x="31318" y="48590"/>
                </a:lnTo>
                <a:lnTo>
                  <a:pt x="2527" y="59029"/>
                </a:lnTo>
                <a:lnTo>
                  <a:pt x="2159" y="59029"/>
                </a:lnTo>
                <a:lnTo>
                  <a:pt x="1803" y="59397"/>
                </a:lnTo>
                <a:lnTo>
                  <a:pt x="1079" y="59753"/>
                </a:lnTo>
                <a:lnTo>
                  <a:pt x="723" y="60121"/>
                </a:lnTo>
                <a:lnTo>
                  <a:pt x="368" y="60833"/>
                </a:lnTo>
                <a:lnTo>
                  <a:pt x="0" y="61201"/>
                </a:lnTo>
                <a:lnTo>
                  <a:pt x="0" y="64071"/>
                </a:lnTo>
                <a:lnTo>
                  <a:pt x="368" y="64795"/>
                </a:lnTo>
                <a:lnTo>
                  <a:pt x="723" y="65151"/>
                </a:lnTo>
                <a:lnTo>
                  <a:pt x="59397" y="131394"/>
                </a:lnTo>
                <a:lnTo>
                  <a:pt x="60477" y="132473"/>
                </a:lnTo>
                <a:lnTo>
                  <a:pt x="61201" y="132829"/>
                </a:lnTo>
                <a:lnTo>
                  <a:pt x="63360" y="132829"/>
                </a:lnTo>
                <a:lnTo>
                  <a:pt x="63728" y="132473"/>
                </a:lnTo>
                <a:lnTo>
                  <a:pt x="133197" y="107632"/>
                </a:lnTo>
                <a:lnTo>
                  <a:pt x="133565" y="178549"/>
                </a:lnTo>
                <a:lnTo>
                  <a:pt x="134277" y="179997"/>
                </a:lnTo>
                <a:lnTo>
                  <a:pt x="134645" y="180352"/>
                </a:lnTo>
                <a:lnTo>
                  <a:pt x="135001" y="181076"/>
                </a:lnTo>
                <a:lnTo>
                  <a:pt x="135724" y="181432"/>
                </a:lnTo>
                <a:lnTo>
                  <a:pt x="136080" y="181800"/>
                </a:lnTo>
                <a:lnTo>
                  <a:pt x="138607" y="181800"/>
                </a:lnTo>
                <a:lnTo>
                  <a:pt x="138963" y="181432"/>
                </a:lnTo>
                <a:lnTo>
                  <a:pt x="146164" y="178917"/>
                </a:lnTo>
                <a:lnTo>
                  <a:pt x="155524" y="175310"/>
                </a:lnTo>
                <a:lnTo>
                  <a:pt x="159842" y="173520"/>
                </a:lnTo>
                <a:lnTo>
                  <a:pt x="172085" y="168833"/>
                </a:lnTo>
                <a:lnTo>
                  <a:pt x="172808" y="168833"/>
                </a:lnTo>
                <a:lnTo>
                  <a:pt x="172808" y="168478"/>
                </a:lnTo>
                <a:lnTo>
                  <a:pt x="173520" y="168478"/>
                </a:lnTo>
                <a:lnTo>
                  <a:pt x="173888" y="167754"/>
                </a:lnTo>
                <a:lnTo>
                  <a:pt x="174244" y="167398"/>
                </a:lnTo>
                <a:lnTo>
                  <a:pt x="211251" y="107632"/>
                </a:lnTo>
                <a:lnTo>
                  <a:pt x="231533" y="74879"/>
                </a:lnTo>
                <a:lnTo>
                  <a:pt x="233997" y="70916"/>
                </a:lnTo>
                <a:lnTo>
                  <a:pt x="284759" y="52552"/>
                </a:lnTo>
                <a:lnTo>
                  <a:pt x="302069" y="45212"/>
                </a:lnTo>
                <a:lnTo>
                  <a:pt x="316623" y="35902"/>
                </a:lnTo>
                <a:lnTo>
                  <a:pt x="325767" y="25120"/>
                </a:lnTo>
                <a:lnTo>
                  <a:pt x="326885" y="13309"/>
                </a:lnTo>
                <a:lnTo>
                  <a:pt x="326885" y="12954"/>
                </a:lnTo>
                <a:close/>
              </a:path>
            </a:pathLst>
          </a:custGeom>
          <a:solidFill>
            <a:srgbClr val="D0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2F72ECEF-2BD4-4F9C-91B6-2481BF442206}"/>
              </a:ext>
            </a:extLst>
          </p:cNvPr>
          <p:cNvGrpSpPr/>
          <p:nvPr/>
        </p:nvGrpSpPr>
        <p:grpSpPr>
          <a:xfrm>
            <a:off x="2168945" y="4478254"/>
            <a:ext cx="7632065" cy="576580"/>
            <a:chOff x="1115999" y="4385890"/>
            <a:chExt cx="7632065" cy="576580"/>
          </a:xfrm>
        </p:grpSpPr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0AFFF640-05B6-46F5-9E01-7C5E00949EBF}"/>
                </a:ext>
              </a:extLst>
            </p:cNvPr>
            <p:cNvSpPr/>
            <p:nvPr/>
          </p:nvSpPr>
          <p:spPr>
            <a:xfrm>
              <a:off x="1540078" y="4579806"/>
              <a:ext cx="198120" cy="267970"/>
            </a:xfrm>
            <a:custGeom>
              <a:avLst/>
              <a:gdLst/>
              <a:ahLst/>
              <a:cxnLst/>
              <a:rect l="l" t="t" r="r" b="b"/>
              <a:pathLst>
                <a:path w="198119" h="267970">
                  <a:moveTo>
                    <a:pt x="30607" y="106324"/>
                  </a:moveTo>
                  <a:lnTo>
                    <a:pt x="24485" y="106324"/>
                  </a:lnTo>
                  <a:lnTo>
                    <a:pt x="24485" y="119278"/>
                  </a:lnTo>
                  <a:lnTo>
                    <a:pt x="27355" y="119278"/>
                  </a:lnTo>
                  <a:lnTo>
                    <a:pt x="30607" y="119278"/>
                  </a:lnTo>
                  <a:lnTo>
                    <a:pt x="30607" y="106324"/>
                  </a:lnTo>
                  <a:close/>
                </a:path>
                <a:path w="198119" h="267970">
                  <a:moveTo>
                    <a:pt x="32042" y="196316"/>
                  </a:moveTo>
                  <a:lnTo>
                    <a:pt x="26276" y="196316"/>
                  </a:lnTo>
                  <a:lnTo>
                    <a:pt x="26276" y="202082"/>
                  </a:lnTo>
                  <a:lnTo>
                    <a:pt x="29159" y="202082"/>
                  </a:lnTo>
                  <a:lnTo>
                    <a:pt x="32042" y="202082"/>
                  </a:lnTo>
                  <a:lnTo>
                    <a:pt x="32042" y="196316"/>
                  </a:lnTo>
                  <a:close/>
                </a:path>
                <a:path w="198119" h="267970">
                  <a:moveTo>
                    <a:pt x="50406" y="196316"/>
                  </a:moveTo>
                  <a:lnTo>
                    <a:pt x="44640" y="196316"/>
                  </a:lnTo>
                  <a:lnTo>
                    <a:pt x="44640" y="202082"/>
                  </a:lnTo>
                  <a:lnTo>
                    <a:pt x="47523" y="202082"/>
                  </a:lnTo>
                  <a:lnTo>
                    <a:pt x="50406" y="202082"/>
                  </a:lnTo>
                  <a:lnTo>
                    <a:pt x="50406" y="196316"/>
                  </a:lnTo>
                  <a:close/>
                </a:path>
                <a:path w="198119" h="267970">
                  <a:moveTo>
                    <a:pt x="51841" y="161404"/>
                  </a:moveTo>
                  <a:lnTo>
                    <a:pt x="41046" y="150596"/>
                  </a:lnTo>
                  <a:lnTo>
                    <a:pt x="38887" y="150596"/>
                  </a:lnTo>
                  <a:lnTo>
                    <a:pt x="36360" y="150596"/>
                  </a:lnTo>
                  <a:lnTo>
                    <a:pt x="34201" y="151320"/>
                  </a:lnTo>
                  <a:lnTo>
                    <a:pt x="32397" y="152400"/>
                  </a:lnTo>
                  <a:lnTo>
                    <a:pt x="30238" y="153479"/>
                  </a:lnTo>
                  <a:lnTo>
                    <a:pt x="28448" y="155282"/>
                  </a:lnTo>
                  <a:lnTo>
                    <a:pt x="27355" y="157086"/>
                  </a:lnTo>
                  <a:lnTo>
                    <a:pt x="26276" y="159245"/>
                  </a:lnTo>
                  <a:lnTo>
                    <a:pt x="25565" y="161404"/>
                  </a:lnTo>
                  <a:lnTo>
                    <a:pt x="25565" y="180124"/>
                  </a:lnTo>
                  <a:lnTo>
                    <a:pt x="51841" y="180124"/>
                  </a:lnTo>
                  <a:lnTo>
                    <a:pt x="51841" y="161404"/>
                  </a:lnTo>
                  <a:close/>
                </a:path>
                <a:path w="198119" h="267970">
                  <a:moveTo>
                    <a:pt x="52565" y="106324"/>
                  </a:moveTo>
                  <a:lnTo>
                    <a:pt x="46443" y="106324"/>
                  </a:lnTo>
                  <a:lnTo>
                    <a:pt x="46443" y="119278"/>
                  </a:lnTo>
                  <a:lnTo>
                    <a:pt x="49682" y="119278"/>
                  </a:lnTo>
                  <a:lnTo>
                    <a:pt x="52565" y="119278"/>
                  </a:lnTo>
                  <a:lnTo>
                    <a:pt x="52565" y="106324"/>
                  </a:lnTo>
                  <a:close/>
                </a:path>
                <a:path w="198119" h="267970">
                  <a:moveTo>
                    <a:pt x="90360" y="196316"/>
                  </a:moveTo>
                  <a:lnTo>
                    <a:pt x="84607" y="196316"/>
                  </a:lnTo>
                  <a:lnTo>
                    <a:pt x="84607" y="202082"/>
                  </a:lnTo>
                  <a:lnTo>
                    <a:pt x="87477" y="202082"/>
                  </a:lnTo>
                  <a:lnTo>
                    <a:pt x="90360" y="202082"/>
                  </a:lnTo>
                  <a:lnTo>
                    <a:pt x="90360" y="196316"/>
                  </a:lnTo>
                  <a:close/>
                </a:path>
                <a:path w="198119" h="267970">
                  <a:moveTo>
                    <a:pt x="97193" y="165366"/>
                  </a:moveTo>
                  <a:lnTo>
                    <a:pt x="96824" y="165366"/>
                  </a:lnTo>
                  <a:lnTo>
                    <a:pt x="96824" y="164998"/>
                  </a:lnTo>
                  <a:lnTo>
                    <a:pt x="96481" y="164998"/>
                  </a:lnTo>
                  <a:lnTo>
                    <a:pt x="96481" y="165366"/>
                  </a:lnTo>
                  <a:lnTo>
                    <a:pt x="93243" y="166446"/>
                  </a:lnTo>
                  <a:lnTo>
                    <a:pt x="92887" y="166446"/>
                  </a:lnTo>
                  <a:lnTo>
                    <a:pt x="92887" y="166801"/>
                  </a:lnTo>
                  <a:lnTo>
                    <a:pt x="92163" y="166801"/>
                  </a:lnTo>
                  <a:lnTo>
                    <a:pt x="91795" y="167157"/>
                  </a:lnTo>
                  <a:lnTo>
                    <a:pt x="91795" y="167525"/>
                  </a:lnTo>
                  <a:lnTo>
                    <a:pt x="91440" y="167881"/>
                  </a:lnTo>
                  <a:lnTo>
                    <a:pt x="91440" y="169316"/>
                  </a:lnTo>
                  <a:lnTo>
                    <a:pt x="91795" y="169684"/>
                  </a:lnTo>
                  <a:lnTo>
                    <a:pt x="91795" y="170040"/>
                  </a:lnTo>
                  <a:lnTo>
                    <a:pt x="92163" y="170395"/>
                  </a:lnTo>
                  <a:lnTo>
                    <a:pt x="92506" y="170395"/>
                  </a:lnTo>
                  <a:lnTo>
                    <a:pt x="92887" y="170764"/>
                  </a:lnTo>
                  <a:lnTo>
                    <a:pt x="94322" y="170764"/>
                  </a:lnTo>
                  <a:lnTo>
                    <a:pt x="94678" y="170395"/>
                  </a:lnTo>
                  <a:lnTo>
                    <a:pt x="95046" y="170395"/>
                  </a:lnTo>
                  <a:lnTo>
                    <a:pt x="95389" y="170040"/>
                  </a:lnTo>
                  <a:lnTo>
                    <a:pt x="95758" y="169316"/>
                  </a:lnTo>
                  <a:lnTo>
                    <a:pt x="95758" y="168960"/>
                  </a:lnTo>
                  <a:lnTo>
                    <a:pt x="97193" y="165722"/>
                  </a:lnTo>
                  <a:lnTo>
                    <a:pt x="97193" y="165366"/>
                  </a:lnTo>
                  <a:close/>
                </a:path>
                <a:path w="198119" h="267970">
                  <a:moveTo>
                    <a:pt x="97193" y="160680"/>
                  </a:moveTo>
                  <a:lnTo>
                    <a:pt x="95758" y="157441"/>
                  </a:lnTo>
                  <a:lnTo>
                    <a:pt x="95758" y="157086"/>
                  </a:lnTo>
                  <a:lnTo>
                    <a:pt x="95389" y="157086"/>
                  </a:lnTo>
                  <a:lnTo>
                    <a:pt x="95389" y="156718"/>
                  </a:lnTo>
                  <a:lnTo>
                    <a:pt x="94678" y="156006"/>
                  </a:lnTo>
                  <a:lnTo>
                    <a:pt x="94322" y="156006"/>
                  </a:lnTo>
                  <a:lnTo>
                    <a:pt x="93954" y="155638"/>
                  </a:lnTo>
                  <a:lnTo>
                    <a:pt x="92887" y="155638"/>
                  </a:lnTo>
                  <a:lnTo>
                    <a:pt x="92506" y="156006"/>
                  </a:lnTo>
                  <a:lnTo>
                    <a:pt x="92163" y="156006"/>
                  </a:lnTo>
                  <a:lnTo>
                    <a:pt x="91795" y="156362"/>
                  </a:lnTo>
                  <a:lnTo>
                    <a:pt x="91795" y="156718"/>
                  </a:lnTo>
                  <a:lnTo>
                    <a:pt x="91440" y="157086"/>
                  </a:lnTo>
                  <a:lnTo>
                    <a:pt x="91440" y="158521"/>
                  </a:lnTo>
                  <a:lnTo>
                    <a:pt x="91795" y="158877"/>
                  </a:lnTo>
                  <a:lnTo>
                    <a:pt x="91795" y="159245"/>
                  </a:lnTo>
                  <a:lnTo>
                    <a:pt x="92163" y="159600"/>
                  </a:lnTo>
                  <a:lnTo>
                    <a:pt x="92887" y="159956"/>
                  </a:lnTo>
                  <a:lnTo>
                    <a:pt x="93243" y="159956"/>
                  </a:lnTo>
                  <a:lnTo>
                    <a:pt x="96481" y="161404"/>
                  </a:lnTo>
                  <a:lnTo>
                    <a:pt x="96824" y="161404"/>
                  </a:lnTo>
                  <a:lnTo>
                    <a:pt x="96824" y="161036"/>
                  </a:lnTo>
                  <a:lnTo>
                    <a:pt x="97193" y="161036"/>
                  </a:lnTo>
                  <a:lnTo>
                    <a:pt x="97193" y="160680"/>
                  </a:lnTo>
                  <a:close/>
                </a:path>
                <a:path w="198119" h="267970">
                  <a:moveTo>
                    <a:pt x="106565" y="168236"/>
                  </a:moveTo>
                  <a:lnTo>
                    <a:pt x="106184" y="167881"/>
                  </a:lnTo>
                  <a:lnTo>
                    <a:pt x="106184" y="167525"/>
                  </a:lnTo>
                  <a:lnTo>
                    <a:pt x="105486" y="166801"/>
                  </a:lnTo>
                  <a:lnTo>
                    <a:pt x="105117" y="166801"/>
                  </a:lnTo>
                  <a:lnTo>
                    <a:pt x="105117" y="166446"/>
                  </a:lnTo>
                  <a:lnTo>
                    <a:pt x="104749" y="166446"/>
                  </a:lnTo>
                  <a:lnTo>
                    <a:pt x="101511" y="165366"/>
                  </a:lnTo>
                  <a:lnTo>
                    <a:pt x="101511" y="164998"/>
                  </a:lnTo>
                  <a:lnTo>
                    <a:pt x="101155" y="164998"/>
                  </a:lnTo>
                  <a:lnTo>
                    <a:pt x="101155" y="165366"/>
                  </a:lnTo>
                  <a:lnTo>
                    <a:pt x="100799" y="165366"/>
                  </a:lnTo>
                  <a:lnTo>
                    <a:pt x="100799" y="165722"/>
                  </a:lnTo>
                  <a:lnTo>
                    <a:pt x="102247" y="168960"/>
                  </a:lnTo>
                  <a:lnTo>
                    <a:pt x="102247" y="169316"/>
                  </a:lnTo>
                  <a:lnTo>
                    <a:pt x="102603" y="170040"/>
                  </a:lnTo>
                  <a:lnTo>
                    <a:pt x="102946" y="170395"/>
                  </a:lnTo>
                  <a:lnTo>
                    <a:pt x="103314" y="170395"/>
                  </a:lnTo>
                  <a:lnTo>
                    <a:pt x="103682" y="170764"/>
                  </a:lnTo>
                  <a:lnTo>
                    <a:pt x="105117" y="170764"/>
                  </a:lnTo>
                  <a:lnTo>
                    <a:pt x="105486" y="170395"/>
                  </a:lnTo>
                  <a:lnTo>
                    <a:pt x="105841" y="170395"/>
                  </a:lnTo>
                  <a:lnTo>
                    <a:pt x="106184" y="170040"/>
                  </a:lnTo>
                  <a:lnTo>
                    <a:pt x="106184" y="169684"/>
                  </a:lnTo>
                  <a:lnTo>
                    <a:pt x="106565" y="169316"/>
                  </a:lnTo>
                  <a:lnTo>
                    <a:pt x="106565" y="168236"/>
                  </a:lnTo>
                  <a:close/>
                </a:path>
                <a:path w="198119" h="267970">
                  <a:moveTo>
                    <a:pt x="106565" y="157086"/>
                  </a:moveTo>
                  <a:lnTo>
                    <a:pt x="106184" y="156718"/>
                  </a:lnTo>
                  <a:lnTo>
                    <a:pt x="106184" y="156362"/>
                  </a:lnTo>
                  <a:lnTo>
                    <a:pt x="105841" y="156006"/>
                  </a:lnTo>
                  <a:lnTo>
                    <a:pt x="105486" y="156006"/>
                  </a:lnTo>
                  <a:lnTo>
                    <a:pt x="105117" y="155638"/>
                  </a:lnTo>
                  <a:lnTo>
                    <a:pt x="103682" y="155638"/>
                  </a:lnTo>
                  <a:lnTo>
                    <a:pt x="103682" y="156006"/>
                  </a:lnTo>
                  <a:lnTo>
                    <a:pt x="103314" y="156006"/>
                  </a:lnTo>
                  <a:lnTo>
                    <a:pt x="102247" y="157086"/>
                  </a:lnTo>
                  <a:lnTo>
                    <a:pt x="102247" y="157441"/>
                  </a:lnTo>
                  <a:lnTo>
                    <a:pt x="100799" y="160680"/>
                  </a:lnTo>
                  <a:lnTo>
                    <a:pt x="100799" y="161404"/>
                  </a:lnTo>
                  <a:lnTo>
                    <a:pt x="101511" y="161404"/>
                  </a:lnTo>
                  <a:lnTo>
                    <a:pt x="104749" y="159956"/>
                  </a:lnTo>
                  <a:lnTo>
                    <a:pt x="105117" y="159956"/>
                  </a:lnTo>
                  <a:lnTo>
                    <a:pt x="106184" y="158877"/>
                  </a:lnTo>
                  <a:lnTo>
                    <a:pt x="106184" y="158521"/>
                  </a:lnTo>
                  <a:lnTo>
                    <a:pt x="106565" y="158521"/>
                  </a:lnTo>
                  <a:lnTo>
                    <a:pt x="106565" y="157086"/>
                  </a:lnTo>
                  <a:close/>
                </a:path>
                <a:path w="198119" h="267970">
                  <a:moveTo>
                    <a:pt x="113398" y="196316"/>
                  </a:moveTo>
                  <a:lnTo>
                    <a:pt x="107632" y="196316"/>
                  </a:lnTo>
                  <a:lnTo>
                    <a:pt x="107632" y="202082"/>
                  </a:lnTo>
                  <a:lnTo>
                    <a:pt x="110528" y="202082"/>
                  </a:lnTo>
                  <a:lnTo>
                    <a:pt x="113398" y="202082"/>
                  </a:lnTo>
                  <a:lnTo>
                    <a:pt x="113398" y="196316"/>
                  </a:lnTo>
                  <a:close/>
                </a:path>
                <a:path w="198119" h="267970">
                  <a:moveTo>
                    <a:pt x="119507" y="159600"/>
                  </a:moveTo>
                  <a:lnTo>
                    <a:pt x="113398" y="148082"/>
                  </a:lnTo>
                  <a:lnTo>
                    <a:pt x="113398" y="160680"/>
                  </a:lnTo>
                  <a:lnTo>
                    <a:pt x="113398" y="165722"/>
                  </a:lnTo>
                  <a:lnTo>
                    <a:pt x="101511" y="177596"/>
                  </a:lnTo>
                  <a:lnTo>
                    <a:pt x="96481" y="177596"/>
                  </a:lnTo>
                  <a:lnTo>
                    <a:pt x="84607" y="165722"/>
                  </a:lnTo>
                  <a:lnTo>
                    <a:pt x="84607" y="160680"/>
                  </a:lnTo>
                  <a:lnTo>
                    <a:pt x="96481" y="148805"/>
                  </a:lnTo>
                  <a:lnTo>
                    <a:pt x="101511" y="148805"/>
                  </a:lnTo>
                  <a:lnTo>
                    <a:pt x="113398" y="160680"/>
                  </a:lnTo>
                  <a:lnTo>
                    <a:pt x="113398" y="148082"/>
                  </a:lnTo>
                  <a:lnTo>
                    <a:pt x="112318" y="147002"/>
                  </a:lnTo>
                  <a:lnTo>
                    <a:pt x="109435" y="145199"/>
                  </a:lnTo>
                  <a:lnTo>
                    <a:pt x="106184" y="143408"/>
                  </a:lnTo>
                  <a:lnTo>
                    <a:pt x="102603" y="142684"/>
                  </a:lnTo>
                  <a:lnTo>
                    <a:pt x="95389" y="142684"/>
                  </a:lnTo>
                  <a:lnTo>
                    <a:pt x="78117" y="159600"/>
                  </a:lnTo>
                  <a:lnTo>
                    <a:pt x="78117" y="166801"/>
                  </a:lnTo>
                  <a:lnTo>
                    <a:pt x="95389" y="184086"/>
                  </a:lnTo>
                  <a:lnTo>
                    <a:pt x="102603" y="184086"/>
                  </a:lnTo>
                  <a:lnTo>
                    <a:pt x="106184" y="183007"/>
                  </a:lnTo>
                  <a:lnTo>
                    <a:pt x="109435" y="181203"/>
                  </a:lnTo>
                  <a:lnTo>
                    <a:pt x="112318" y="179400"/>
                  </a:lnTo>
                  <a:lnTo>
                    <a:pt x="114376" y="177596"/>
                  </a:lnTo>
                  <a:lnTo>
                    <a:pt x="115189" y="176885"/>
                  </a:lnTo>
                  <a:lnTo>
                    <a:pt x="118795" y="170395"/>
                  </a:lnTo>
                  <a:lnTo>
                    <a:pt x="119507" y="166801"/>
                  </a:lnTo>
                  <a:lnTo>
                    <a:pt x="119507" y="159600"/>
                  </a:lnTo>
                  <a:close/>
                </a:path>
                <a:path w="198119" h="267970">
                  <a:moveTo>
                    <a:pt x="151561" y="106324"/>
                  </a:moveTo>
                  <a:lnTo>
                    <a:pt x="145084" y="106324"/>
                  </a:lnTo>
                  <a:lnTo>
                    <a:pt x="145084" y="119278"/>
                  </a:lnTo>
                  <a:lnTo>
                    <a:pt x="148323" y="119278"/>
                  </a:lnTo>
                  <a:lnTo>
                    <a:pt x="151561" y="119278"/>
                  </a:lnTo>
                  <a:lnTo>
                    <a:pt x="151561" y="106324"/>
                  </a:lnTo>
                  <a:close/>
                </a:path>
                <a:path w="198119" h="267970">
                  <a:moveTo>
                    <a:pt x="152996" y="196316"/>
                  </a:moveTo>
                  <a:lnTo>
                    <a:pt x="147599" y="196316"/>
                  </a:lnTo>
                  <a:lnTo>
                    <a:pt x="147599" y="202082"/>
                  </a:lnTo>
                  <a:lnTo>
                    <a:pt x="150126" y="202082"/>
                  </a:lnTo>
                  <a:lnTo>
                    <a:pt x="152996" y="202082"/>
                  </a:lnTo>
                  <a:lnTo>
                    <a:pt x="152996" y="196316"/>
                  </a:lnTo>
                  <a:close/>
                </a:path>
                <a:path w="198119" h="267970">
                  <a:moveTo>
                    <a:pt x="171716" y="196316"/>
                  </a:moveTo>
                  <a:lnTo>
                    <a:pt x="165963" y="196316"/>
                  </a:lnTo>
                  <a:lnTo>
                    <a:pt x="165963" y="202082"/>
                  </a:lnTo>
                  <a:lnTo>
                    <a:pt x="168846" y="202082"/>
                  </a:lnTo>
                  <a:lnTo>
                    <a:pt x="171716" y="202082"/>
                  </a:lnTo>
                  <a:lnTo>
                    <a:pt x="171716" y="196316"/>
                  </a:lnTo>
                  <a:close/>
                </a:path>
                <a:path w="198119" h="267970">
                  <a:moveTo>
                    <a:pt x="172440" y="161404"/>
                  </a:moveTo>
                  <a:lnTo>
                    <a:pt x="165608" y="152400"/>
                  </a:lnTo>
                  <a:lnTo>
                    <a:pt x="163804" y="151320"/>
                  </a:lnTo>
                  <a:lnTo>
                    <a:pt x="161645" y="150596"/>
                  </a:lnTo>
                  <a:lnTo>
                    <a:pt x="159118" y="150596"/>
                  </a:lnTo>
                  <a:lnTo>
                    <a:pt x="156959" y="150596"/>
                  </a:lnTo>
                  <a:lnTo>
                    <a:pt x="154444" y="151320"/>
                  </a:lnTo>
                  <a:lnTo>
                    <a:pt x="152641" y="152400"/>
                  </a:lnTo>
                  <a:lnTo>
                    <a:pt x="150482" y="153479"/>
                  </a:lnTo>
                  <a:lnTo>
                    <a:pt x="147599" y="157086"/>
                  </a:lnTo>
                  <a:lnTo>
                    <a:pt x="146519" y="159245"/>
                  </a:lnTo>
                  <a:lnTo>
                    <a:pt x="146164" y="161404"/>
                  </a:lnTo>
                  <a:lnTo>
                    <a:pt x="146164" y="180124"/>
                  </a:lnTo>
                  <a:lnTo>
                    <a:pt x="172440" y="180124"/>
                  </a:lnTo>
                  <a:lnTo>
                    <a:pt x="172440" y="161404"/>
                  </a:lnTo>
                  <a:close/>
                </a:path>
                <a:path w="198119" h="267970">
                  <a:moveTo>
                    <a:pt x="173520" y="106324"/>
                  </a:moveTo>
                  <a:lnTo>
                    <a:pt x="167398" y="106324"/>
                  </a:lnTo>
                  <a:lnTo>
                    <a:pt x="167398" y="119278"/>
                  </a:lnTo>
                  <a:lnTo>
                    <a:pt x="170281" y="119278"/>
                  </a:lnTo>
                  <a:lnTo>
                    <a:pt x="173520" y="119278"/>
                  </a:lnTo>
                  <a:lnTo>
                    <a:pt x="173520" y="106324"/>
                  </a:lnTo>
                  <a:close/>
                </a:path>
                <a:path w="198119" h="267970">
                  <a:moveTo>
                    <a:pt x="198005" y="92710"/>
                  </a:moveTo>
                  <a:lnTo>
                    <a:pt x="197637" y="91427"/>
                  </a:lnTo>
                  <a:lnTo>
                    <a:pt x="196202" y="88900"/>
                  </a:lnTo>
                  <a:lnTo>
                    <a:pt x="195122" y="87617"/>
                  </a:lnTo>
                  <a:lnTo>
                    <a:pt x="193687" y="86360"/>
                  </a:lnTo>
                  <a:lnTo>
                    <a:pt x="192595" y="86360"/>
                  </a:lnTo>
                  <a:lnTo>
                    <a:pt x="191884" y="85725"/>
                  </a:lnTo>
                  <a:lnTo>
                    <a:pt x="191884" y="93967"/>
                  </a:lnTo>
                  <a:lnTo>
                    <a:pt x="191884" y="95250"/>
                  </a:lnTo>
                  <a:lnTo>
                    <a:pt x="191516" y="95250"/>
                  </a:lnTo>
                  <a:lnTo>
                    <a:pt x="190804" y="96507"/>
                  </a:lnTo>
                  <a:lnTo>
                    <a:pt x="183603" y="96507"/>
                  </a:lnTo>
                  <a:lnTo>
                    <a:pt x="183603" y="102857"/>
                  </a:lnTo>
                  <a:lnTo>
                    <a:pt x="183603" y="124460"/>
                  </a:lnTo>
                  <a:lnTo>
                    <a:pt x="135001" y="124460"/>
                  </a:lnTo>
                  <a:lnTo>
                    <a:pt x="135001" y="102857"/>
                  </a:lnTo>
                  <a:lnTo>
                    <a:pt x="183603" y="102857"/>
                  </a:lnTo>
                  <a:lnTo>
                    <a:pt x="183603" y="96507"/>
                  </a:lnTo>
                  <a:lnTo>
                    <a:pt x="128879" y="96507"/>
                  </a:lnTo>
                  <a:lnTo>
                    <a:pt x="128879" y="102857"/>
                  </a:lnTo>
                  <a:lnTo>
                    <a:pt x="128879" y="124460"/>
                  </a:lnTo>
                  <a:lnTo>
                    <a:pt x="115557" y="124460"/>
                  </a:lnTo>
                  <a:lnTo>
                    <a:pt x="113753" y="116827"/>
                  </a:lnTo>
                  <a:lnTo>
                    <a:pt x="111963" y="110477"/>
                  </a:lnTo>
                  <a:lnTo>
                    <a:pt x="110528" y="102857"/>
                  </a:lnTo>
                  <a:lnTo>
                    <a:pt x="128879" y="102857"/>
                  </a:lnTo>
                  <a:lnTo>
                    <a:pt x="128879" y="96507"/>
                  </a:lnTo>
                  <a:lnTo>
                    <a:pt x="109067" y="96507"/>
                  </a:lnTo>
                  <a:lnTo>
                    <a:pt x="109067" y="124460"/>
                  </a:lnTo>
                  <a:lnTo>
                    <a:pt x="88925" y="124460"/>
                  </a:lnTo>
                  <a:lnTo>
                    <a:pt x="90703" y="116827"/>
                  </a:lnTo>
                  <a:lnTo>
                    <a:pt x="93599" y="102857"/>
                  </a:lnTo>
                  <a:lnTo>
                    <a:pt x="104406" y="102857"/>
                  </a:lnTo>
                  <a:lnTo>
                    <a:pt x="107276" y="116827"/>
                  </a:lnTo>
                  <a:lnTo>
                    <a:pt x="109067" y="124460"/>
                  </a:lnTo>
                  <a:lnTo>
                    <a:pt x="109067" y="96507"/>
                  </a:lnTo>
                  <a:lnTo>
                    <a:pt x="87122" y="96507"/>
                  </a:lnTo>
                  <a:lnTo>
                    <a:pt x="87122" y="102857"/>
                  </a:lnTo>
                  <a:lnTo>
                    <a:pt x="84239" y="116827"/>
                  </a:lnTo>
                  <a:lnTo>
                    <a:pt x="82435" y="124460"/>
                  </a:lnTo>
                  <a:lnTo>
                    <a:pt x="69126" y="124460"/>
                  </a:lnTo>
                  <a:lnTo>
                    <a:pt x="69126" y="102857"/>
                  </a:lnTo>
                  <a:lnTo>
                    <a:pt x="87122" y="102857"/>
                  </a:lnTo>
                  <a:lnTo>
                    <a:pt x="87122" y="96507"/>
                  </a:lnTo>
                  <a:lnTo>
                    <a:pt x="62636" y="96507"/>
                  </a:lnTo>
                  <a:lnTo>
                    <a:pt x="62636" y="102857"/>
                  </a:lnTo>
                  <a:lnTo>
                    <a:pt x="62636" y="124460"/>
                  </a:lnTo>
                  <a:lnTo>
                    <a:pt x="14401" y="124460"/>
                  </a:lnTo>
                  <a:lnTo>
                    <a:pt x="14401" y="102857"/>
                  </a:lnTo>
                  <a:lnTo>
                    <a:pt x="62636" y="102857"/>
                  </a:lnTo>
                  <a:lnTo>
                    <a:pt x="62636" y="96507"/>
                  </a:lnTo>
                  <a:lnTo>
                    <a:pt x="6845" y="96507"/>
                  </a:lnTo>
                  <a:lnTo>
                    <a:pt x="6845" y="95250"/>
                  </a:lnTo>
                  <a:lnTo>
                    <a:pt x="6121" y="95250"/>
                  </a:lnTo>
                  <a:lnTo>
                    <a:pt x="6121" y="93967"/>
                  </a:lnTo>
                  <a:lnTo>
                    <a:pt x="6845" y="92710"/>
                  </a:lnTo>
                  <a:lnTo>
                    <a:pt x="8280" y="92710"/>
                  </a:lnTo>
                  <a:lnTo>
                    <a:pt x="8636" y="91427"/>
                  </a:lnTo>
                  <a:lnTo>
                    <a:pt x="189357" y="91427"/>
                  </a:lnTo>
                  <a:lnTo>
                    <a:pt x="189725" y="92710"/>
                  </a:lnTo>
                  <a:lnTo>
                    <a:pt x="191516" y="92710"/>
                  </a:lnTo>
                  <a:lnTo>
                    <a:pt x="191516" y="93967"/>
                  </a:lnTo>
                  <a:lnTo>
                    <a:pt x="191884" y="93967"/>
                  </a:lnTo>
                  <a:lnTo>
                    <a:pt x="191884" y="85725"/>
                  </a:lnTo>
                  <a:lnTo>
                    <a:pt x="191160" y="85077"/>
                  </a:lnTo>
                  <a:lnTo>
                    <a:pt x="189725" y="85077"/>
                  </a:lnTo>
                  <a:lnTo>
                    <a:pt x="189725" y="17767"/>
                  </a:lnTo>
                  <a:lnTo>
                    <a:pt x="194043" y="17767"/>
                  </a:lnTo>
                  <a:lnTo>
                    <a:pt x="194043" y="12700"/>
                  </a:lnTo>
                  <a:lnTo>
                    <a:pt x="189725" y="12700"/>
                  </a:lnTo>
                  <a:lnTo>
                    <a:pt x="189725" y="6350"/>
                  </a:lnTo>
                  <a:lnTo>
                    <a:pt x="189725" y="0"/>
                  </a:lnTo>
                  <a:lnTo>
                    <a:pt x="183603" y="0"/>
                  </a:lnTo>
                  <a:lnTo>
                    <a:pt x="183603" y="6350"/>
                  </a:lnTo>
                  <a:lnTo>
                    <a:pt x="183603" y="12700"/>
                  </a:lnTo>
                  <a:lnTo>
                    <a:pt x="183603" y="17767"/>
                  </a:lnTo>
                  <a:lnTo>
                    <a:pt x="183603" y="85077"/>
                  </a:lnTo>
                  <a:lnTo>
                    <a:pt x="179285" y="85077"/>
                  </a:lnTo>
                  <a:lnTo>
                    <a:pt x="179285" y="38100"/>
                  </a:lnTo>
                  <a:lnTo>
                    <a:pt x="177126" y="34277"/>
                  </a:lnTo>
                  <a:lnTo>
                    <a:pt x="176047" y="33007"/>
                  </a:lnTo>
                  <a:lnTo>
                    <a:pt x="174599" y="31750"/>
                  </a:lnTo>
                  <a:lnTo>
                    <a:pt x="173520" y="31750"/>
                  </a:lnTo>
                  <a:lnTo>
                    <a:pt x="172085" y="30467"/>
                  </a:lnTo>
                  <a:lnTo>
                    <a:pt x="168846" y="30467"/>
                  </a:lnTo>
                  <a:lnTo>
                    <a:pt x="167398" y="31750"/>
                  </a:lnTo>
                  <a:lnTo>
                    <a:pt x="165963" y="31750"/>
                  </a:lnTo>
                  <a:lnTo>
                    <a:pt x="162725" y="35560"/>
                  </a:lnTo>
                  <a:lnTo>
                    <a:pt x="162001" y="36817"/>
                  </a:lnTo>
                  <a:lnTo>
                    <a:pt x="161645" y="38100"/>
                  </a:lnTo>
                  <a:lnTo>
                    <a:pt x="161645" y="85077"/>
                  </a:lnTo>
                  <a:lnTo>
                    <a:pt x="156959" y="85077"/>
                  </a:lnTo>
                  <a:lnTo>
                    <a:pt x="156959" y="38100"/>
                  </a:lnTo>
                  <a:lnTo>
                    <a:pt x="156603" y="36817"/>
                  </a:lnTo>
                  <a:lnTo>
                    <a:pt x="155155" y="34277"/>
                  </a:lnTo>
                  <a:lnTo>
                    <a:pt x="154076" y="33007"/>
                  </a:lnTo>
                  <a:lnTo>
                    <a:pt x="151206" y="31750"/>
                  </a:lnTo>
                  <a:lnTo>
                    <a:pt x="149758" y="30467"/>
                  </a:lnTo>
                  <a:lnTo>
                    <a:pt x="146875" y="30467"/>
                  </a:lnTo>
                  <a:lnTo>
                    <a:pt x="145440" y="31750"/>
                  </a:lnTo>
                  <a:lnTo>
                    <a:pt x="142557" y="33007"/>
                  </a:lnTo>
                  <a:lnTo>
                    <a:pt x="141478" y="34277"/>
                  </a:lnTo>
                  <a:lnTo>
                    <a:pt x="140042" y="36817"/>
                  </a:lnTo>
                  <a:lnTo>
                    <a:pt x="139687" y="38100"/>
                  </a:lnTo>
                  <a:lnTo>
                    <a:pt x="139687" y="85077"/>
                  </a:lnTo>
                  <a:lnTo>
                    <a:pt x="135001" y="85077"/>
                  </a:lnTo>
                  <a:lnTo>
                    <a:pt x="135001" y="17767"/>
                  </a:lnTo>
                  <a:lnTo>
                    <a:pt x="183603" y="17767"/>
                  </a:lnTo>
                  <a:lnTo>
                    <a:pt x="183603" y="12700"/>
                  </a:lnTo>
                  <a:lnTo>
                    <a:pt x="135001" y="12700"/>
                  </a:lnTo>
                  <a:lnTo>
                    <a:pt x="135001" y="6350"/>
                  </a:lnTo>
                  <a:lnTo>
                    <a:pt x="183603" y="6350"/>
                  </a:lnTo>
                  <a:lnTo>
                    <a:pt x="183603" y="0"/>
                  </a:lnTo>
                  <a:lnTo>
                    <a:pt x="128879" y="0"/>
                  </a:lnTo>
                  <a:lnTo>
                    <a:pt x="128879" y="12700"/>
                  </a:lnTo>
                  <a:lnTo>
                    <a:pt x="124561" y="12700"/>
                  </a:lnTo>
                  <a:lnTo>
                    <a:pt x="124561" y="17767"/>
                  </a:lnTo>
                  <a:lnTo>
                    <a:pt x="128879" y="17767"/>
                  </a:lnTo>
                  <a:lnTo>
                    <a:pt x="128879" y="85077"/>
                  </a:lnTo>
                  <a:lnTo>
                    <a:pt x="107632" y="85077"/>
                  </a:lnTo>
                  <a:lnTo>
                    <a:pt x="105270" y="67310"/>
                  </a:lnTo>
                  <a:lnTo>
                    <a:pt x="103593" y="52057"/>
                  </a:lnTo>
                  <a:lnTo>
                    <a:pt x="102349" y="38100"/>
                  </a:lnTo>
                  <a:lnTo>
                    <a:pt x="102247" y="25400"/>
                  </a:lnTo>
                  <a:lnTo>
                    <a:pt x="101511" y="25400"/>
                  </a:lnTo>
                  <a:lnTo>
                    <a:pt x="101511" y="85077"/>
                  </a:lnTo>
                  <a:lnTo>
                    <a:pt x="96481" y="85077"/>
                  </a:lnTo>
                  <a:lnTo>
                    <a:pt x="97561" y="78727"/>
                  </a:lnTo>
                  <a:lnTo>
                    <a:pt x="98285" y="73660"/>
                  </a:lnTo>
                  <a:lnTo>
                    <a:pt x="98996" y="67310"/>
                  </a:lnTo>
                  <a:lnTo>
                    <a:pt x="99720" y="73660"/>
                  </a:lnTo>
                  <a:lnTo>
                    <a:pt x="100444" y="78727"/>
                  </a:lnTo>
                  <a:lnTo>
                    <a:pt x="101511" y="85077"/>
                  </a:lnTo>
                  <a:lnTo>
                    <a:pt x="101511" y="25400"/>
                  </a:lnTo>
                  <a:lnTo>
                    <a:pt x="95758" y="25400"/>
                  </a:lnTo>
                  <a:lnTo>
                    <a:pt x="95631" y="38100"/>
                  </a:lnTo>
                  <a:lnTo>
                    <a:pt x="94361" y="52057"/>
                  </a:lnTo>
                  <a:lnTo>
                    <a:pt x="92570" y="67310"/>
                  </a:lnTo>
                  <a:lnTo>
                    <a:pt x="90004" y="85077"/>
                  </a:lnTo>
                  <a:lnTo>
                    <a:pt x="69126" y="85077"/>
                  </a:lnTo>
                  <a:lnTo>
                    <a:pt x="69126" y="17767"/>
                  </a:lnTo>
                  <a:lnTo>
                    <a:pt x="73444" y="17767"/>
                  </a:lnTo>
                  <a:lnTo>
                    <a:pt x="73444" y="12700"/>
                  </a:lnTo>
                  <a:lnTo>
                    <a:pt x="69126" y="12700"/>
                  </a:lnTo>
                  <a:lnTo>
                    <a:pt x="69126" y="6350"/>
                  </a:lnTo>
                  <a:lnTo>
                    <a:pt x="69126" y="0"/>
                  </a:lnTo>
                  <a:lnTo>
                    <a:pt x="62636" y="0"/>
                  </a:lnTo>
                  <a:lnTo>
                    <a:pt x="62636" y="6350"/>
                  </a:lnTo>
                  <a:lnTo>
                    <a:pt x="62636" y="12700"/>
                  </a:lnTo>
                  <a:lnTo>
                    <a:pt x="62636" y="17767"/>
                  </a:lnTo>
                  <a:lnTo>
                    <a:pt x="62636" y="85077"/>
                  </a:lnTo>
                  <a:lnTo>
                    <a:pt x="58318" y="85077"/>
                  </a:lnTo>
                  <a:lnTo>
                    <a:pt x="58318" y="38100"/>
                  </a:lnTo>
                  <a:lnTo>
                    <a:pt x="57962" y="36817"/>
                  </a:lnTo>
                  <a:lnTo>
                    <a:pt x="56527" y="34277"/>
                  </a:lnTo>
                  <a:lnTo>
                    <a:pt x="55079" y="33007"/>
                  </a:lnTo>
                  <a:lnTo>
                    <a:pt x="54000" y="31750"/>
                  </a:lnTo>
                  <a:lnTo>
                    <a:pt x="52565" y="31750"/>
                  </a:lnTo>
                  <a:lnTo>
                    <a:pt x="51117" y="30467"/>
                  </a:lnTo>
                  <a:lnTo>
                    <a:pt x="47879" y="30467"/>
                  </a:lnTo>
                  <a:lnTo>
                    <a:pt x="46443" y="31750"/>
                  </a:lnTo>
                  <a:lnTo>
                    <a:pt x="45364" y="31750"/>
                  </a:lnTo>
                  <a:lnTo>
                    <a:pt x="43916" y="33007"/>
                  </a:lnTo>
                  <a:lnTo>
                    <a:pt x="42837" y="34277"/>
                  </a:lnTo>
                  <a:lnTo>
                    <a:pt x="41402" y="36817"/>
                  </a:lnTo>
                  <a:lnTo>
                    <a:pt x="41046" y="38100"/>
                  </a:lnTo>
                  <a:lnTo>
                    <a:pt x="41046" y="85077"/>
                  </a:lnTo>
                  <a:lnTo>
                    <a:pt x="36360" y="85077"/>
                  </a:lnTo>
                  <a:lnTo>
                    <a:pt x="36360" y="38100"/>
                  </a:lnTo>
                  <a:lnTo>
                    <a:pt x="34201" y="34277"/>
                  </a:lnTo>
                  <a:lnTo>
                    <a:pt x="33121" y="33007"/>
                  </a:lnTo>
                  <a:lnTo>
                    <a:pt x="31686" y="31750"/>
                  </a:lnTo>
                  <a:lnTo>
                    <a:pt x="30607" y="31750"/>
                  </a:lnTo>
                  <a:lnTo>
                    <a:pt x="29159" y="30467"/>
                  </a:lnTo>
                  <a:lnTo>
                    <a:pt x="25920" y="30467"/>
                  </a:lnTo>
                  <a:lnTo>
                    <a:pt x="24485" y="31750"/>
                  </a:lnTo>
                  <a:lnTo>
                    <a:pt x="23037" y="31750"/>
                  </a:lnTo>
                  <a:lnTo>
                    <a:pt x="19799" y="35560"/>
                  </a:lnTo>
                  <a:lnTo>
                    <a:pt x="19088" y="36817"/>
                  </a:lnTo>
                  <a:lnTo>
                    <a:pt x="18719" y="38100"/>
                  </a:lnTo>
                  <a:lnTo>
                    <a:pt x="18719" y="85077"/>
                  </a:lnTo>
                  <a:lnTo>
                    <a:pt x="14401" y="85077"/>
                  </a:lnTo>
                  <a:lnTo>
                    <a:pt x="14401" y="17767"/>
                  </a:lnTo>
                  <a:lnTo>
                    <a:pt x="62636" y="17767"/>
                  </a:lnTo>
                  <a:lnTo>
                    <a:pt x="62636" y="12700"/>
                  </a:lnTo>
                  <a:lnTo>
                    <a:pt x="14401" y="12700"/>
                  </a:lnTo>
                  <a:lnTo>
                    <a:pt x="14401" y="6350"/>
                  </a:lnTo>
                  <a:lnTo>
                    <a:pt x="62636" y="6350"/>
                  </a:lnTo>
                  <a:lnTo>
                    <a:pt x="62636" y="0"/>
                  </a:lnTo>
                  <a:lnTo>
                    <a:pt x="8280" y="0"/>
                  </a:lnTo>
                  <a:lnTo>
                    <a:pt x="8280" y="12700"/>
                  </a:lnTo>
                  <a:lnTo>
                    <a:pt x="3962" y="12700"/>
                  </a:lnTo>
                  <a:lnTo>
                    <a:pt x="3962" y="17767"/>
                  </a:lnTo>
                  <a:lnTo>
                    <a:pt x="8280" y="17767"/>
                  </a:lnTo>
                  <a:lnTo>
                    <a:pt x="8280" y="85077"/>
                  </a:lnTo>
                  <a:lnTo>
                    <a:pt x="6845" y="85077"/>
                  </a:lnTo>
                  <a:lnTo>
                    <a:pt x="5397" y="86360"/>
                  </a:lnTo>
                  <a:lnTo>
                    <a:pt x="4318" y="86360"/>
                  </a:lnTo>
                  <a:lnTo>
                    <a:pt x="2882" y="87617"/>
                  </a:lnTo>
                  <a:lnTo>
                    <a:pt x="1803" y="88900"/>
                  </a:lnTo>
                  <a:lnTo>
                    <a:pt x="355" y="91427"/>
                  </a:lnTo>
                  <a:lnTo>
                    <a:pt x="0" y="92710"/>
                  </a:lnTo>
                  <a:lnTo>
                    <a:pt x="0" y="95250"/>
                  </a:lnTo>
                  <a:lnTo>
                    <a:pt x="355" y="97777"/>
                  </a:lnTo>
                  <a:lnTo>
                    <a:pt x="1803" y="100317"/>
                  </a:lnTo>
                  <a:lnTo>
                    <a:pt x="2882" y="100317"/>
                  </a:lnTo>
                  <a:lnTo>
                    <a:pt x="4318" y="101600"/>
                  </a:lnTo>
                  <a:lnTo>
                    <a:pt x="5397" y="102857"/>
                  </a:lnTo>
                  <a:lnTo>
                    <a:pt x="8280" y="102857"/>
                  </a:lnTo>
                  <a:lnTo>
                    <a:pt x="8280" y="124460"/>
                  </a:lnTo>
                  <a:lnTo>
                    <a:pt x="5397" y="124460"/>
                  </a:lnTo>
                  <a:lnTo>
                    <a:pt x="4318" y="125717"/>
                  </a:lnTo>
                  <a:lnTo>
                    <a:pt x="2882" y="125717"/>
                  </a:lnTo>
                  <a:lnTo>
                    <a:pt x="1803" y="127000"/>
                  </a:lnTo>
                  <a:lnTo>
                    <a:pt x="355" y="129527"/>
                  </a:lnTo>
                  <a:lnTo>
                    <a:pt x="0" y="130810"/>
                  </a:lnTo>
                  <a:lnTo>
                    <a:pt x="0" y="134607"/>
                  </a:lnTo>
                  <a:lnTo>
                    <a:pt x="355" y="135877"/>
                  </a:lnTo>
                  <a:lnTo>
                    <a:pt x="1803" y="138417"/>
                  </a:lnTo>
                  <a:lnTo>
                    <a:pt x="2882" y="139700"/>
                  </a:lnTo>
                  <a:lnTo>
                    <a:pt x="4318" y="139700"/>
                  </a:lnTo>
                  <a:lnTo>
                    <a:pt x="5397" y="140957"/>
                  </a:lnTo>
                  <a:lnTo>
                    <a:pt x="8280" y="140957"/>
                  </a:lnTo>
                  <a:lnTo>
                    <a:pt x="8280" y="267970"/>
                  </a:lnTo>
                  <a:lnTo>
                    <a:pt x="189725" y="267970"/>
                  </a:lnTo>
                  <a:lnTo>
                    <a:pt x="189725" y="140957"/>
                  </a:lnTo>
                  <a:lnTo>
                    <a:pt x="192595" y="140957"/>
                  </a:lnTo>
                  <a:lnTo>
                    <a:pt x="193687" y="139700"/>
                  </a:lnTo>
                  <a:lnTo>
                    <a:pt x="195122" y="139700"/>
                  </a:lnTo>
                  <a:lnTo>
                    <a:pt x="196202" y="138417"/>
                  </a:lnTo>
                  <a:lnTo>
                    <a:pt x="197637" y="135877"/>
                  </a:lnTo>
                  <a:lnTo>
                    <a:pt x="198005" y="134607"/>
                  </a:lnTo>
                  <a:lnTo>
                    <a:pt x="198005" y="130810"/>
                  </a:lnTo>
                  <a:lnTo>
                    <a:pt x="197637" y="129527"/>
                  </a:lnTo>
                  <a:lnTo>
                    <a:pt x="196202" y="127000"/>
                  </a:lnTo>
                  <a:lnTo>
                    <a:pt x="195122" y="125717"/>
                  </a:lnTo>
                  <a:lnTo>
                    <a:pt x="193687" y="125717"/>
                  </a:lnTo>
                  <a:lnTo>
                    <a:pt x="192595" y="124460"/>
                  </a:lnTo>
                  <a:lnTo>
                    <a:pt x="191884" y="124460"/>
                  </a:lnTo>
                  <a:lnTo>
                    <a:pt x="191884" y="132067"/>
                  </a:lnTo>
                  <a:lnTo>
                    <a:pt x="191884" y="133350"/>
                  </a:lnTo>
                  <a:lnTo>
                    <a:pt x="191516" y="133350"/>
                  </a:lnTo>
                  <a:lnTo>
                    <a:pt x="191160" y="134607"/>
                  </a:lnTo>
                  <a:lnTo>
                    <a:pt x="183603" y="134607"/>
                  </a:lnTo>
                  <a:lnTo>
                    <a:pt x="183603" y="261620"/>
                  </a:lnTo>
                  <a:lnTo>
                    <a:pt x="176758" y="261620"/>
                  </a:lnTo>
                  <a:lnTo>
                    <a:pt x="176758" y="237477"/>
                  </a:lnTo>
                  <a:lnTo>
                    <a:pt x="176047" y="234950"/>
                  </a:lnTo>
                  <a:lnTo>
                    <a:pt x="174244" y="231127"/>
                  </a:lnTo>
                  <a:lnTo>
                    <a:pt x="172796" y="228600"/>
                  </a:lnTo>
                  <a:lnTo>
                    <a:pt x="170637" y="227317"/>
                  </a:lnTo>
                  <a:lnTo>
                    <a:pt x="170637" y="238760"/>
                  </a:lnTo>
                  <a:lnTo>
                    <a:pt x="170637" y="261620"/>
                  </a:lnTo>
                  <a:lnTo>
                    <a:pt x="147967" y="261620"/>
                  </a:lnTo>
                  <a:lnTo>
                    <a:pt x="147967" y="238760"/>
                  </a:lnTo>
                  <a:lnTo>
                    <a:pt x="157327" y="228600"/>
                  </a:lnTo>
                  <a:lnTo>
                    <a:pt x="161277" y="228600"/>
                  </a:lnTo>
                  <a:lnTo>
                    <a:pt x="164884" y="229857"/>
                  </a:lnTo>
                  <a:lnTo>
                    <a:pt x="166687" y="231127"/>
                  </a:lnTo>
                  <a:lnTo>
                    <a:pt x="168122" y="232410"/>
                  </a:lnTo>
                  <a:lnTo>
                    <a:pt x="168846" y="234950"/>
                  </a:lnTo>
                  <a:lnTo>
                    <a:pt x="169926" y="236207"/>
                  </a:lnTo>
                  <a:lnTo>
                    <a:pt x="170637" y="238760"/>
                  </a:lnTo>
                  <a:lnTo>
                    <a:pt x="170637" y="227317"/>
                  </a:lnTo>
                  <a:lnTo>
                    <a:pt x="168122" y="224777"/>
                  </a:lnTo>
                  <a:lnTo>
                    <a:pt x="162356" y="222250"/>
                  </a:lnTo>
                  <a:lnTo>
                    <a:pt x="156248" y="222250"/>
                  </a:lnTo>
                  <a:lnTo>
                    <a:pt x="150482" y="224777"/>
                  </a:lnTo>
                  <a:lnTo>
                    <a:pt x="147967" y="227317"/>
                  </a:lnTo>
                  <a:lnTo>
                    <a:pt x="145796" y="228600"/>
                  </a:lnTo>
                  <a:lnTo>
                    <a:pt x="144005" y="231127"/>
                  </a:lnTo>
                  <a:lnTo>
                    <a:pt x="142557" y="234950"/>
                  </a:lnTo>
                  <a:lnTo>
                    <a:pt x="141846" y="237477"/>
                  </a:lnTo>
                  <a:lnTo>
                    <a:pt x="141846" y="261620"/>
                  </a:lnTo>
                  <a:lnTo>
                    <a:pt x="135001" y="261620"/>
                  </a:lnTo>
                  <a:lnTo>
                    <a:pt x="135001" y="213360"/>
                  </a:lnTo>
                  <a:lnTo>
                    <a:pt x="183603" y="213360"/>
                  </a:lnTo>
                  <a:lnTo>
                    <a:pt x="183603" y="207010"/>
                  </a:lnTo>
                  <a:lnTo>
                    <a:pt x="135001" y="207010"/>
                  </a:lnTo>
                  <a:lnTo>
                    <a:pt x="135001" y="193027"/>
                  </a:lnTo>
                  <a:lnTo>
                    <a:pt x="183603" y="193027"/>
                  </a:lnTo>
                  <a:lnTo>
                    <a:pt x="183603" y="186677"/>
                  </a:lnTo>
                  <a:lnTo>
                    <a:pt x="135001" y="186677"/>
                  </a:lnTo>
                  <a:lnTo>
                    <a:pt x="135001" y="140957"/>
                  </a:lnTo>
                  <a:lnTo>
                    <a:pt x="183603" y="140957"/>
                  </a:lnTo>
                  <a:lnTo>
                    <a:pt x="183603" y="134607"/>
                  </a:lnTo>
                  <a:lnTo>
                    <a:pt x="128879" y="134607"/>
                  </a:lnTo>
                  <a:lnTo>
                    <a:pt x="128879" y="140957"/>
                  </a:lnTo>
                  <a:lnTo>
                    <a:pt x="128879" y="186677"/>
                  </a:lnTo>
                  <a:lnTo>
                    <a:pt x="128879" y="193027"/>
                  </a:lnTo>
                  <a:lnTo>
                    <a:pt x="128879" y="207010"/>
                  </a:lnTo>
                  <a:lnTo>
                    <a:pt x="128879" y="213360"/>
                  </a:lnTo>
                  <a:lnTo>
                    <a:pt x="128879" y="261620"/>
                  </a:lnTo>
                  <a:lnTo>
                    <a:pt x="124917" y="261620"/>
                  </a:lnTo>
                  <a:lnTo>
                    <a:pt x="124917" y="240017"/>
                  </a:lnTo>
                  <a:lnTo>
                    <a:pt x="123837" y="234950"/>
                  </a:lnTo>
                  <a:lnTo>
                    <a:pt x="121310" y="231127"/>
                  </a:lnTo>
                  <a:lnTo>
                    <a:pt x="119164" y="227317"/>
                  </a:lnTo>
                  <a:lnTo>
                    <a:pt x="118795" y="226885"/>
                  </a:lnTo>
                  <a:lnTo>
                    <a:pt x="118795" y="241300"/>
                  </a:lnTo>
                  <a:lnTo>
                    <a:pt x="118795" y="261620"/>
                  </a:lnTo>
                  <a:lnTo>
                    <a:pt x="79197" y="261620"/>
                  </a:lnTo>
                  <a:lnTo>
                    <a:pt x="79197" y="241300"/>
                  </a:lnTo>
                  <a:lnTo>
                    <a:pt x="80276" y="237477"/>
                  </a:lnTo>
                  <a:lnTo>
                    <a:pt x="81724" y="234950"/>
                  </a:lnTo>
                  <a:lnTo>
                    <a:pt x="83527" y="231127"/>
                  </a:lnTo>
                  <a:lnTo>
                    <a:pt x="86042" y="228600"/>
                  </a:lnTo>
                  <a:lnTo>
                    <a:pt x="89268" y="227317"/>
                  </a:lnTo>
                  <a:lnTo>
                    <a:pt x="92163" y="224777"/>
                  </a:lnTo>
                  <a:lnTo>
                    <a:pt x="105841" y="224777"/>
                  </a:lnTo>
                  <a:lnTo>
                    <a:pt x="108724" y="227317"/>
                  </a:lnTo>
                  <a:lnTo>
                    <a:pt x="111963" y="228600"/>
                  </a:lnTo>
                  <a:lnTo>
                    <a:pt x="114122" y="231127"/>
                  </a:lnTo>
                  <a:lnTo>
                    <a:pt x="117716" y="237477"/>
                  </a:lnTo>
                  <a:lnTo>
                    <a:pt x="118795" y="241300"/>
                  </a:lnTo>
                  <a:lnTo>
                    <a:pt x="118795" y="226885"/>
                  </a:lnTo>
                  <a:lnTo>
                    <a:pt x="117005" y="224777"/>
                  </a:lnTo>
                  <a:lnTo>
                    <a:pt x="115925" y="223507"/>
                  </a:lnTo>
                  <a:lnTo>
                    <a:pt x="108000" y="219710"/>
                  </a:lnTo>
                  <a:lnTo>
                    <a:pt x="103682" y="218427"/>
                  </a:lnTo>
                  <a:lnTo>
                    <a:pt x="94322" y="218427"/>
                  </a:lnTo>
                  <a:lnTo>
                    <a:pt x="73075" y="240017"/>
                  </a:lnTo>
                  <a:lnTo>
                    <a:pt x="73075" y="261620"/>
                  </a:lnTo>
                  <a:lnTo>
                    <a:pt x="69126" y="261620"/>
                  </a:lnTo>
                  <a:lnTo>
                    <a:pt x="69126" y="213360"/>
                  </a:lnTo>
                  <a:lnTo>
                    <a:pt x="128879" y="213360"/>
                  </a:lnTo>
                  <a:lnTo>
                    <a:pt x="128879" y="207010"/>
                  </a:lnTo>
                  <a:lnTo>
                    <a:pt x="69126" y="207010"/>
                  </a:lnTo>
                  <a:lnTo>
                    <a:pt x="69126" y="193027"/>
                  </a:lnTo>
                  <a:lnTo>
                    <a:pt x="128879" y="193027"/>
                  </a:lnTo>
                  <a:lnTo>
                    <a:pt x="128879" y="186677"/>
                  </a:lnTo>
                  <a:lnTo>
                    <a:pt x="69126" y="186677"/>
                  </a:lnTo>
                  <a:lnTo>
                    <a:pt x="69126" y="140957"/>
                  </a:lnTo>
                  <a:lnTo>
                    <a:pt x="128879" y="140957"/>
                  </a:lnTo>
                  <a:lnTo>
                    <a:pt x="128879" y="134607"/>
                  </a:lnTo>
                  <a:lnTo>
                    <a:pt x="62636" y="134607"/>
                  </a:lnTo>
                  <a:lnTo>
                    <a:pt x="62636" y="140957"/>
                  </a:lnTo>
                  <a:lnTo>
                    <a:pt x="62636" y="186677"/>
                  </a:lnTo>
                  <a:lnTo>
                    <a:pt x="62636" y="193027"/>
                  </a:lnTo>
                  <a:lnTo>
                    <a:pt x="62636" y="207010"/>
                  </a:lnTo>
                  <a:lnTo>
                    <a:pt x="62636" y="213360"/>
                  </a:lnTo>
                  <a:lnTo>
                    <a:pt x="62636" y="261620"/>
                  </a:lnTo>
                  <a:lnTo>
                    <a:pt x="56159" y="261620"/>
                  </a:lnTo>
                  <a:lnTo>
                    <a:pt x="56159" y="237477"/>
                  </a:lnTo>
                  <a:lnTo>
                    <a:pt x="55435" y="234950"/>
                  </a:lnTo>
                  <a:lnTo>
                    <a:pt x="53644" y="231127"/>
                  </a:lnTo>
                  <a:lnTo>
                    <a:pt x="52197" y="228600"/>
                  </a:lnTo>
                  <a:lnTo>
                    <a:pt x="50038" y="227317"/>
                  </a:lnTo>
                  <a:lnTo>
                    <a:pt x="50038" y="238760"/>
                  </a:lnTo>
                  <a:lnTo>
                    <a:pt x="50038" y="261620"/>
                  </a:lnTo>
                  <a:lnTo>
                    <a:pt x="27355" y="261620"/>
                  </a:lnTo>
                  <a:lnTo>
                    <a:pt x="27355" y="238760"/>
                  </a:lnTo>
                  <a:lnTo>
                    <a:pt x="28803" y="234950"/>
                  </a:lnTo>
                  <a:lnTo>
                    <a:pt x="29883" y="232410"/>
                  </a:lnTo>
                  <a:lnTo>
                    <a:pt x="31318" y="231127"/>
                  </a:lnTo>
                  <a:lnTo>
                    <a:pt x="33121" y="231127"/>
                  </a:lnTo>
                  <a:lnTo>
                    <a:pt x="34556" y="229857"/>
                  </a:lnTo>
                  <a:lnTo>
                    <a:pt x="36715" y="228600"/>
                  </a:lnTo>
                  <a:lnTo>
                    <a:pt x="40678" y="228600"/>
                  </a:lnTo>
                  <a:lnTo>
                    <a:pt x="44284" y="231127"/>
                  </a:lnTo>
                  <a:lnTo>
                    <a:pt x="46075" y="231127"/>
                  </a:lnTo>
                  <a:lnTo>
                    <a:pt x="47523" y="232410"/>
                  </a:lnTo>
                  <a:lnTo>
                    <a:pt x="48247" y="234950"/>
                  </a:lnTo>
                  <a:lnTo>
                    <a:pt x="49326" y="236207"/>
                  </a:lnTo>
                  <a:lnTo>
                    <a:pt x="50038" y="238760"/>
                  </a:lnTo>
                  <a:lnTo>
                    <a:pt x="50038" y="227317"/>
                  </a:lnTo>
                  <a:lnTo>
                    <a:pt x="47523" y="224777"/>
                  </a:lnTo>
                  <a:lnTo>
                    <a:pt x="41757" y="222250"/>
                  </a:lnTo>
                  <a:lnTo>
                    <a:pt x="35636" y="222250"/>
                  </a:lnTo>
                  <a:lnTo>
                    <a:pt x="32397" y="223507"/>
                  </a:lnTo>
                  <a:lnTo>
                    <a:pt x="29883" y="224777"/>
                  </a:lnTo>
                  <a:lnTo>
                    <a:pt x="27355" y="227317"/>
                  </a:lnTo>
                  <a:lnTo>
                    <a:pt x="25196" y="228600"/>
                  </a:lnTo>
                  <a:lnTo>
                    <a:pt x="23406" y="231127"/>
                  </a:lnTo>
                  <a:lnTo>
                    <a:pt x="21958" y="234950"/>
                  </a:lnTo>
                  <a:lnTo>
                    <a:pt x="21247" y="237477"/>
                  </a:lnTo>
                  <a:lnTo>
                    <a:pt x="21247" y="261620"/>
                  </a:lnTo>
                  <a:lnTo>
                    <a:pt x="14401" y="261620"/>
                  </a:lnTo>
                  <a:lnTo>
                    <a:pt x="14401" y="213360"/>
                  </a:lnTo>
                  <a:lnTo>
                    <a:pt x="62636" y="213360"/>
                  </a:lnTo>
                  <a:lnTo>
                    <a:pt x="62636" y="207010"/>
                  </a:lnTo>
                  <a:lnTo>
                    <a:pt x="14401" y="207010"/>
                  </a:lnTo>
                  <a:lnTo>
                    <a:pt x="14401" y="193027"/>
                  </a:lnTo>
                  <a:lnTo>
                    <a:pt x="62636" y="193027"/>
                  </a:lnTo>
                  <a:lnTo>
                    <a:pt x="62636" y="186677"/>
                  </a:lnTo>
                  <a:lnTo>
                    <a:pt x="14401" y="186677"/>
                  </a:lnTo>
                  <a:lnTo>
                    <a:pt x="14401" y="140957"/>
                  </a:lnTo>
                  <a:lnTo>
                    <a:pt x="62636" y="140957"/>
                  </a:lnTo>
                  <a:lnTo>
                    <a:pt x="62636" y="134607"/>
                  </a:lnTo>
                  <a:lnTo>
                    <a:pt x="7200" y="134607"/>
                  </a:lnTo>
                  <a:lnTo>
                    <a:pt x="6121" y="133350"/>
                  </a:lnTo>
                  <a:lnTo>
                    <a:pt x="6121" y="132067"/>
                  </a:lnTo>
                  <a:lnTo>
                    <a:pt x="7200" y="130810"/>
                  </a:lnTo>
                  <a:lnTo>
                    <a:pt x="191516" y="130810"/>
                  </a:lnTo>
                  <a:lnTo>
                    <a:pt x="191516" y="132067"/>
                  </a:lnTo>
                  <a:lnTo>
                    <a:pt x="191884" y="132067"/>
                  </a:lnTo>
                  <a:lnTo>
                    <a:pt x="191884" y="124460"/>
                  </a:lnTo>
                  <a:lnTo>
                    <a:pt x="189725" y="124460"/>
                  </a:lnTo>
                  <a:lnTo>
                    <a:pt x="189725" y="102857"/>
                  </a:lnTo>
                  <a:lnTo>
                    <a:pt x="192595" y="102857"/>
                  </a:lnTo>
                  <a:lnTo>
                    <a:pt x="193687" y="101600"/>
                  </a:lnTo>
                  <a:lnTo>
                    <a:pt x="195122" y="100317"/>
                  </a:lnTo>
                  <a:lnTo>
                    <a:pt x="196202" y="100317"/>
                  </a:lnTo>
                  <a:lnTo>
                    <a:pt x="197637" y="97777"/>
                  </a:lnTo>
                  <a:lnTo>
                    <a:pt x="197815" y="96507"/>
                  </a:lnTo>
                  <a:lnTo>
                    <a:pt x="198005" y="95250"/>
                  </a:lnTo>
                  <a:lnTo>
                    <a:pt x="198005" y="9271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C82FB960-DE77-43E9-B803-5F537C79E07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4439" y="4756692"/>
              <a:ext cx="192963" cy="97561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10531C03-5853-4B08-AE97-98F4608E951F}"/>
                </a:ext>
              </a:extLst>
            </p:cNvPr>
            <p:cNvSpPr/>
            <p:nvPr/>
          </p:nvSpPr>
          <p:spPr>
            <a:xfrm>
              <a:off x="3252241" y="4385890"/>
              <a:ext cx="276860" cy="458470"/>
            </a:xfrm>
            <a:custGeom>
              <a:avLst/>
              <a:gdLst/>
              <a:ahLst/>
              <a:cxnLst/>
              <a:rect l="l" t="t" r="r" b="b"/>
              <a:pathLst>
                <a:path w="276860" h="458470">
                  <a:moveTo>
                    <a:pt x="140398" y="0"/>
                  </a:moveTo>
                  <a:lnTo>
                    <a:pt x="136436" y="0"/>
                  </a:lnTo>
                  <a:lnTo>
                    <a:pt x="135356" y="2158"/>
                  </a:lnTo>
                  <a:lnTo>
                    <a:pt x="135356" y="24841"/>
                  </a:lnTo>
                  <a:lnTo>
                    <a:pt x="128879" y="24841"/>
                  </a:lnTo>
                  <a:lnTo>
                    <a:pt x="127800" y="25196"/>
                  </a:lnTo>
                  <a:lnTo>
                    <a:pt x="127076" y="25920"/>
                  </a:lnTo>
                  <a:lnTo>
                    <a:pt x="125996" y="26276"/>
                  </a:lnTo>
                  <a:lnTo>
                    <a:pt x="125272" y="27000"/>
                  </a:lnTo>
                  <a:lnTo>
                    <a:pt x="124561" y="28079"/>
                  </a:lnTo>
                  <a:lnTo>
                    <a:pt x="123956" y="29883"/>
                  </a:lnTo>
                  <a:lnTo>
                    <a:pt x="123837" y="37795"/>
                  </a:lnTo>
                  <a:lnTo>
                    <a:pt x="121678" y="40678"/>
                  </a:lnTo>
                  <a:lnTo>
                    <a:pt x="117716" y="40678"/>
                  </a:lnTo>
                  <a:lnTo>
                    <a:pt x="115557" y="43192"/>
                  </a:lnTo>
                  <a:lnTo>
                    <a:pt x="115557" y="55803"/>
                  </a:lnTo>
                  <a:lnTo>
                    <a:pt x="115912" y="56883"/>
                  </a:lnTo>
                  <a:lnTo>
                    <a:pt x="116636" y="57962"/>
                  </a:lnTo>
                  <a:lnTo>
                    <a:pt x="116992" y="58673"/>
                  </a:lnTo>
                  <a:lnTo>
                    <a:pt x="117716" y="59753"/>
                  </a:lnTo>
                  <a:lnTo>
                    <a:pt x="118795" y="60121"/>
                  </a:lnTo>
                  <a:lnTo>
                    <a:pt x="119875" y="60832"/>
                  </a:lnTo>
                  <a:lnTo>
                    <a:pt x="120954" y="61201"/>
                  </a:lnTo>
                  <a:lnTo>
                    <a:pt x="122402" y="61201"/>
                  </a:lnTo>
                  <a:lnTo>
                    <a:pt x="118155" y="109714"/>
                  </a:lnTo>
                  <a:lnTo>
                    <a:pt x="111915" y="157992"/>
                  </a:lnTo>
                  <a:lnTo>
                    <a:pt x="103718" y="205935"/>
                  </a:lnTo>
                  <a:lnTo>
                    <a:pt x="93599" y="253441"/>
                  </a:lnTo>
                  <a:lnTo>
                    <a:pt x="85674" y="258483"/>
                  </a:lnTo>
                  <a:lnTo>
                    <a:pt x="84594" y="259562"/>
                  </a:lnTo>
                  <a:lnTo>
                    <a:pt x="84239" y="260273"/>
                  </a:lnTo>
                  <a:lnTo>
                    <a:pt x="83883" y="260642"/>
                  </a:lnTo>
                  <a:lnTo>
                    <a:pt x="83515" y="261353"/>
                  </a:lnTo>
                  <a:lnTo>
                    <a:pt x="83515" y="262077"/>
                  </a:lnTo>
                  <a:lnTo>
                    <a:pt x="84962" y="283679"/>
                  </a:lnTo>
                  <a:lnTo>
                    <a:pt x="61201" y="335152"/>
                  </a:lnTo>
                  <a:lnTo>
                    <a:pt x="47878" y="341274"/>
                  </a:lnTo>
                  <a:lnTo>
                    <a:pt x="47155" y="341274"/>
                  </a:lnTo>
                  <a:lnTo>
                    <a:pt x="46443" y="341642"/>
                  </a:lnTo>
                  <a:lnTo>
                    <a:pt x="46075" y="342353"/>
                  </a:lnTo>
                  <a:lnTo>
                    <a:pt x="45720" y="342722"/>
                  </a:lnTo>
                  <a:lnTo>
                    <a:pt x="45364" y="343433"/>
                  </a:lnTo>
                  <a:lnTo>
                    <a:pt x="45364" y="345592"/>
                  </a:lnTo>
                  <a:lnTo>
                    <a:pt x="48234" y="365404"/>
                  </a:lnTo>
                  <a:lnTo>
                    <a:pt x="40197" y="383084"/>
                  </a:lnTo>
                  <a:lnTo>
                    <a:pt x="31721" y="400499"/>
                  </a:lnTo>
                  <a:lnTo>
                    <a:pt x="22774" y="417644"/>
                  </a:lnTo>
                  <a:lnTo>
                    <a:pt x="13322" y="434517"/>
                  </a:lnTo>
                  <a:lnTo>
                    <a:pt x="9359" y="440994"/>
                  </a:lnTo>
                  <a:lnTo>
                    <a:pt x="5753" y="447840"/>
                  </a:lnTo>
                  <a:lnTo>
                    <a:pt x="1435" y="454317"/>
                  </a:lnTo>
                  <a:lnTo>
                    <a:pt x="0" y="455752"/>
                  </a:lnTo>
                  <a:lnTo>
                    <a:pt x="1435" y="458279"/>
                  </a:lnTo>
                  <a:lnTo>
                    <a:pt x="43192" y="458279"/>
                  </a:lnTo>
                  <a:lnTo>
                    <a:pt x="43561" y="457923"/>
                  </a:lnTo>
                  <a:lnTo>
                    <a:pt x="43916" y="457923"/>
                  </a:lnTo>
                  <a:lnTo>
                    <a:pt x="44284" y="457555"/>
                  </a:lnTo>
                  <a:lnTo>
                    <a:pt x="44996" y="457199"/>
                  </a:lnTo>
                  <a:lnTo>
                    <a:pt x="44996" y="456476"/>
                  </a:lnTo>
                  <a:lnTo>
                    <a:pt x="45364" y="456476"/>
                  </a:lnTo>
                  <a:lnTo>
                    <a:pt x="45405" y="455752"/>
                  </a:lnTo>
                  <a:lnTo>
                    <a:pt x="46562" y="445347"/>
                  </a:lnTo>
                  <a:lnTo>
                    <a:pt x="64458" y="404613"/>
                  </a:lnTo>
                  <a:lnTo>
                    <a:pt x="102854" y="375261"/>
                  </a:lnTo>
                  <a:lnTo>
                    <a:pt x="138595" y="368274"/>
                  </a:lnTo>
                  <a:lnTo>
                    <a:pt x="230795" y="368274"/>
                  </a:lnTo>
                  <a:lnTo>
                    <a:pt x="229323" y="365036"/>
                  </a:lnTo>
                  <a:lnTo>
                    <a:pt x="232194" y="345236"/>
                  </a:lnTo>
                  <a:lnTo>
                    <a:pt x="232918" y="342722"/>
                  </a:lnTo>
                  <a:lnTo>
                    <a:pt x="231114" y="341642"/>
                  </a:lnTo>
                  <a:lnTo>
                    <a:pt x="229679" y="340563"/>
                  </a:lnTo>
                  <a:lnTo>
                    <a:pt x="218544" y="335152"/>
                  </a:lnTo>
                  <a:lnTo>
                    <a:pt x="100799" y="335152"/>
                  </a:lnTo>
                  <a:lnTo>
                    <a:pt x="119164" y="281152"/>
                  </a:lnTo>
                  <a:lnTo>
                    <a:pt x="124917" y="278637"/>
                  </a:lnTo>
                  <a:lnTo>
                    <a:pt x="131038" y="277558"/>
                  </a:lnTo>
                  <a:lnTo>
                    <a:pt x="192442" y="277558"/>
                  </a:lnTo>
                  <a:lnTo>
                    <a:pt x="194043" y="262077"/>
                  </a:lnTo>
                  <a:lnTo>
                    <a:pt x="194043" y="261353"/>
                  </a:lnTo>
                  <a:lnTo>
                    <a:pt x="192963" y="259194"/>
                  </a:lnTo>
                  <a:lnTo>
                    <a:pt x="192239" y="258483"/>
                  </a:lnTo>
                  <a:lnTo>
                    <a:pt x="191515" y="258114"/>
                  </a:lnTo>
                  <a:lnTo>
                    <a:pt x="183959" y="253441"/>
                  </a:lnTo>
                  <a:lnTo>
                    <a:pt x="179763" y="233641"/>
                  </a:lnTo>
                  <a:lnTo>
                    <a:pt x="115201" y="233641"/>
                  </a:lnTo>
                  <a:lnTo>
                    <a:pt x="117716" y="210235"/>
                  </a:lnTo>
                  <a:lnTo>
                    <a:pt x="129820" y="210235"/>
                  </a:lnTo>
                  <a:lnTo>
                    <a:pt x="118084" y="204838"/>
                  </a:lnTo>
                  <a:lnTo>
                    <a:pt x="118084" y="201955"/>
                  </a:lnTo>
                  <a:lnTo>
                    <a:pt x="128718" y="191884"/>
                  </a:lnTo>
                  <a:lnTo>
                    <a:pt x="118084" y="191884"/>
                  </a:lnTo>
                  <a:lnTo>
                    <a:pt x="120599" y="170637"/>
                  </a:lnTo>
                  <a:lnTo>
                    <a:pt x="153607" y="170637"/>
                  </a:lnTo>
                  <a:lnTo>
                    <a:pt x="154800" y="169913"/>
                  </a:lnTo>
                  <a:lnTo>
                    <a:pt x="167771" y="169913"/>
                  </a:lnTo>
                  <a:lnTo>
                    <a:pt x="167650" y="169202"/>
                  </a:lnTo>
                  <a:lnTo>
                    <a:pt x="132473" y="169202"/>
                  </a:lnTo>
                  <a:lnTo>
                    <a:pt x="122402" y="163804"/>
                  </a:lnTo>
                  <a:lnTo>
                    <a:pt x="122758" y="158762"/>
                  </a:lnTo>
                  <a:lnTo>
                    <a:pt x="132841" y="151561"/>
                  </a:lnTo>
                  <a:lnTo>
                    <a:pt x="164920" y="151561"/>
                  </a:lnTo>
                  <a:lnTo>
                    <a:pt x="164736" y="150113"/>
                  </a:lnTo>
                  <a:lnTo>
                    <a:pt x="122402" y="150113"/>
                  </a:lnTo>
                  <a:lnTo>
                    <a:pt x="123837" y="135356"/>
                  </a:lnTo>
                  <a:lnTo>
                    <a:pt x="162868" y="135356"/>
                  </a:lnTo>
                  <a:lnTo>
                    <a:pt x="162640" y="133553"/>
                  </a:lnTo>
                  <a:lnTo>
                    <a:pt x="133553" y="133553"/>
                  </a:lnTo>
                  <a:lnTo>
                    <a:pt x="124917" y="128879"/>
                  </a:lnTo>
                  <a:lnTo>
                    <a:pt x="126352" y="121323"/>
                  </a:lnTo>
                  <a:lnTo>
                    <a:pt x="133921" y="115557"/>
                  </a:lnTo>
                  <a:lnTo>
                    <a:pt x="143301" y="115557"/>
                  </a:lnTo>
                  <a:lnTo>
                    <a:pt x="143281" y="114477"/>
                  </a:lnTo>
                  <a:lnTo>
                    <a:pt x="160225" y="114477"/>
                  </a:lnTo>
                  <a:lnTo>
                    <a:pt x="159996" y="112674"/>
                  </a:lnTo>
                  <a:lnTo>
                    <a:pt x="126352" y="112674"/>
                  </a:lnTo>
                  <a:lnTo>
                    <a:pt x="127444" y="100799"/>
                  </a:lnTo>
                  <a:lnTo>
                    <a:pt x="158862" y="100799"/>
                  </a:lnTo>
                  <a:lnTo>
                    <a:pt x="158743" y="99364"/>
                  </a:lnTo>
                  <a:lnTo>
                    <a:pt x="142557" y="99364"/>
                  </a:lnTo>
                  <a:lnTo>
                    <a:pt x="142525" y="97916"/>
                  </a:lnTo>
                  <a:lnTo>
                    <a:pt x="134632" y="97916"/>
                  </a:lnTo>
                  <a:lnTo>
                    <a:pt x="127444" y="94322"/>
                  </a:lnTo>
                  <a:lnTo>
                    <a:pt x="128879" y="87121"/>
                  </a:lnTo>
                  <a:lnTo>
                    <a:pt x="135000" y="83883"/>
                  </a:lnTo>
                  <a:lnTo>
                    <a:pt x="142210" y="83883"/>
                  </a:lnTo>
                  <a:lnTo>
                    <a:pt x="142201" y="83515"/>
                  </a:lnTo>
                  <a:lnTo>
                    <a:pt x="157431" y="83515"/>
                  </a:lnTo>
                  <a:lnTo>
                    <a:pt x="156656" y="74155"/>
                  </a:lnTo>
                  <a:lnTo>
                    <a:pt x="129235" y="74155"/>
                  </a:lnTo>
                  <a:lnTo>
                    <a:pt x="131038" y="60477"/>
                  </a:lnTo>
                  <a:lnTo>
                    <a:pt x="156603" y="60477"/>
                  </a:lnTo>
                  <a:lnTo>
                    <a:pt x="158762" y="59753"/>
                  </a:lnTo>
                  <a:lnTo>
                    <a:pt x="162001" y="43192"/>
                  </a:lnTo>
                  <a:lnTo>
                    <a:pt x="159842" y="40322"/>
                  </a:lnTo>
                  <a:lnTo>
                    <a:pt x="155879" y="40322"/>
                  </a:lnTo>
                  <a:lnTo>
                    <a:pt x="153720" y="37795"/>
                  </a:lnTo>
                  <a:lnTo>
                    <a:pt x="153720" y="29883"/>
                  </a:lnTo>
                  <a:lnTo>
                    <a:pt x="153352" y="28435"/>
                  </a:lnTo>
                  <a:lnTo>
                    <a:pt x="148678" y="24472"/>
                  </a:lnTo>
                  <a:lnTo>
                    <a:pt x="142201" y="24472"/>
                  </a:lnTo>
                  <a:lnTo>
                    <a:pt x="142201" y="3962"/>
                  </a:lnTo>
                  <a:lnTo>
                    <a:pt x="141477" y="2158"/>
                  </a:lnTo>
                  <a:lnTo>
                    <a:pt x="140398" y="0"/>
                  </a:lnTo>
                  <a:close/>
                </a:path>
                <a:path w="276860" h="458470">
                  <a:moveTo>
                    <a:pt x="230795" y="368274"/>
                  </a:moveTo>
                  <a:lnTo>
                    <a:pt x="138595" y="368274"/>
                  </a:lnTo>
                  <a:lnTo>
                    <a:pt x="150713" y="369073"/>
                  </a:lnTo>
                  <a:lnTo>
                    <a:pt x="162626" y="371424"/>
                  </a:lnTo>
                  <a:lnTo>
                    <a:pt x="204568" y="395455"/>
                  </a:lnTo>
                  <a:lnTo>
                    <a:pt x="227968" y="434743"/>
                  </a:lnTo>
                  <a:lnTo>
                    <a:pt x="231838" y="456476"/>
                  </a:lnTo>
                  <a:lnTo>
                    <a:pt x="232194" y="457199"/>
                  </a:lnTo>
                  <a:lnTo>
                    <a:pt x="232562" y="457555"/>
                  </a:lnTo>
                  <a:lnTo>
                    <a:pt x="233273" y="457923"/>
                  </a:lnTo>
                  <a:lnTo>
                    <a:pt x="233641" y="457923"/>
                  </a:lnTo>
                  <a:lnTo>
                    <a:pt x="233997" y="458279"/>
                  </a:lnTo>
                  <a:lnTo>
                    <a:pt x="274675" y="458279"/>
                  </a:lnTo>
                  <a:lnTo>
                    <a:pt x="276123" y="456844"/>
                  </a:lnTo>
                  <a:lnTo>
                    <a:pt x="276478" y="456120"/>
                  </a:lnTo>
                  <a:lnTo>
                    <a:pt x="276478" y="454317"/>
                  </a:lnTo>
                  <a:lnTo>
                    <a:pt x="276123" y="453593"/>
                  </a:lnTo>
                  <a:lnTo>
                    <a:pt x="264236" y="434162"/>
                  </a:lnTo>
                  <a:lnTo>
                    <a:pt x="254784" y="417283"/>
                  </a:lnTo>
                  <a:lnTo>
                    <a:pt x="245837" y="400137"/>
                  </a:lnTo>
                  <a:lnTo>
                    <a:pt x="237361" y="382721"/>
                  </a:lnTo>
                  <a:lnTo>
                    <a:pt x="230795" y="368274"/>
                  </a:lnTo>
                  <a:close/>
                </a:path>
                <a:path w="276860" h="458470">
                  <a:moveTo>
                    <a:pt x="192442" y="277558"/>
                  </a:moveTo>
                  <a:lnTo>
                    <a:pt x="146875" y="277558"/>
                  </a:lnTo>
                  <a:lnTo>
                    <a:pt x="153720" y="278637"/>
                  </a:lnTo>
                  <a:lnTo>
                    <a:pt x="159842" y="281152"/>
                  </a:lnTo>
                  <a:lnTo>
                    <a:pt x="178193" y="335152"/>
                  </a:lnTo>
                  <a:lnTo>
                    <a:pt x="218544" y="335152"/>
                  </a:lnTo>
                  <a:lnTo>
                    <a:pt x="217081" y="334441"/>
                  </a:lnTo>
                  <a:lnTo>
                    <a:pt x="216357" y="334441"/>
                  </a:lnTo>
                  <a:lnTo>
                    <a:pt x="191884" y="282955"/>
                  </a:lnTo>
                  <a:lnTo>
                    <a:pt x="192442" y="277558"/>
                  </a:lnTo>
                  <a:close/>
                </a:path>
                <a:path w="276860" h="458470">
                  <a:moveTo>
                    <a:pt x="129820" y="210235"/>
                  </a:moveTo>
                  <a:lnTo>
                    <a:pt x="117716" y="210235"/>
                  </a:lnTo>
                  <a:lnTo>
                    <a:pt x="131038" y="217792"/>
                  </a:lnTo>
                  <a:lnTo>
                    <a:pt x="130314" y="224637"/>
                  </a:lnTo>
                  <a:lnTo>
                    <a:pt x="115201" y="233641"/>
                  </a:lnTo>
                  <a:lnTo>
                    <a:pt x="160553" y="233641"/>
                  </a:lnTo>
                  <a:lnTo>
                    <a:pt x="146164" y="224993"/>
                  </a:lnTo>
                  <a:lnTo>
                    <a:pt x="145796" y="218884"/>
                  </a:lnTo>
                  <a:lnTo>
                    <a:pt x="158038" y="211683"/>
                  </a:lnTo>
                  <a:lnTo>
                    <a:pt x="175109" y="211683"/>
                  </a:lnTo>
                  <a:lnTo>
                    <a:pt x="175031" y="211315"/>
                  </a:lnTo>
                  <a:lnTo>
                    <a:pt x="145796" y="211315"/>
                  </a:lnTo>
                  <a:lnTo>
                    <a:pt x="145784" y="210959"/>
                  </a:lnTo>
                  <a:lnTo>
                    <a:pt x="131394" y="210959"/>
                  </a:lnTo>
                  <a:lnTo>
                    <a:pt x="129820" y="210235"/>
                  </a:lnTo>
                  <a:close/>
                </a:path>
                <a:path w="276860" h="458470">
                  <a:moveTo>
                    <a:pt x="175109" y="211683"/>
                  </a:moveTo>
                  <a:lnTo>
                    <a:pt x="158038" y="211683"/>
                  </a:lnTo>
                  <a:lnTo>
                    <a:pt x="160553" y="233641"/>
                  </a:lnTo>
                  <a:lnTo>
                    <a:pt x="179763" y="233641"/>
                  </a:lnTo>
                  <a:lnTo>
                    <a:pt x="175109" y="211683"/>
                  </a:lnTo>
                  <a:close/>
                </a:path>
                <a:path w="276860" h="458470">
                  <a:moveTo>
                    <a:pt x="171009" y="189001"/>
                  </a:moveTo>
                  <a:lnTo>
                    <a:pt x="145084" y="189001"/>
                  </a:lnTo>
                  <a:lnTo>
                    <a:pt x="157314" y="195833"/>
                  </a:lnTo>
                  <a:lnTo>
                    <a:pt x="157314" y="204114"/>
                  </a:lnTo>
                  <a:lnTo>
                    <a:pt x="145796" y="211315"/>
                  </a:lnTo>
                  <a:lnTo>
                    <a:pt x="175031" y="211315"/>
                  </a:lnTo>
                  <a:lnTo>
                    <a:pt x="173846" y="205724"/>
                  </a:lnTo>
                  <a:lnTo>
                    <a:pt x="171009" y="189001"/>
                  </a:lnTo>
                  <a:close/>
                </a:path>
                <a:path w="276860" h="458470">
                  <a:moveTo>
                    <a:pt x="145084" y="189001"/>
                  </a:moveTo>
                  <a:lnTo>
                    <a:pt x="131762" y="189001"/>
                  </a:lnTo>
                  <a:lnTo>
                    <a:pt x="131394" y="210959"/>
                  </a:lnTo>
                  <a:lnTo>
                    <a:pt x="145784" y="210959"/>
                  </a:lnTo>
                  <a:lnTo>
                    <a:pt x="145084" y="189001"/>
                  </a:lnTo>
                  <a:close/>
                </a:path>
                <a:path w="276860" h="458470">
                  <a:moveTo>
                    <a:pt x="153607" y="170637"/>
                  </a:moveTo>
                  <a:lnTo>
                    <a:pt x="120599" y="170637"/>
                  </a:lnTo>
                  <a:lnTo>
                    <a:pt x="131762" y="177114"/>
                  </a:lnTo>
                  <a:lnTo>
                    <a:pt x="131762" y="182156"/>
                  </a:lnTo>
                  <a:lnTo>
                    <a:pt x="118084" y="191884"/>
                  </a:lnTo>
                  <a:lnTo>
                    <a:pt x="128718" y="191884"/>
                  </a:lnTo>
                  <a:lnTo>
                    <a:pt x="131762" y="189001"/>
                  </a:lnTo>
                  <a:lnTo>
                    <a:pt x="171009" y="189001"/>
                  </a:lnTo>
                  <a:lnTo>
                    <a:pt x="170886" y="188277"/>
                  </a:lnTo>
                  <a:lnTo>
                    <a:pt x="156235" y="188277"/>
                  </a:lnTo>
                  <a:lnTo>
                    <a:pt x="144716" y="181076"/>
                  </a:lnTo>
                  <a:lnTo>
                    <a:pt x="144716" y="176034"/>
                  </a:lnTo>
                  <a:lnTo>
                    <a:pt x="153607" y="170637"/>
                  </a:lnTo>
                  <a:close/>
                </a:path>
                <a:path w="276860" h="458470">
                  <a:moveTo>
                    <a:pt x="167771" y="169913"/>
                  </a:moveTo>
                  <a:lnTo>
                    <a:pt x="154800" y="169913"/>
                  </a:lnTo>
                  <a:lnTo>
                    <a:pt x="156235" y="188277"/>
                  </a:lnTo>
                  <a:lnTo>
                    <a:pt x="170886" y="188277"/>
                  </a:lnTo>
                  <a:lnTo>
                    <a:pt x="167771" y="169913"/>
                  </a:lnTo>
                  <a:close/>
                </a:path>
                <a:path w="276860" h="458470">
                  <a:moveTo>
                    <a:pt x="143992" y="151561"/>
                  </a:moveTo>
                  <a:lnTo>
                    <a:pt x="132841" y="151561"/>
                  </a:lnTo>
                  <a:lnTo>
                    <a:pt x="132473" y="169202"/>
                  </a:lnTo>
                  <a:lnTo>
                    <a:pt x="144716" y="169202"/>
                  </a:lnTo>
                  <a:lnTo>
                    <a:pt x="143992" y="151561"/>
                  </a:lnTo>
                  <a:close/>
                </a:path>
                <a:path w="276860" h="458470">
                  <a:moveTo>
                    <a:pt x="164920" y="151561"/>
                  </a:moveTo>
                  <a:lnTo>
                    <a:pt x="143992" y="151561"/>
                  </a:lnTo>
                  <a:lnTo>
                    <a:pt x="154444" y="157683"/>
                  </a:lnTo>
                  <a:lnTo>
                    <a:pt x="154800" y="163804"/>
                  </a:lnTo>
                  <a:lnTo>
                    <a:pt x="144716" y="169202"/>
                  </a:lnTo>
                  <a:lnTo>
                    <a:pt x="167650" y="169202"/>
                  </a:lnTo>
                  <a:lnTo>
                    <a:pt x="165688" y="157635"/>
                  </a:lnTo>
                  <a:lnTo>
                    <a:pt x="164920" y="151561"/>
                  </a:lnTo>
                  <a:close/>
                </a:path>
                <a:path w="276860" h="458470">
                  <a:moveTo>
                    <a:pt x="162868" y="135356"/>
                  </a:moveTo>
                  <a:lnTo>
                    <a:pt x="123837" y="135356"/>
                  </a:lnTo>
                  <a:lnTo>
                    <a:pt x="132841" y="140398"/>
                  </a:lnTo>
                  <a:lnTo>
                    <a:pt x="132841" y="143992"/>
                  </a:lnTo>
                  <a:lnTo>
                    <a:pt x="122402" y="150113"/>
                  </a:lnTo>
                  <a:lnTo>
                    <a:pt x="151917" y="150113"/>
                  </a:lnTo>
                  <a:lnTo>
                    <a:pt x="143992" y="144716"/>
                  </a:lnTo>
                  <a:lnTo>
                    <a:pt x="143992" y="141122"/>
                  </a:lnTo>
                  <a:lnTo>
                    <a:pt x="151193" y="136436"/>
                  </a:lnTo>
                  <a:lnTo>
                    <a:pt x="163005" y="136436"/>
                  </a:lnTo>
                  <a:lnTo>
                    <a:pt x="162868" y="135356"/>
                  </a:lnTo>
                  <a:close/>
                </a:path>
                <a:path w="276860" h="458470">
                  <a:moveTo>
                    <a:pt x="163005" y="136436"/>
                  </a:moveTo>
                  <a:lnTo>
                    <a:pt x="151193" y="136436"/>
                  </a:lnTo>
                  <a:lnTo>
                    <a:pt x="151917" y="150113"/>
                  </a:lnTo>
                  <a:lnTo>
                    <a:pt x="164736" y="150113"/>
                  </a:lnTo>
                  <a:lnTo>
                    <a:pt x="163005" y="136436"/>
                  </a:lnTo>
                  <a:close/>
                </a:path>
                <a:path w="276860" h="458470">
                  <a:moveTo>
                    <a:pt x="143301" y="115557"/>
                  </a:moveTo>
                  <a:lnTo>
                    <a:pt x="133921" y="115557"/>
                  </a:lnTo>
                  <a:lnTo>
                    <a:pt x="133553" y="133553"/>
                  </a:lnTo>
                  <a:lnTo>
                    <a:pt x="143637" y="133553"/>
                  </a:lnTo>
                  <a:lnTo>
                    <a:pt x="143301" y="115557"/>
                  </a:lnTo>
                  <a:close/>
                </a:path>
                <a:path w="276860" h="458470">
                  <a:moveTo>
                    <a:pt x="160225" y="114477"/>
                  </a:moveTo>
                  <a:lnTo>
                    <a:pt x="143281" y="114477"/>
                  </a:lnTo>
                  <a:lnTo>
                    <a:pt x="150837" y="119164"/>
                  </a:lnTo>
                  <a:lnTo>
                    <a:pt x="151917" y="128879"/>
                  </a:lnTo>
                  <a:lnTo>
                    <a:pt x="143637" y="133553"/>
                  </a:lnTo>
                  <a:lnTo>
                    <a:pt x="162640" y="133553"/>
                  </a:lnTo>
                  <a:lnTo>
                    <a:pt x="160225" y="114477"/>
                  </a:lnTo>
                  <a:close/>
                </a:path>
                <a:path w="276860" h="458470">
                  <a:moveTo>
                    <a:pt x="158862" y="100799"/>
                  </a:moveTo>
                  <a:lnTo>
                    <a:pt x="127444" y="100799"/>
                  </a:lnTo>
                  <a:lnTo>
                    <a:pt x="134632" y="104762"/>
                  </a:lnTo>
                  <a:lnTo>
                    <a:pt x="134632" y="107276"/>
                  </a:lnTo>
                  <a:lnTo>
                    <a:pt x="126352" y="112674"/>
                  </a:lnTo>
                  <a:lnTo>
                    <a:pt x="159996" y="112674"/>
                  </a:lnTo>
                  <a:lnTo>
                    <a:pt x="159860" y="111594"/>
                  </a:lnTo>
                  <a:lnTo>
                    <a:pt x="150113" y="111594"/>
                  </a:lnTo>
                  <a:lnTo>
                    <a:pt x="143281" y="107276"/>
                  </a:lnTo>
                  <a:lnTo>
                    <a:pt x="143281" y="106552"/>
                  </a:lnTo>
                  <a:lnTo>
                    <a:pt x="144360" y="105473"/>
                  </a:lnTo>
                  <a:lnTo>
                    <a:pt x="145796" y="104393"/>
                  </a:lnTo>
                  <a:lnTo>
                    <a:pt x="147955" y="103314"/>
                  </a:lnTo>
                  <a:lnTo>
                    <a:pt x="148678" y="102603"/>
                  </a:lnTo>
                  <a:lnTo>
                    <a:pt x="149758" y="102234"/>
                  </a:lnTo>
                  <a:lnTo>
                    <a:pt x="158980" y="102234"/>
                  </a:lnTo>
                  <a:lnTo>
                    <a:pt x="158862" y="100799"/>
                  </a:lnTo>
                  <a:close/>
                </a:path>
                <a:path w="276860" h="458470">
                  <a:moveTo>
                    <a:pt x="158980" y="102234"/>
                  </a:moveTo>
                  <a:lnTo>
                    <a:pt x="149758" y="102234"/>
                  </a:lnTo>
                  <a:lnTo>
                    <a:pt x="150113" y="111594"/>
                  </a:lnTo>
                  <a:lnTo>
                    <a:pt x="159860" y="111594"/>
                  </a:lnTo>
                  <a:lnTo>
                    <a:pt x="159558" y="109208"/>
                  </a:lnTo>
                  <a:lnTo>
                    <a:pt x="158980" y="102234"/>
                  </a:lnTo>
                  <a:close/>
                </a:path>
                <a:path w="276860" h="458470">
                  <a:moveTo>
                    <a:pt x="157431" y="83515"/>
                  </a:moveTo>
                  <a:lnTo>
                    <a:pt x="142201" y="83515"/>
                  </a:lnTo>
                  <a:lnTo>
                    <a:pt x="147599" y="86398"/>
                  </a:lnTo>
                  <a:lnTo>
                    <a:pt x="148678" y="95034"/>
                  </a:lnTo>
                  <a:lnTo>
                    <a:pt x="142557" y="99364"/>
                  </a:lnTo>
                  <a:lnTo>
                    <a:pt x="158743" y="99364"/>
                  </a:lnTo>
                  <a:lnTo>
                    <a:pt x="157431" y="83515"/>
                  </a:lnTo>
                  <a:close/>
                </a:path>
                <a:path w="276860" h="458470">
                  <a:moveTo>
                    <a:pt x="142210" y="83883"/>
                  </a:moveTo>
                  <a:lnTo>
                    <a:pt x="135000" y="83883"/>
                  </a:lnTo>
                  <a:lnTo>
                    <a:pt x="134632" y="97916"/>
                  </a:lnTo>
                  <a:lnTo>
                    <a:pt x="142525" y="97916"/>
                  </a:lnTo>
                  <a:lnTo>
                    <a:pt x="142210" y="83883"/>
                  </a:lnTo>
                  <a:close/>
                </a:path>
                <a:path w="276860" h="458470">
                  <a:moveTo>
                    <a:pt x="141477" y="60477"/>
                  </a:moveTo>
                  <a:lnTo>
                    <a:pt x="135356" y="60477"/>
                  </a:lnTo>
                  <a:lnTo>
                    <a:pt x="135000" y="71640"/>
                  </a:lnTo>
                  <a:lnTo>
                    <a:pt x="129235" y="74155"/>
                  </a:lnTo>
                  <a:lnTo>
                    <a:pt x="156656" y="74155"/>
                  </a:lnTo>
                  <a:lnTo>
                    <a:pt x="156627" y="73799"/>
                  </a:lnTo>
                  <a:lnTo>
                    <a:pt x="146519" y="73799"/>
                  </a:lnTo>
                  <a:lnTo>
                    <a:pt x="142201" y="71272"/>
                  </a:lnTo>
                  <a:lnTo>
                    <a:pt x="141477" y="60477"/>
                  </a:lnTo>
                  <a:close/>
                </a:path>
                <a:path w="276860" h="458470">
                  <a:moveTo>
                    <a:pt x="155524" y="60477"/>
                  </a:moveTo>
                  <a:lnTo>
                    <a:pt x="145796" y="60477"/>
                  </a:lnTo>
                  <a:lnTo>
                    <a:pt x="146519" y="73799"/>
                  </a:lnTo>
                  <a:lnTo>
                    <a:pt x="156627" y="73799"/>
                  </a:lnTo>
                  <a:lnTo>
                    <a:pt x="155524" y="60477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581AD766-FFB6-4E2A-95F0-A995B664E836}"/>
                </a:ext>
              </a:extLst>
            </p:cNvPr>
            <p:cNvSpPr/>
            <p:nvPr/>
          </p:nvSpPr>
          <p:spPr>
            <a:xfrm>
              <a:off x="1115999" y="4854609"/>
              <a:ext cx="7503159" cy="0"/>
            </a:xfrm>
            <a:custGeom>
              <a:avLst/>
              <a:gdLst/>
              <a:ahLst/>
              <a:cxnLst/>
              <a:rect l="l" t="t" r="r" b="b"/>
              <a:pathLst>
                <a:path w="7503159">
                  <a:moveTo>
                    <a:pt x="0" y="0"/>
                  </a:moveTo>
                  <a:lnTo>
                    <a:pt x="7502766" y="0"/>
                  </a:lnTo>
                </a:path>
              </a:pathLst>
            </a:custGeom>
            <a:ln w="9717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9EEB50F6-E078-43CC-A517-3B0729E75676}"/>
                </a:ext>
              </a:extLst>
            </p:cNvPr>
            <p:cNvSpPr/>
            <p:nvPr/>
          </p:nvSpPr>
          <p:spPr>
            <a:xfrm>
              <a:off x="2798635" y="4812127"/>
              <a:ext cx="5949950" cy="149860"/>
            </a:xfrm>
            <a:custGeom>
              <a:avLst/>
              <a:gdLst/>
              <a:ahLst/>
              <a:cxnLst/>
              <a:rect l="l" t="t" r="r" b="b"/>
              <a:pathLst>
                <a:path w="5949950" h="149860">
                  <a:moveTo>
                    <a:pt x="107289" y="149758"/>
                  </a:moveTo>
                  <a:lnTo>
                    <a:pt x="53644" y="42494"/>
                  </a:lnTo>
                  <a:lnTo>
                    <a:pt x="0" y="149758"/>
                  </a:lnTo>
                  <a:lnTo>
                    <a:pt x="107289" y="149758"/>
                  </a:lnTo>
                  <a:close/>
                </a:path>
                <a:path w="5949950" h="149860">
                  <a:moveTo>
                    <a:pt x="1979282" y="149758"/>
                  </a:moveTo>
                  <a:lnTo>
                    <a:pt x="1925650" y="42494"/>
                  </a:lnTo>
                  <a:lnTo>
                    <a:pt x="1872361" y="149758"/>
                  </a:lnTo>
                  <a:lnTo>
                    <a:pt x="1979282" y="149758"/>
                  </a:lnTo>
                  <a:close/>
                </a:path>
                <a:path w="5949950" h="149860">
                  <a:moveTo>
                    <a:pt x="3894480" y="149758"/>
                  </a:moveTo>
                  <a:lnTo>
                    <a:pt x="3841204" y="42494"/>
                  </a:lnTo>
                  <a:lnTo>
                    <a:pt x="3787546" y="149758"/>
                  </a:lnTo>
                  <a:lnTo>
                    <a:pt x="3894480" y="149758"/>
                  </a:lnTo>
                  <a:close/>
                </a:path>
                <a:path w="5949950" h="149860">
                  <a:moveTo>
                    <a:pt x="5949366" y="42494"/>
                  </a:moveTo>
                  <a:lnTo>
                    <a:pt x="5791327" y="0"/>
                  </a:lnTo>
                  <a:lnTo>
                    <a:pt x="5791327" y="84963"/>
                  </a:lnTo>
                  <a:lnTo>
                    <a:pt x="5949366" y="42494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11">
            <a:extLst>
              <a:ext uri="{FF2B5EF4-FFF2-40B4-BE49-F238E27FC236}">
                <a16:creationId xmlns:a16="http://schemas.microsoft.com/office/drawing/2014/main" id="{0C586CE5-B216-4FDD-A3A8-05844E4EF4B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1344" y="4184135"/>
            <a:ext cx="258127" cy="262801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CEA6A1D9-8CDC-480E-B866-4889EA9AF2B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9226" y="2949326"/>
            <a:ext cx="954354" cy="540003"/>
          </a:xfrm>
          <a:prstGeom prst="rect">
            <a:avLst/>
          </a:prstGeom>
        </p:spPr>
      </p:pic>
      <p:grpSp>
        <p:nvGrpSpPr>
          <p:cNvPr id="11" name="object 13">
            <a:extLst>
              <a:ext uri="{FF2B5EF4-FFF2-40B4-BE49-F238E27FC236}">
                <a16:creationId xmlns:a16="http://schemas.microsoft.com/office/drawing/2014/main" id="{F0DEB5AB-DD16-4F19-910F-622EC23A672D}"/>
              </a:ext>
            </a:extLst>
          </p:cNvPr>
          <p:cNvGrpSpPr/>
          <p:nvPr/>
        </p:nvGrpSpPr>
        <p:grpSpPr>
          <a:xfrm>
            <a:off x="6541149" y="1250130"/>
            <a:ext cx="3228975" cy="2204085"/>
            <a:chOff x="5488203" y="1157766"/>
            <a:chExt cx="3228975" cy="2204085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3C2A074B-A7B3-42B2-A342-276DFD3C161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1719" y="2680572"/>
              <a:ext cx="807123" cy="456476"/>
            </a:xfrm>
            <a:prstGeom prst="rect">
              <a:avLst/>
            </a:prstGeom>
          </p:spPr>
        </p:pic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E2292DCC-F8DA-483E-8987-286E0ECA301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203" y="1673652"/>
              <a:ext cx="977036" cy="248031"/>
            </a:xfrm>
            <a:prstGeom prst="rect">
              <a:avLst/>
            </a:prstGeom>
          </p:spPr>
        </p:pic>
        <p:pic>
          <p:nvPicPr>
            <p:cNvPr id="14" name="object 16">
              <a:extLst>
                <a:ext uri="{FF2B5EF4-FFF2-40B4-BE49-F238E27FC236}">
                  <a16:creationId xmlns:a16="http://schemas.microsoft.com/office/drawing/2014/main" id="{3604CC9F-4818-44B8-87E9-5AE14A1A029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0244" y="1157766"/>
              <a:ext cx="244436" cy="202323"/>
            </a:xfrm>
            <a:prstGeom prst="rect">
              <a:avLst/>
            </a:prstGeom>
          </p:spPr>
        </p:pic>
        <p:pic>
          <p:nvPicPr>
            <p:cNvPr id="15" name="object 17">
              <a:extLst>
                <a:ext uri="{FF2B5EF4-FFF2-40B4-BE49-F238E27FC236}">
                  <a16:creationId xmlns:a16="http://schemas.microsoft.com/office/drawing/2014/main" id="{DE154625-C5E5-45C4-AA37-E630065FAC4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5313" y="1166414"/>
              <a:ext cx="1043292" cy="249834"/>
            </a:xfrm>
            <a:prstGeom prst="rect">
              <a:avLst/>
            </a:prstGeom>
          </p:spPr>
        </p:pic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07A61E6D-3F01-4A9F-833A-DC916FB68C1A}"/>
                </a:ext>
              </a:extLst>
            </p:cNvPr>
            <p:cNvSpPr/>
            <p:nvPr/>
          </p:nvSpPr>
          <p:spPr>
            <a:xfrm>
              <a:off x="7158240" y="3227764"/>
              <a:ext cx="323850" cy="133985"/>
            </a:xfrm>
            <a:custGeom>
              <a:avLst/>
              <a:gdLst/>
              <a:ahLst/>
              <a:cxnLst/>
              <a:rect l="l" t="t" r="r" b="b"/>
              <a:pathLst>
                <a:path w="323850" h="133985">
                  <a:moveTo>
                    <a:pt x="96113" y="65887"/>
                  </a:moveTo>
                  <a:lnTo>
                    <a:pt x="95859" y="64084"/>
                  </a:lnTo>
                  <a:lnTo>
                    <a:pt x="95758" y="58686"/>
                  </a:lnTo>
                  <a:lnTo>
                    <a:pt x="95211" y="50609"/>
                  </a:lnTo>
                  <a:lnTo>
                    <a:pt x="78473" y="15481"/>
                  </a:lnTo>
                  <a:lnTo>
                    <a:pt x="78473" y="64084"/>
                  </a:lnTo>
                  <a:lnTo>
                    <a:pt x="75133" y="88747"/>
                  </a:lnTo>
                  <a:lnTo>
                    <a:pt x="65506" y="106121"/>
                  </a:lnTo>
                  <a:lnTo>
                    <a:pt x="50228" y="116332"/>
                  </a:lnTo>
                  <a:lnTo>
                    <a:pt x="29883" y="119519"/>
                  </a:lnTo>
                  <a:lnTo>
                    <a:pt x="19799" y="119519"/>
                  </a:lnTo>
                  <a:lnTo>
                    <a:pt x="16205" y="119164"/>
                  </a:lnTo>
                  <a:lnTo>
                    <a:pt x="16205" y="14770"/>
                  </a:lnTo>
                  <a:lnTo>
                    <a:pt x="21234" y="13677"/>
                  </a:lnTo>
                  <a:lnTo>
                    <a:pt x="26644" y="13322"/>
                  </a:lnTo>
                  <a:lnTo>
                    <a:pt x="32042" y="13322"/>
                  </a:lnTo>
                  <a:lnTo>
                    <a:pt x="52552" y="16802"/>
                  </a:lnTo>
                  <a:lnTo>
                    <a:pt x="67132" y="26835"/>
                  </a:lnTo>
                  <a:lnTo>
                    <a:pt x="75768" y="42799"/>
                  </a:lnTo>
                  <a:lnTo>
                    <a:pt x="78473" y="64084"/>
                  </a:lnTo>
                  <a:lnTo>
                    <a:pt x="78473" y="15481"/>
                  </a:lnTo>
                  <a:lnTo>
                    <a:pt x="77393" y="14401"/>
                  </a:lnTo>
                  <a:lnTo>
                    <a:pt x="75882" y="13322"/>
                  </a:lnTo>
                  <a:lnTo>
                    <a:pt x="74879" y="12598"/>
                  </a:lnTo>
                  <a:lnTo>
                    <a:pt x="36004" y="0"/>
                  </a:lnTo>
                  <a:lnTo>
                    <a:pt x="32753" y="0"/>
                  </a:lnTo>
                  <a:lnTo>
                    <a:pt x="30962" y="368"/>
                  </a:lnTo>
                  <a:lnTo>
                    <a:pt x="29883" y="368"/>
                  </a:lnTo>
                  <a:lnTo>
                    <a:pt x="22313" y="508"/>
                  </a:lnTo>
                  <a:lnTo>
                    <a:pt x="14795" y="952"/>
                  </a:lnTo>
                  <a:lnTo>
                    <a:pt x="7340" y="1739"/>
                  </a:lnTo>
                  <a:lnTo>
                    <a:pt x="0" y="2882"/>
                  </a:lnTo>
                  <a:lnTo>
                    <a:pt x="0" y="131762"/>
                  </a:lnTo>
                  <a:lnTo>
                    <a:pt x="15836" y="133210"/>
                  </a:lnTo>
                  <a:lnTo>
                    <a:pt x="26276" y="133210"/>
                  </a:lnTo>
                  <a:lnTo>
                    <a:pt x="28803" y="133565"/>
                  </a:lnTo>
                  <a:lnTo>
                    <a:pt x="34201" y="133565"/>
                  </a:lnTo>
                  <a:lnTo>
                    <a:pt x="42265" y="133032"/>
                  </a:lnTo>
                  <a:lnTo>
                    <a:pt x="73329" y="119519"/>
                  </a:lnTo>
                  <a:lnTo>
                    <a:pt x="77978" y="115430"/>
                  </a:lnTo>
                  <a:lnTo>
                    <a:pt x="95580" y="79578"/>
                  </a:lnTo>
                  <a:lnTo>
                    <a:pt x="96113" y="71285"/>
                  </a:lnTo>
                  <a:lnTo>
                    <a:pt x="96113" y="65887"/>
                  </a:lnTo>
                  <a:close/>
                </a:path>
                <a:path w="323850" h="133985">
                  <a:moveTo>
                    <a:pt x="178193" y="132118"/>
                  </a:moveTo>
                  <a:lnTo>
                    <a:pt x="177114" y="125641"/>
                  </a:lnTo>
                  <a:lnTo>
                    <a:pt x="176834" y="120967"/>
                  </a:lnTo>
                  <a:lnTo>
                    <a:pt x="176758" y="83883"/>
                  </a:lnTo>
                  <a:lnTo>
                    <a:pt x="176669" y="72364"/>
                  </a:lnTo>
                  <a:lnTo>
                    <a:pt x="175221" y="59156"/>
                  </a:lnTo>
                  <a:lnTo>
                    <a:pt x="170446" y="48602"/>
                  </a:lnTo>
                  <a:lnTo>
                    <a:pt x="169913" y="47434"/>
                  </a:lnTo>
                  <a:lnTo>
                    <a:pt x="160921" y="40309"/>
                  </a:lnTo>
                  <a:lnTo>
                    <a:pt x="160921" y="83883"/>
                  </a:lnTo>
                  <a:lnTo>
                    <a:pt x="160921" y="102958"/>
                  </a:lnTo>
                  <a:lnTo>
                    <a:pt x="160197" y="106565"/>
                  </a:lnTo>
                  <a:lnTo>
                    <a:pt x="159473" y="108369"/>
                  </a:lnTo>
                  <a:lnTo>
                    <a:pt x="159118" y="109804"/>
                  </a:lnTo>
                  <a:lnTo>
                    <a:pt x="158038" y="111607"/>
                  </a:lnTo>
                  <a:lnTo>
                    <a:pt x="156235" y="114490"/>
                  </a:lnTo>
                  <a:lnTo>
                    <a:pt x="153720" y="117005"/>
                  </a:lnTo>
                  <a:lnTo>
                    <a:pt x="150482" y="118808"/>
                  </a:lnTo>
                  <a:lnTo>
                    <a:pt x="147599" y="120599"/>
                  </a:lnTo>
                  <a:lnTo>
                    <a:pt x="144005" y="121678"/>
                  </a:lnTo>
                  <a:lnTo>
                    <a:pt x="137160" y="121678"/>
                  </a:lnTo>
                  <a:lnTo>
                    <a:pt x="134645" y="120967"/>
                  </a:lnTo>
                  <a:lnTo>
                    <a:pt x="132473" y="119519"/>
                  </a:lnTo>
                  <a:lnTo>
                    <a:pt x="130314" y="118440"/>
                  </a:lnTo>
                  <a:lnTo>
                    <a:pt x="128524" y="116649"/>
                  </a:lnTo>
                  <a:lnTo>
                    <a:pt x="127076" y="114490"/>
                  </a:lnTo>
                  <a:lnTo>
                    <a:pt x="125996" y="112318"/>
                  </a:lnTo>
                  <a:lnTo>
                    <a:pt x="125285" y="109804"/>
                  </a:lnTo>
                  <a:lnTo>
                    <a:pt x="125285" y="105117"/>
                  </a:lnTo>
                  <a:lnTo>
                    <a:pt x="128676" y="93903"/>
                  </a:lnTo>
                  <a:lnTo>
                    <a:pt x="137287" y="87490"/>
                  </a:lnTo>
                  <a:lnTo>
                    <a:pt x="148818" y="84569"/>
                  </a:lnTo>
                  <a:lnTo>
                    <a:pt x="160921" y="83883"/>
                  </a:lnTo>
                  <a:lnTo>
                    <a:pt x="160921" y="40309"/>
                  </a:lnTo>
                  <a:lnTo>
                    <a:pt x="159740" y="39370"/>
                  </a:lnTo>
                  <a:lnTo>
                    <a:pt x="143637" y="36360"/>
                  </a:lnTo>
                  <a:lnTo>
                    <a:pt x="143281" y="36360"/>
                  </a:lnTo>
                  <a:lnTo>
                    <a:pt x="136220" y="36830"/>
                  </a:lnTo>
                  <a:lnTo>
                    <a:pt x="129235" y="38214"/>
                  </a:lnTo>
                  <a:lnTo>
                    <a:pt x="122516" y="40474"/>
                  </a:lnTo>
                  <a:lnTo>
                    <a:pt x="116281" y="43561"/>
                  </a:lnTo>
                  <a:lnTo>
                    <a:pt x="115925" y="43561"/>
                  </a:lnTo>
                  <a:lnTo>
                    <a:pt x="115925" y="43929"/>
                  </a:lnTo>
                  <a:lnTo>
                    <a:pt x="115557" y="43929"/>
                  </a:lnTo>
                  <a:lnTo>
                    <a:pt x="119164" y="55079"/>
                  </a:lnTo>
                  <a:lnTo>
                    <a:pt x="119875" y="54724"/>
                  </a:lnTo>
                  <a:lnTo>
                    <a:pt x="120599" y="54000"/>
                  </a:lnTo>
                  <a:lnTo>
                    <a:pt x="126720" y="50761"/>
                  </a:lnTo>
                  <a:lnTo>
                    <a:pt x="133553" y="48602"/>
                  </a:lnTo>
                  <a:lnTo>
                    <a:pt x="141122" y="48602"/>
                  </a:lnTo>
                  <a:lnTo>
                    <a:pt x="151295" y="50673"/>
                  </a:lnTo>
                  <a:lnTo>
                    <a:pt x="157175" y="55905"/>
                  </a:lnTo>
                  <a:lnTo>
                    <a:pt x="159893" y="62890"/>
                  </a:lnTo>
                  <a:lnTo>
                    <a:pt x="160553" y="70205"/>
                  </a:lnTo>
                  <a:lnTo>
                    <a:pt x="160553" y="72364"/>
                  </a:lnTo>
                  <a:lnTo>
                    <a:pt x="138988" y="74574"/>
                  </a:lnTo>
                  <a:lnTo>
                    <a:pt x="122796" y="81140"/>
                  </a:lnTo>
                  <a:lnTo>
                    <a:pt x="112610" y="91960"/>
                  </a:lnTo>
                  <a:lnTo>
                    <a:pt x="109156" y="106565"/>
                  </a:lnTo>
                  <a:lnTo>
                    <a:pt x="109080" y="112687"/>
                  </a:lnTo>
                  <a:lnTo>
                    <a:pt x="110159" y="117360"/>
                  </a:lnTo>
                  <a:lnTo>
                    <a:pt x="130314" y="133921"/>
                  </a:lnTo>
                  <a:lnTo>
                    <a:pt x="141478" y="133921"/>
                  </a:lnTo>
                  <a:lnTo>
                    <a:pt x="146875" y="132486"/>
                  </a:lnTo>
                  <a:lnTo>
                    <a:pt x="155524" y="127800"/>
                  </a:lnTo>
                  <a:lnTo>
                    <a:pt x="158762" y="124561"/>
                  </a:lnTo>
                  <a:lnTo>
                    <a:pt x="160769" y="121678"/>
                  </a:lnTo>
                  <a:lnTo>
                    <a:pt x="161277" y="120967"/>
                  </a:lnTo>
                  <a:lnTo>
                    <a:pt x="162001" y="120967"/>
                  </a:lnTo>
                  <a:lnTo>
                    <a:pt x="163436" y="132118"/>
                  </a:lnTo>
                  <a:lnTo>
                    <a:pt x="178193" y="132118"/>
                  </a:lnTo>
                  <a:close/>
                </a:path>
                <a:path w="323850" h="133985">
                  <a:moveTo>
                    <a:pt x="243713" y="38163"/>
                  </a:moveTo>
                  <a:lnTo>
                    <a:pt x="221043" y="38163"/>
                  </a:lnTo>
                  <a:lnTo>
                    <a:pt x="221043" y="15849"/>
                  </a:lnTo>
                  <a:lnTo>
                    <a:pt x="204838" y="21247"/>
                  </a:lnTo>
                  <a:lnTo>
                    <a:pt x="204838" y="38163"/>
                  </a:lnTo>
                  <a:lnTo>
                    <a:pt x="191516" y="38163"/>
                  </a:lnTo>
                  <a:lnTo>
                    <a:pt x="191516" y="50406"/>
                  </a:lnTo>
                  <a:lnTo>
                    <a:pt x="204838" y="50406"/>
                  </a:lnTo>
                  <a:lnTo>
                    <a:pt x="204838" y="112687"/>
                  </a:lnTo>
                  <a:lnTo>
                    <a:pt x="206641" y="119164"/>
                  </a:lnTo>
                  <a:lnTo>
                    <a:pt x="209524" y="124561"/>
                  </a:lnTo>
                  <a:lnTo>
                    <a:pt x="210235" y="125285"/>
                  </a:lnTo>
                  <a:lnTo>
                    <a:pt x="210604" y="126365"/>
                  </a:lnTo>
                  <a:lnTo>
                    <a:pt x="214198" y="129959"/>
                  </a:lnTo>
                  <a:lnTo>
                    <a:pt x="219595" y="132842"/>
                  </a:lnTo>
                  <a:lnTo>
                    <a:pt x="223558" y="133921"/>
                  </a:lnTo>
                  <a:lnTo>
                    <a:pt x="233997" y="133921"/>
                  </a:lnTo>
                  <a:lnTo>
                    <a:pt x="238315" y="133210"/>
                  </a:lnTo>
                  <a:lnTo>
                    <a:pt x="242633" y="131762"/>
                  </a:lnTo>
                  <a:lnTo>
                    <a:pt x="241922" y="119164"/>
                  </a:lnTo>
                  <a:lnTo>
                    <a:pt x="239395" y="119888"/>
                  </a:lnTo>
                  <a:lnTo>
                    <a:pt x="236524" y="120243"/>
                  </a:lnTo>
                  <a:lnTo>
                    <a:pt x="224993" y="120243"/>
                  </a:lnTo>
                  <a:lnTo>
                    <a:pt x="221043" y="114490"/>
                  </a:lnTo>
                  <a:lnTo>
                    <a:pt x="221043" y="50406"/>
                  </a:lnTo>
                  <a:lnTo>
                    <a:pt x="243713" y="50406"/>
                  </a:lnTo>
                  <a:lnTo>
                    <a:pt x="243713" y="38163"/>
                  </a:lnTo>
                  <a:close/>
                </a:path>
                <a:path w="323850" h="133985">
                  <a:moveTo>
                    <a:pt x="323634" y="132118"/>
                  </a:moveTo>
                  <a:lnTo>
                    <a:pt x="322783" y="124561"/>
                  </a:lnTo>
                  <a:lnTo>
                    <a:pt x="322364" y="120967"/>
                  </a:lnTo>
                  <a:lnTo>
                    <a:pt x="322199" y="119519"/>
                  </a:lnTo>
                  <a:lnTo>
                    <a:pt x="322199" y="110883"/>
                  </a:lnTo>
                  <a:lnTo>
                    <a:pt x="322554" y="109804"/>
                  </a:lnTo>
                  <a:lnTo>
                    <a:pt x="322554" y="83883"/>
                  </a:lnTo>
                  <a:lnTo>
                    <a:pt x="306362" y="40144"/>
                  </a:lnTo>
                  <a:lnTo>
                    <a:pt x="306362" y="83883"/>
                  </a:lnTo>
                  <a:lnTo>
                    <a:pt x="306362" y="104762"/>
                  </a:lnTo>
                  <a:lnTo>
                    <a:pt x="305638" y="106565"/>
                  </a:lnTo>
                  <a:lnTo>
                    <a:pt x="305282" y="108369"/>
                  </a:lnTo>
                  <a:lnTo>
                    <a:pt x="304558" y="109804"/>
                  </a:lnTo>
                  <a:lnTo>
                    <a:pt x="289433" y="121678"/>
                  </a:lnTo>
                  <a:lnTo>
                    <a:pt x="282600" y="121678"/>
                  </a:lnTo>
                  <a:lnTo>
                    <a:pt x="280073" y="120967"/>
                  </a:lnTo>
                  <a:lnTo>
                    <a:pt x="277914" y="119519"/>
                  </a:lnTo>
                  <a:lnTo>
                    <a:pt x="275755" y="118440"/>
                  </a:lnTo>
                  <a:lnTo>
                    <a:pt x="273964" y="116649"/>
                  </a:lnTo>
                  <a:lnTo>
                    <a:pt x="272884" y="114490"/>
                  </a:lnTo>
                  <a:lnTo>
                    <a:pt x="271437" y="112318"/>
                  </a:lnTo>
                  <a:lnTo>
                    <a:pt x="270713" y="109804"/>
                  </a:lnTo>
                  <a:lnTo>
                    <a:pt x="270713" y="105841"/>
                  </a:lnTo>
                  <a:lnTo>
                    <a:pt x="271081" y="105117"/>
                  </a:lnTo>
                  <a:lnTo>
                    <a:pt x="274459" y="93903"/>
                  </a:lnTo>
                  <a:lnTo>
                    <a:pt x="283044" y="87490"/>
                  </a:lnTo>
                  <a:lnTo>
                    <a:pt x="294462" y="84569"/>
                  </a:lnTo>
                  <a:lnTo>
                    <a:pt x="306362" y="83883"/>
                  </a:lnTo>
                  <a:lnTo>
                    <a:pt x="306362" y="40144"/>
                  </a:lnTo>
                  <a:lnTo>
                    <a:pt x="305384" y="39370"/>
                  </a:lnTo>
                  <a:lnTo>
                    <a:pt x="289433" y="36360"/>
                  </a:lnTo>
                  <a:lnTo>
                    <a:pt x="288721" y="36360"/>
                  </a:lnTo>
                  <a:lnTo>
                    <a:pt x="281711" y="36830"/>
                  </a:lnTo>
                  <a:lnTo>
                    <a:pt x="274815" y="38214"/>
                  </a:lnTo>
                  <a:lnTo>
                    <a:pt x="268109" y="40474"/>
                  </a:lnTo>
                  <a:lnTo>
                    <a:pt x="261721" y="43561"/>
                  </a:lnTo>
                  <a:lnTo>
                    <a:pt x="261353" y="43561"/>
                  </a:lnTo>
                  <a:lnTo>
                    <a:pt x="261353" y="43929"/>
                  </a:lnTo>
                  <a:lnTo>
                    <a:pt x="264960" y="55079"/>
                  </a:lnTo>
                  <a:lnTo>
                    <a:pt x="265684" y="54368"/>
                  </a:lnTo>
                  <a:lnTo>
                    <a:pt x="272516" y="50761"/>
                  </a:lnTo>
                  <a:lnTo>
                    <a:pt x="279361" y="48602"/>
                  </a:lnTo>
                  <a:lnTo>
                    <a:pt x="286562" y="48602"/>
                  </a:lnTo>
                  <a:lnTo>
                    <a:pt x="296735" y="50673"/>
                  </a:lnTo>
                  <a:lnTo>
                    <a:pt x="302615" y="55905"/>
                  </a:lnTo>
                  <a:lnTo>
                    <a:pt x="305333" y="62890"/>
                  </a:lnTo>
                  <a:lnTo>
                    <a:pt x="305993" y="70205"/>
                  </a:lnTo>
                  <a:lnTo>
                    <a:pt x="305993" y="72364"/>
                  </a:lnTo>
                  <a:lnTo>
                    <a:pt x="284581" y="74574"/>
                  </a:lnTo>
                  <a:lnTo>
                    <a:pt x="268376" y="81140"/>
                  </a:lnTo>
                  <a:lnTo>
                    <a:pt x="258102" y="91960"/>
                  </a:lnTo>
                  <a:lnTo>
                    <a:pt x="254596" y="106565"/>
                  </a:lnTo>
                  <a:lnTo>
                    <a:pt x="254520" y="112687"/>
                  </a:lnTo>
                  <a:lnTo>
                    <a:pt x="255600" y="117360"/>
                  </a:lnTo>
                  <a:lnTo>
                    <a:pt x="258114" y="121323"/>
                  </a:lnTo>
                  <a:lnTo>
                    <a:pt x="260273" y="124929"/>
                  </a:lnTo>
                  <a:lnTo>
                    <a:pt x="263525" y="128168"/>
                  </a:lnTo>
                  <a:lnTo>
                    <a:pt x="267474" y="130683"/>
                  </a:lnTo>
                  <a:lnTo>
                    <a:pt x="271437" y="132842"/>
                  </a:lnTo>
                  <a:lnTo>
                    <a:pt x="275755" y="133921"/>
                  </a:lnTo>
                  <a:lnTo>
                    <a:pt x="287274" y="133921"/>
                  </a:lnTo>
                  <a:lnTo>
                    <a:pt x="292315" y="132486"/>
                  </a:lnTo>
                  <a:lnTo>
                    <a:pt x="300964" y="127800"/>
                  </a:lnTo>
                  <a:lnTo>
                    <a:pt x="304558" y="124561"/>
                  </a:lnTo>
                  <a:lnTo>
                    <a:pt x="306565" y="121678"/>
                  </a:lnTo>
                  <a:lnTo>
                    <a:pt x="307073" y="120967"/>
                  </a:lnTo>
                  <a:lnTo>
                    <a:pt x="307441" y="120967"/>
                  </a:lnTo>
                  <a:lnTo>
                    <a:pt x="308876" y="132118"/>
                  </a:lnTo>
                  <a:lnTo>
                    <a:pt x="323634" y="132118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9">
              <a:extLst>
                <a:ext uri="{FF2B5EF4-FFF2-40B4-BE49-F238E27FC236}">
                  <a16:creationId xmlns:a16="http://schemas.microsoft.com/office/drawing/2014/main" id="{EA936125-00C6-4CB0-88F8-CD16186B516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9159" y="3223090"/>
              <a:ext cx="1107719" cy="138595"/>
            </a:xfrm>
            <a:prstGeom prst="rect">
              <a:avLst/>
            </a:prstGeom>
          </p:spPr>
        </p:pic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1BD54518-0758-42C9-A4E0-5E19E276695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9517" y="1376650"/>
              <a:ext cx="2297338" cy="1853641"/>
            </a:xfrm>
            <a:prstGeom prst="rect">
              <a:avLst/>
            </a:prstGeom>
          </p:spPr>
        </p:pic>
        <p:pic>
          <p:nvPicPr>
            <p:cNvPr id="19" name="object 21">
              <a:extLst>
                <a:ext uri="{FF2B5EF4-FFF2-40B4-BE49-F238E27FC236}">
                  <a16:creationId xmlns:a16="http://schemas.microsoft.com/office/drawing/2014/main" id="{4520401E-7CE2-4937-A428-2E24B3D6E9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5720" y="2774882"/>
              <a:ext cx="189001" cy="147243"/>
            </a:xfrm>
            <a:prstGeom prst="rect">
              <a:avLst/>
            </a:prstGeom>
          </p:spPr>
        </p:pic>
      </p:grpSp>
      <p:sp>
        <p:nvSpPr>
          <p:cNvPr id="20" name="object 22">
            <a:extLst>
              <a:ext uri="{FF2B5EF4-FFF2-40B4-BE49-F238E27FC236}">
                <a16:creationId xmlns:a16="http://schemas.microsoft.com/office/drawing/2014/main" id="{E0DBA5F5-E6F5-4C00-8436-4253AEABB9F1}"/>
              </a:ext>
            </a:extLst>
          </p:cNvPr>
          <p:cNvSpPr/>
          <p:nvPr/>
        </p:nvSpPr>
        <p:spPr>
          <a:xfrm>
            <a:off x="2322666" y="2558369"/>
            <a:ext cx="57785" cy="177165"/>
          </a:xfrm>
          <a:custGeom>
            <a:avLst/>
            <a:gdLst/>
            <a:ahLst/>
            <a:cxnLst/>
            <a:rect l="l" t="t" r="r" b="b"/>
            <a:pathLst>
              <a:path w="57784" h="177164">
                <a:moveTo>
                  <a:pt x="57594" y="0"/>
                </a:moveTo>
                <a:lnTo>
                  <a:pt x="38519" y="0"/>
                </a:lnTo>
                <a:lnTo>
                  <a:pt x="0" y="20878"/>
                </a:lnTo>
                <a:lnTo>
                  <a:pt x="4673" y="38887"/>
                </a:lnTo>
                <a:lnTo>
                  <a:pt x="34925" y="21958"/>
                </a:lnTo>
                <a:lnTo>
                  <a:pt x="35280" y="21958"/>
                </a:lnTo>
                <a:lnTo>
                  <a:pt x="35280" y="177126"/>
                </a:lnTo>
                <a:lnTo>
                  <a:pt x="57594" y="177126"/>
                </a:lnTo>
                <a:lnTo>
                  <a:pt x="57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3">
            <a:extLst>
              <a:ext uri="{FF2B5EF4-FFF2-40B4-BE49-F238E27FC236}">
                <a16:creationId xmlns:a16="http://schemas.microsoft.com/office/drawing/2014/main" id="{8DB0B140-B9A0-40A0-85EB-FB2A748FAA6C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32470" y="2549733"/>
            <a:ext cx="97561" cy="96481"/>
          </a:xfrm>
          <a:prstGeom prst="rect">
            <a:avLst/>
          </a:prstGeom>
        </p:spPr>
      </p:pic>
      <p:pic>
        <p:nvPicPr>
          <p:cNvPr id="22" name="object 24">
            <a:extLst>
              <a:ext uri="{FF2B5EF4-FFF2-40B4-BE49-F238E27FC236}">
                <a16:creationId xmlns:a16="http://schemas.microsoft.com/office/drawing/2014/main" id="{F2D44410-6A03-4661-ACB3-6386729242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04187" y="2543612"/>
            <a:ext cx="976680" cy="248043"/>
          </a:xfrm>
          <a:prstGeom prst="rect">
            <a:avLst/>
          </a:prstGeom>
        </p:spPr>
      </p:pic>
      <p:grpSp>
        <p:nvGrpSpPr>
          <p:cNvPr id="23" name="object 25">
            <a:extLst>
              <a:ext uri="{FF2B5EF4-FFF2-40B4-BE49-F238E27FC236}">
                <a16:creationId xmlns:a16="http://schemas.microsoft.com/office/drawing/2014/main" id="{1DEBEF94-4839-46F5-A1D1-01054E265A0D}"/>
              </a:ext>
            </a:extLst>
          </p:cNvPr>
          <p:cNvGrpSpPr/>
          <p:nvPr/>
        </p:nvGrpSpPr>
        <p:grpSpPr>
          <a:xfrm>
            <a:off x="4237140" y="2144375"/>
            <a:ext cx="271145" cy="202565"/>
            <a:chOff x="3184194" y="2052011"/>
            <a:chExt cx="271145" cy="202565"/>
          </a:xfrm>
        </p:grpSpPr>
        <p:pic>
          <p:nvPicPr>
            <p:cNvPr id="24" name="object 26">
              <a:extLst>
                <a:ext uri="{FF2B5EF4-FFF2-40B4-BE49-F238E27FC236}">
                  <a16:creationId xmlns:a16="http://schemas.microsoft.com/office/drawing/2014/main" id="{219A1E64-3DEE-4E60-939F-89E66EE8CD18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4194" y="2074325"/>
              <a:ext cx="104762" cy="180009"/>
            </a:xfrm>
            <a:prstGeom prst="rect">
              <a:avLst/>
            </a:prstGeom>
          </p:spPr>
        </p:pic>
        <p:pic>
          <p:nvPicPr>
            <p:cNvPr id="25" name="object 27">
              <a:extLst>
                <a:ext uri="{FF2B5EF4-FFF2-40B4-BE49-F238E27FC236}">
                  <a16:creationId xmlns:a16="http://schemas.microsoft.com/office/drawing/2014/main" id="{D854B9E6-64A9-419D-AF94-71CD05C815B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2718" y="2052011"/>
              <a:ext cx="142201" cy="113398"/>
            </a:xfrm>
            <a:prstGeom prst="rect">
              <a:avLst/>
            </a:prstGeom>
          </p:spPr>
        </p:pic>
      </p:grpSp>
      <p:pic>
        <p:nvPicPr>
          <p:cNvPr id="26" name="object 28">
            <a:extLst>
              <a:ext uri="{FF2B5EF4-FFF2-40B4-BE49-F238E27FC236}">
                <a16:creationId xmlns:a16="http://schemas.microsoft.com/office/drawing/2014/main" id="{28710420-CBB8-4FF3-AB6A-BE77FF220C5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88511" y="2154814"/>
            <a:ext cx="976668" cy="248043"/>
          </a:xfrm>
          <a:prstGeom prst="rect">
            <a:avLst/>
          </a:prstGeom>
        </p:spPr>
      </p:pic>
      <p:grpSp>
        <p:nvGrpSpPr>
          <p:cNvPr id="27" name="object 29">
            <a:extLst>
              <a:ext uri="{FF2B5EF4-FFF2-40B4-BE49-F238E27FC236}">
                <a16:creationId xmlns:a16="http://schemas.microsoft.com/office/drawing/2014/main" id="{B92D4AC4-DEB7-4FB7-9C55-2B21CE15CE73}"/>
              </a:ext>
            </a:extLst>
          </p:cNvPr>
          <p:cNvGrpSpPr/>
          <p:nvPr/>
        </p:nvGrpSpPr>
        <p:grpSpPr>
          <a:xfrm>
            <a:off x="6223992" y="1755577"/>
            <a:ext cx="236854" cy="205740"/>
            <a:chOff x="5171046" y="1663213"/>
            <a:chExt cx="236854" cy="205740"/>
          </a:xfrm>
        </p:grpSpPr>
        <p:pic>
          <p:nvPicPr>
            <p:cNvPr id="28" name="object 30">
              <a:extLst>
                <a:ext uri="{FF2B5EF4-FFF2-40B4-BE49-F238E27FC236}">
                  <a16:creationId xmlns:a16="http://schemas.microsoft.com/office/drawing/2014/main" id="{93D25C3F-6D4D-4ABA-990C-A43A071AE49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1046" y="1685527"/>
              <a:ext cx="101511" cy="182879"/>
            </a:xfrm>
            <a:prstGeom prst="rect">
              <a:avLst/>
            </a:prstGeom>
          </p:spPr>
        </p:pic>
        <p:pic>
          <p:nvPicPr>
            <p:cNvPr id="29" name="object 31">
              <a:extLst>
                <a:ext uri="{FF2B5EF4-FFF2-40B4-BE49-F238E27FC236}">
                  <a16:creationId xmlns:a16="http://schemas.microsoft.com/office/drawing/2014/main" id="{D5A7FAA1-016B-4474-BE3B-35FAD08E1034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99925" y="1663213"/>
              <a:ext cx="107632" cy="113398"/>
            </a:xfrm>
            <a:prstGeom prst="rect">
              <a:avLst/>
            </a:prstGeom>
          </p:spPr>
        </p:pic>
      </p:grpSp>
      <p:grpSp>
        <p:nvGrpSpPr>
          <p:cNvPr id="30" name="object 32">
            <a:extLst>
              <a:ext uri="{FF2B5EF4-FFF2-40B4-BE49-F238E27FC236}">
                <a16:creationId xmlns:a16="http://schemas.microsoft.com/office/drawing/2014/main" id="{D92EBF32-1863-4B28-895D-C6D1B779FE64}"/>
              </a:ext>
            </a:extLst>
          </p:cNvPr>
          <p:cNvGrpSpPr/>
          <p:nvPr/>
        </p:nvGrpSpPr>
        <p:grpSpPr>
          <a:xfrm>
            <a:off x="2174711" y="4227696"/>
            <a:ext cx="962025" cy="175260"/>
            <a:chOff x="1121765" y="4135332"/>
            <a:chExt cx="962025" cy="175260"/>
          </a:xfrm>
        </p:grpSpPr>
        <p:pic>
          <p:nvPicPr>
            <p:cNvPr id="31" name="object 33">
              <a:extLst>
                <a:ext uri="{FF2B5EF4-FFF2-40B4-BE49-F238E27FC236}">
                  <a16:creationId xmlns:a16="http://schemas.microsoft.com/office/drawing/2014/main" id="{E0BCFF59-5961-4801-84EA-0BE13CE2CD50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1765" y="4141453"/>
              <a:ext cx="339839" cy="168833"/>
            </a:xfrm>
            <a:prstGeom prst="rect">
              <a:avLst/>
            </a:prstGeom>
          </p:spPr>
        </p:pic>
        <p:pic>
          <p:nvPicPr>
            <p:cNvPr id="32" name="object 34">
              <a:extLst>
                <a:ext uri="{FF2B5EF4-FFF2-40B4-BE49-F238E27FC236}">
                  <a16:creationId xmlns:a16="http://schemas.microsoft.com/office/drawing/2014/main" id="{4C846385-000C-4171-8B8B-4A027D00CEF5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0680" y="4141809"/>
              <a:ext cx="78117" cy="130314"/>
            </a:xfrm>
            <a:prstGeom prst="rect">
              <a:avLst/>
            </a:prstGeom>
          </p:spPr>
        </p:pic>
        <p:pic>
          <p:nvPicPr>
            <p:cNvPr id="33" name="object 35">
              <a:extLst>
                <a:ext uri="{FF2B5EF4-FFF2-40B4-BE49-F238E27FC236}">
                  <a16:creationId xmlns:a16="http://schemas.microsoft.com/office/drawing/2014/main" id="{5C606956-9768-451E-A7BC-3DDBDDBB3C61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2204" y="4176365"/>
              <a:ext cx="124561" cy="95757"/>
            </a:xfrm>
            <a:prstGeom prst="rect">
              <a:avLst/>
            </a:prstGeom>
          </p:spPr>
        </p:pic>
        <p:pic>
          <p:nvPicPr>
            <p:cNvPr id="34" name="object 36">
              <a:extLst>
                <a:ext uri="{FF2B5EF4-FFF2-40B4-BE49-F238E27FC236}">
                  <a16:creationId xmlns:a16="http://schemas.microsoft.com/office/drawing/2014/main" id="{4D44E48B-3D0B-4FD4-B425-3212DFC24303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6196" y="4176365"/>
              <a:ext cx="75958" cy="97561"/>
            </a:xfrm>
            <a:prstGeom prst="rect">
              <a:avLst/>
            </a:prstGeom>
          </p:spPr>
        </p:pic>
        <p:pic>
          <p:nvPicPr>
            <p:cNvPr id="35" name="object 37">
              <a:extLst>
                <a:ext uri="{FF2B5EF4-FFF2-40B4-BE49-F238E27FC236}">
                  <a16:creationId xmlns:a16="http://schemas.microsoft.com/office/drawing/2014/main" id="{A3249077-949A-422B-AFE2-B4B481A031C5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21599" y="4155842"/>
              <a:ext cx="221043" cy="118440"/>
            </a:xfrm>
            <a:prstGeom prst="rect">
              <a:avLst/>
            </a:prstGeom>
          </p:spPr>
        </p:pic>
        <p:sp>
          <p:nvSpPr>
            <p:cNvPr id="36" name="object 38">
              <a:extLst>
                <a:ext uri="{FF2B5EF4-FFF2-40B4-BE49-F238E27FC236}">
                  <a16:creationId xmlns:a16="http://schemas.microsoft.com/office/drawing/2014/main" id="{27FE2004-48FC-4F2E-940C-4AFEA3861AE5}"/>
                </a:ext>
              </a:extLst>
            </p:cNvPr>
            <p:cNvSpPr/>
            <p:nvPr/>
          </p:nvSpPr>
          <p:spPr>
            <a:xfrm>
              <a:off x="2067483" y="4135332"/>
              <a:ext cx="16510" cy="137160"/>
            </a:xfrm>
            <a:custGeom>
              <a:avLst/>
              <a:gdLst/>
              <a:ahLst/>
              <a:cxnLst/>
              <a:rect l="l" t="t" r="r" b="b"/>
              <a:pathLst>
                <a:path w="16510" h="137160">
                  <a:moveTo>
                    <a:pt x="16192" y="0"/>
                  </a:moveTo>
                  <a:lnTo>
                    <a:pt x="0" y="0"/>
                  </a:lnTo>
                  <a:lnTo>
                    <a:pt x="0" y="136791"/>
                  </a:lnTo>
                  <a:lnTo>
                    <a:pt x="16192" y="136791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9">
            <a:extLst>
              <a:ext uri="{FF2B5EF4-FFF2-40B4-BE49-F238E27FC236}">
                <a16:creationId xmlns:a16="http://schemas.microsoft.com/office/drawing/2014/main" id="{657B1D12-3BE2-4055-B1E9-552BC6EFA8F2}"/>
              </a:ext>
            </a:extLst>
          </p:cNvPr>
          <p:cNvGrpSpPr/>
          <p:nvPr/>
        </p:nvGrpSpPr>
        <p:grpSpPr>
          <a:xfrm>
            <a:off x="3194940" y="4234173"/>
            <a:ext cx="534035" cy="132715"/>
            <a:chOff x="2141994" y="4141809"/>
            <a:chExt cx="534035" cy="132715"/>
          </a:xfrm>
        </p:grpSpPr>
        <p:pic>
          <p:nvPicPr>
            <p:cNvPr id="38" name="object 40">
              <a:extLst>
                <a:ext uri="{FF2B5EF4-FFF2-40B4-BE49-F238E27FC236}">
                  <a16:creationId xmlns:a16="http://schemas.microsoft.com/office/drawing/2014/main" id="{4072BFF5-6663-40F7-87C7-65E6943FC337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41994" y="4141809"/>
              <a:ext cx="267843" cy="132118"/>
            </a:xfrm>
            <a:prstGeom prst="rect">
              <a:avLst/>
            </a:prstGeom>
          </p:spPr>
        </p:pic>
        <p:pic>
          <p:nvPicPr>
            <p:cNvPr id="39" name="object 41">
              <a:extLst>
                <a:ext uri="{FF2B5EF4-FFF2-40B4-BE49-F238E27FC236}">
                  <a16:creationId xmlns:a16="http://schemas.microsoft.com/office/drawing/2014/main" id="{B8E6EF41-2795-4403-B3B9-F2C5E0F63060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28925" y="4176365"/>
              <a:ext cx="73799" cy="95757"/>
            </a:xfrm>
            <a:prstGeom prst="rect">
              <a:avLst/>
            </a:prstGeom>
          </p:spPr>
        </p:pic>
        <p:pic>
          <p:nvPicPr>
            <p:cNvPr id="40" name="object 42">
              <a:extLst>
                <a:ext uri="{FF2B5EF4-FFF2-40B4-BE49-F238E27FC236}">
                  <a16:creationId xmlns:a16="http://schemas.microsoft.com/office/drawing/2014/main" id="{6CA66865-80EE-487F-A52B-086762ED0AD3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22524" y="4176365"/>
              <a:ext cx="152996" cy="97561"/>
            </a:xfrm>
            <a:prstGeom prst="rect">
              <a:avLst/>
            </a:prstGeom>
          </p:spPr>
        </p:pic>
      </p:grpSp>
      <p:grpSp>
        <p:nvGrpSpPr>
          <p:cNvPr id="41" name="object 43">
            <a:extLst>
              <a:ext uri="{FF2B5EF4-FFF2-40B4-BE49-F238E27FC236}">
                <a16:creationId xmlns:a16="http://schemas.microsoft.com/office/drawing/2014/main" id="{43491113-3D31-4C8F-9CF7-F999BB8A3E79}"/>
              </a:ext>
            </a:extLst>
          </p:cNvPr>
          <p:cNvGrpSpPr/>
          <p:nvPr/>
        </p:nvGrpSpPr>
        <p:grpSpPr>
          <a:xfrm>
            <a:off x="4175228" y="3877772"/>
            <a:ext cx="814705" cy="139065"/>
            <a:chOff x="3122282" y="3785408"/>
            <a:chExt cx="814705" cy="139065"/>
          </a:xfrm>
        </p:grpSpPr>
        <p:pic>
          <p:nvPicPr>
            <p:cNvPr id="42" name="object 44">
              <a:extLst>
                <a:ext uri="{FF2B5EF4-FFF2-40B4-BE49-F238E27FC236}">
                  <a16:creationId xmlns:a16="http://schemas.microsoft.com/office/drawing/2014/main" id="{0B4A32A4-07A8-4C8E-B466-05E4802BF32B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2282" y="3785408"/>
              <a:ext cx="171716" cy="137071"/>
            </a:xfrm>
            <a:prstGeom prst="rect">
              <a:avLst/>
            </a:prstGeom>
          </p:spPr>
        </p:pic>
        <p:pic>
          <p:nvPicPr>
            <p:cNvPr id="43" name="object 45">
              <a:extLst>
                <a:ext uri="{FF2B5EF4-FFF2-40B4-BE49-F238E27FC236}">
                  <a16:creationId xmlns:a16="http://schemas.microsoft.com/office/drawing/2014/main" id="{392D10AE-78BC-403B-B1C7-ABA349C57AF2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13442" y="3826442"/>
              <a:ext cx="173151" cy="97929"/>
            </a:xfrm>
            <a:prstGeom prst="rect">
              <a:avLst/>
            </a:prstGeom>
          </p:spPr>
        </p:pic>
        <p:pic>
          <p:nvPicPr>
            <p:cNvPr id="44" name="object 46">
              <a:extLst>
                <a:ext uri="{FF2B5EF4-FFF2-40B4-BE49-F238E27FC236}">
                  <a16:creationId xmlns:a16="http://schemas.microsoft.com/office/drawing/2014/main" id="{53CEA4AF-A9F9-4734-B17B-F29AAB25DF3B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05682" y="3791885"/>
              <a:ext cx="390232" cy="132486"/>
            </a:xfrm>
            <a:prstGeom prst="rect">
              <a:avLst/>
            </a:prstGeom>
          </p:spPr>
        </p:pic>
        <p:sp>
          <p:nvSpPr>
            <p:cNvPr id="45" name="object 47">
              <a:extLst>
                <a:ext uri="{FF2B5EF4-FFF2-40B4-BE49-F238E27FC236}">
                  <a16:creationId xmlns:a16="http://schemas.microsoft.com/office/drawing/2014/main" id="{1773893C-4925-4A16-981D-8DB1072ABD3C}"/>
                </a:ext>
              </a:extLst>
            </p:cNvPr>
            <p:cNvSpPr/>
            <p:nvPr/>
          </p:nvSpPr>
          <p:spPr>
            <a:xfrm>
              <a:off x="3920401" y="3785408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6560" y="0"/>
                  </a:moveTo>
                  <a:lnTo>
                    <a:pt x="0" y="0"/>
                  </a:lnTo>
                  <a:lnTo>
                    <a:pt x="0" y="136804"/>
                  </a:lnTo>
                  <a:lnTo>
                    <a:pt x="16560" y="136804"/>
                  </a:lnTo>
                  <a:lnTo>
                    <a:pt x="16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8">
            <a:extLst>
              <a:ext uri="{FF2B5EF4-FFF2-40B4-BE49-F238E27FC236}">
                <a16:creationId xmlns:a16="http://schemas.microsoft.com/office/drawing/2014/main" id="{66D761D1-2103-4489-AE94-18F5F7C3A611}"/>
              </a:ext>
            </a:extLst>
          </p:cNvPr>
          <p:cNvGrpSpPr/>
          <p:nvPr/>
        </p:nvGrpSpPr>
        <p:grpSpPr>
          <a:xfrm>
            <a:off x="5048226" y="3884249"/>
            <a:ext cx="534035" cy="132715"/>
            <a:chOff x="3995280" y="3791885"/>
            <a:chExt cx="534035" cy="132715"/>
          </a:xfrm>
        </p:grpSpPr>
        <p:pic>
          <p:nvPicPr>
            <p:cNvPr id="47" name="object 49">
              <a:extLst>
                <a:ext uri="{FF2B5EF4-FFF2-40B4-BE49-F238E27FC236}">
                  <a16:creationId xmlns:a16="http://schemas.microsoft.com/office/drawing/2014/main" id="{A40ED47F-A2B3-4DAF-8081-9F9D12BDD7D7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95280" y="3791885"/>
              <a:ext cx="267842" cy="132118"/>
            </a:xfrm>
            <a:prstGeom prst="rect">
              <a:avLst/>
            </a:prstGeom>
          </p:spPr>
        </p:pic>
        <p:pic>
          <p:nvPicPr>
            <p:cNvPr id="48" name="object 50">
              <a:extLst>
                <a:ext uri="{FF2B5EF4-FFF2-40B4-BE49-F238E27FC236}">
                  <a16:creationId xmlns:a16="http://schemas.microsoft.com/office/drawing/2014/main" id="{860FF134-B99E-4216-8211-DEC6C12EE52F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82198" y="3826442"/>
              <a:ext cx="73799" cy="95770"/>
            </a:xfrm>
            <a:prstGeom prst="rect">
              <a:avLst/>
            </a:prstGeom>
          </p:spPr>
        </p:pic>
        <p:pic>
          <p:nvPicPr>
            <p:cNvPr id="49" name="object 51">
              <a:extLst>
                <a:ext uri="{FF2B5EF4-FFF2-40B4-BE49-F238E27FC236}">
                  <a16:creationId xmlns:a16="http://schemas.microsoft.com/office/drawing/2014/main" id="{A05A5466-AD3B-49F3-BD48-7EF866781CAF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75797" y="3826442"/>
              <a:ext cx="152996" cy="97561"/>
            </a:xfrm>
            <a:prstGeom prst="rect">
              <a:avLst/>
            </a:prstGeom>
          </p:spPr>
        </p:pic>
      </p:grpSp>
      <p:grpSp>
        <p:nvGrpSpPr>
          <p:cNvPr id="50" name="object 52">
            <a:extLst>
              <a:ext uri="{FF2B5EF4-FFF2-40B4-BE49-F238E27FC236}">
                <a16:creationId xmlns:a16="http://schemas.microsoft.com/office/drawing/2014/main" id="{55F53C10-E824-4B5C-89AB-0781ACCD2551}"/>
              </a:ext>
            </a:extLst>
          </p:cNvPr>
          <p:cNvGrpSpPr/>
          <p:nvPr/>
        </p:nvGrpSpPr>
        <p:grpSpPr>
          <a:xfrm>
            <a:off x="6065940" y="3566737"/>
            <a:ext cx="1097280" cy="175260"/>
            <a:chOff x="5012994" y="3474373"/>
            <a:chExt cx="1097280" cy="175260"/>
          </a:xfrm>
        </p:grpSpPr>
        <p:pic>
          <p:nvPicPr>
            <p:cNvPr id="51" name="object 53">
              <a:extLst>
                <a:ext uri="{FF2B5EF4-FFF2-40B4-BE49-F238E27FC236}">
                  <a16:creationId xmlns:a16="http://schemas.microsoft.com/office/drawing/2014/main" id="{1885A81E-65A1-4589-B1E7-B0730C262D44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12994" y="3478691"/>
              <a:ext cx="1056601" cy="170637"/>
            </a:xfrm>
            <a:prstGeom prst="rect">
              <a:avLst/>
            </a:prstGeom>
          </p:spPr>
        </p:pic>
        <p:sp>
          <p:nvSpPr>
            <p:cNvPr id="52" name="object 54">
              <a:extLst>
                <a:ext uri="{FF2B5EF4-FFF2-40B4-BE49-F238E27FC236}">
                  <a16:creationId xmlns:a16="http://schemas.microsoft.com/office/drawing/2014/main" id="{C6BA4124-227C-41C9-9100-DF561F9CFD88}"/>
                </a:ext>
              </a:extLst>
            </p:cNvPr>
            <p:cNvSpPr/>
            <p:nvPr/>
          </p:nvSpPr>
          <p:spPr>
            <a:xfrm>
              <a:off x="6094082" y="3474373"/>
              <a:ext cx="16510" cy="137160"/>
            </a:xfrm>
            <a:custGeom>
              <a:avLst/>
              <a:gdLst/>
              <a:ahLst/>
              <a:cxnLst/>
              <a:rect l="l" t="t" r="r" b="b"/>
              <a:pathLst>
                <a:path w="16510" h="137160">
                  <a:moveTo>
                    <a:pt x="16192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16192" y="137160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5">
            <a:extLst>
              <a:ext uri="{FF2B5EF4-FFF2-40B4-BE49-F238E27FC236}">
                <a16:creationId xmlns:a16="http://schemas.microsoft.com/office/drawing/2014/main" id="{F15A2507-4688-44AB-8D78-48E71BB4978D}"/>
              </a:ext>
            </a:extLst>
          </p:cNvPr>
          <p:cNvGrpSpPr/>
          <p:nvPr/>
        </p:nvGrpSpPr>
        <p:grpSpPr>
          <a:xfrm>
            <a:off x="7221552" y="3573569"/>
            <a:ext cx="534035" cy="132715"/>
            <a:chOff x="6168606" y="3481205"/>
            <a:chExt cx="534035" cy="132715"/>
          </a:xfrm>
        </p:grpSpPr>
        <p:pic>
          <p:nvPicPr>
            <p:cNvPr id="54" name="object 56">
              <a:extLst>
                <a:ext uri="{FF2B5EF4-FFF2-40B4-BE49-F238E27FC236}">
                  <a16:creationId xmlns:a16="http://schemas.microsoft.com/office/drawing/2014/main" id="{8970A382-159F-4A4C-9765-65CBBAAD59DD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68606" y="3481205"/>
              <a:ext cx="267830" cy="132118"/>
            </a:xfrm>
            <a:prstGeom prst="rect">
              <a:avLst/>
            </a:prstGeom>
          </p:spPr>
        </p:pic>
        <p:pic>
          <p:nvPicPr>
            <p:cNvPr id="55" name="object 57">
              <a:extLst>
                <a:ext uri="{FF2B5EF4-FFF2-40B4-BE49-F238E27FC236}">
                  <a16:creationId xmlns:a16="http://schemas.microsoft.com/office/drawing/2014/main" id="{2F500530-CF25-4E31-91C4-F9FD34E2AC90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55524" y="3515762"/>
              <a:ext cx="73799" cy="95770"/>
            </a:xfrm>
            <a:prstGeom prst="rect">
              <a:avLst/>
            </a:prstGeom>
          </p:spPr>
        </p:pic>
        <p:pic>
          <p:nvPicPr>
            <p:cNvPr id="56" name="object 58">
              <a:extLst>
                <a:ext uri="{FF2B5EF4-FFF2-40B4-BE49-F238E27FC236}">
                  <a16:creationId xmlns:a16="http://schemas.microsoft.com/office/drawing/2014/main" id="{450249D2-41B5-4362-99F7-201293651FA8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49123" y="3515762"/>
              <a:ext cx="152996" cy="97561"/>
            </a:xfrm>
            <a:prstGeom prst="rect">
              <a:avLst/>
            </a:prstGeom>
          </p:spPr>
        </p:pic>
      </p:grpSp>
      <p:pic>
        <p:nvPicPr>
          <p:cNvPr id="57" name="object 59">
            <a:extLst>
              <a:ext uri="{FF2B5EF4-FFF2-40B4-BE49-F238E27FC236}">
                <a16:creationId xmlns:a16="http://schemas.microsoft.com/office/drawing/2014/main" id="{2577F2E5-D281-4F7D-AEDA-58D0A67BAB2A}"/>
              </a:ext>
            </a:extLst>
          </p:cNvPr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384029" y="3481418"/>
            <a:ext cx="99352" cy="94310"/>
          </a:xfrm>
          <a:prstGeom prst="rect">
            <a:avLst/>
          </a:prstGeom>
        </p:spPr>
      </p:pic>
      <p:sp>
        <p:nvSpPr>
          <p:cNvPr id="58" name="object 60">
            <a:extLst>
              <a:ext uri="{FF2B5EF4-FFF2-40B4-BE49-F238E27FC236}">
                <a16:creationId xmlns:a16="http://schemas.microsoft.com/office/drawing/2014/main" id="{F15DFF75-D4E9-4947-861A-60BA8617B846}"/>
              </a:ext>
            </a:extLst>
          </p:cNvPr>
          <p:cNvSpPr/>
          <p:nvPr/>
        </p:nvSpPr>
        <p:spPr>
          <a:xfrm>
            <a:off x="4529824" y="3524966"/>
            <a:ext cx="92710" cy="32384"/>
          </a:xfrm>
          <a:custGeom>
            <a:avLst/>
            <a:gdLst/>
            <a:ahLst/>
            <a:cxnLst/>
            <a:rect l="l" t="t" r="r" b="b"/>
            <a:pathLst>
              <a:path w="92710" h="32385">
                <a:moveTo>
                  <a:pt x="90360" y="0"/>
                </a:moveTo>
                <a:lnTo>
                  <a:pt x="1435" y="0"/>
                </a:lnTo>
                <a:lnTo>
                  <a:pt x="1079" y="368"/>
                </a:lnTo>
                <a:lnTo>
                  <a:pt x="355" y="723"/>
                </a:lnTo>
                <a:lnTo>
                  <a:pt x="355" y="1092"/>
                </a:lnTo>
                <a:lnTo>
                  <a:pt x="0" y="1447"/>
                </a:lnTo>
                <a:lnTo>
                  <a:pt x="0" y="3606"/>
                </a:lnTo>
                <a:lnTo>
                  <a:pt x="355" y="3962"/>
                </a:lnTo>
                <a:lnTo>
                  <a:pt x="355" y="4330"/>
                </a:lnTo>
                <a:lnTo>
                  <a:pt x="1079" y="5041"/>
                </a:lnTo>
                <a:lnTo>
                  <a:pt x="1435" y="5041"/>
                </a:lnTo>
                <a:lnTo>
                  <a:pt x="1803" y="5410"/>
                </a:lnTo>
                <a:lnTo>
                  <a:pt x="90004" y="5410"/>
                </a:lnTo>
                <a:lnTo>
                  <a:pt x="90360" y="5041"/>
                </a:lnTo>
                <a:lnTo>
                  <a:pt x="91084" y="4686"/>
                </a:lnTo>
                <a:lnTo>
                  <a:pt x="91440" y="4330"/>
                </a:lnTo>
                <a:lnTo>
                  <a:pt x="91440" y="3962"/>
                </a:lnTo>
                <a:lnTo>
                  <a:pt x="91795" y="3606"/>
                </a:lnTo>
                <a:lnTo>
                  <a:pt x="91795" y="3251"/>
                </a:lnTo>
                <a:lnTo>
                  <a:pt x="92163" y="2527"/>
                </a:lnTo>
                <a:lnTo>
                  <a:pt x="92163" y="2171"/>
                </a:lnTo>
                <a:lnTo>
                  <a:pt x="91795" y="1803"/>
                </a:lnTo>
                <a:lnTo>
                  <a:pt x="91440" y="1092"/>
                </a:lnTo>
                <a:lnTo>
                  <a:pt x="91440" y="723"/>
                </a:lnTo>
                <a:lnTo>
                  <a:pt x="91084" y="368"/>
                </a:lnTo>
                <a:lnTo>
                  <a:pt x="90360" y="0"/>
                </a:lnTo>
                <a:close/>
              </a:path>
              <a:path w="92710" h="32385">
                <a:moveTo>
                  <a:pt x="90004" y="26644"/>
                </a:moveTo>
                <a:lnTo>
                  <a:pt x="1803" y="26644"/>
                </a:lnTo>
                <a:lnTo>
                  <a:pt x="1435" y="27000"/>
                </a:lnTo>
                <a:lnTo>
                  <a:pt x="1079" y="27000"/>
                </a:lnTo>
                <a:lnTo>
                  <a:pt x="355" y="27724"/>
                </a:lnTo>
                <a:lnTo>
                  <a:pt x="355" y="28079"/>
                </a:lnTo>
                <a:lnTo>
                  <a:pt x="0" y="28448"/>
                </a:lnTo>
                <a:lnTo>
                  <a:pt x="0" y="30606"/>
                </a:lnTo>
                <a:lnTo>
                  <a:pt x="355" y="30962"/>
                </a:lnTo>
                <a:lnTo>
                  <a:pt x="355" y="31330"/>
                </a:lnTo>
                <a:lnTo>
                  <a:pt x="1079" y="31686"/>
                </a:lnTo>
                <a:lnTo>
                  <a:pt x="1435" y="32042"/>
                </a:lnTo>
                <a:lnTo>
                  <a:pt x="90360" y="32042"/>
                </a:lnTo>
                <a:lnTo>
                  <a:pt x="91084" y="31686"/>
                </a:lnTo>
                <a:lnTo>
                  <a:pt x="91440" y="31330"/>
                </a:lnTo>
                <a:lnTo>
                  <a:pt x="91440" y="30962"/>
                </a:lnTo>
                <a:lnTo>
                  <a:pt x="91795" y="30606"/>
                </a:lnTo>
                <a:lnTo>
                  <a:pt x="92163" y="29883"/>
                </a:lnTo>
                <a:lnTo>
                  <a:pt x="92163" y="28448"/>
                </a:lnTo>
                <a:lnTo>
                  <a:pt x="91440" y="27724"/>
                </a:lnTo>
                <a:lnTo>
                  <a:pt x="90004" y="26644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61">
            <a:extLst>
              <a:ext uri="{FF2B5EF4-FFF2-40B4-BE49-F238E27FC236}">
                <a16:creationId xmlns:a16="http://schemas.microsoft.com/office/drawing/2014/main" id="{5DFED611-D42A-4DFA-9893-F80A6B1B15F3}"/>
              </a:ext>
            </a:extLst>
          </p:cNvPr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674909" y="3478167"/>
            <a:ext cx="98272" cy="100444"/>
          </a:xfrm>
          <a:prstGeom prst="rect">
            <a:avLst/>
          </a:prstGeom>
        </p:spPr>
      </p:pic>
      <p:pic>
        <p:nvPicPr>
          <p:cNvPr id="60" name="object 62">
            <a:extLst>
              <a:ext uri="{FF2B5EF4-FFF2-40B4-BE49-F238E27FC236}">
                <a16:creationId xmlns:a16="http://schemas.microsoft.com/office/drawing/2014/main" id="{930F0AD6-62D1-4ABB-A577-15122BBD04A6}"/>
              </a:ext>
            </a:extLst>
          </p:cNvPr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93425" y="3420928"/>
            <a:ext cx="485279" cy="257759"/>
          </a:xfrm>
          <a:prstGeom prst="rect">
            <a:avLst/>
          </a:prstGeom>
        </p:spPr>
      </p:pic>
      <p:pic>
        <p:nvPicPr>
          <p:cNvPr id="61" name="object 63">
            <a:extLst>
              <a:ext uri="{FF2B5EF4-FFF2-40B4-BE49-F238E27FC236}">
                <a16:creationId xmlns:a16="http://schemas.microsoft.com/office/drawing/2014/main" id="{5F79896F-BF76-42E7-B315-F3B602FE0547}"/>
              </a:ext>
            </a:extLst>
          </p:cNvPr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405631" y="3035013"/>
            <a:ext cx="951471" cy="258838"/>
          </a:xfrm>
          <a:prstGeom prst="rect">
            <a:avLst/>
          </a:prstGeom>
        </p:spPr>
      </p:pic>
      <p:pic>
        <p:nvPicPr>
          <p:cNvPr id="62" name="object 64">
            <a:extLst>
              <a:ext uri="{FF2B5EF4-FFF2-40B4-BE49-F238E27FC236}">
                <a16:creationId xmlns:a16="http://schemas.microsoft.com/office/drawing/2014/main" id="{60AF3C43-7362-4870-A544-820A31CEA61D}"/>
              </a:ext>
            </a:extLst>
          </p:cNvPr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272789" y="2664567"/>
            <a:ext cx="1217510" cy="267487"/>
          </a:xfrm>
          <a:prstGeom prst="rect">
            <a:avLst/>
          </a:prstGeom>
        </p:spPr>
      </p:pic>
      <p:pic>
        <p:nvPicPr>
          <p:cNvPr id="63" name="object 65">
            <a:extLst>
              <a:ext uri="{FF2B5EF4-FFF2-40B4-BE49-F238E27FC236}">
                <a16:creationId xmlns:a16="http://schemas.microsoft.com/office/drawing/2014/main" id="{4CA9A188-DA1A-415E-B8CF-B5F3F35A7F09}"/>
              </a:ext>
            </a:extLst>
          </p:cNvPr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426401" y="2261367"/>
            <a:ext cx="665817" cy="573040"/>
          </a:xfrm>
          <a:prstGeom prst="rect">
            <a:avLst/>
          </a:prstGeom>
        </p:spPr>
      </p:pic>
      <p:grpSp>
        <p:nvGrpSpPr>
          <p:cNvPr id="64" name="object 66">
            <a:extLst>
              <a:ext uri="{FF2B5EF4-FFF2-40B4-BE49-F238E27FC236}">
                <a16:creationId xmlns:a16="http://schemas.microsoft.com/office/drawing/2014/main" id="{0CEEEC8D-60D2-460B-8223-5CE737D2B99A}"/>
              </a:ext>
            </a:extLst>
          </p:cNvPr>
          <p:cNvGrpSpPr/>
          <p:nvPr/>
        </p:nvGrpSpPr>
        <p:grpSpPr>
          <a:xfrm>
            <a:off x="3534066" y="2238698"/>
            <a:ext cx="527050" cy="200025"/>
            <a:chOff x="2481120" y="2146334"/>
            <a:chExt cx="527050" cy="200025"/>
          </a:xfrm>
        </p:grpSpPr>
        <p:sp>
          <p:nvSpPr>
            <p:cNvPr id="65" name="object 67">
              <a:extLst>
                <a:ext uri="{FF2B5EF4-FFF2-40B4-BE49-F238E27FC236}">
                  <a16:creationId xmlns:a16="http://schemas.microsoft.com/office/drawing/2014/main" id="{F2EA72E6-BBB2-4858-B62A-6DF5C943985B}"/>
                </a:ext>
              </a:extLst>
            </p:cNvPr>
            <p:cNvSpPr/>
            <p:nvPr/>
          </p:nvSpPr>
          <p:spPr>
            <a:xfrm>
              <a:off x="2490838" y="2190606"/>
              <a:ext cx="379095" cy="146050"/>
            </a:xfrm>
            <a:custGeom>
              <a:avLst/>
              <a:gdLst/>
              <a:ahLst/>
              <a:cxnLst/>
              <a:rect l="l" t="t" r="r" b="b"/>
              <a:pathLst>
                <a:path w="379094" h="146050">
                  <a:moveTo>
                    <a:pt x="0" y="145808"/>
                  </a:moveTo>
                  <a:lnTo>
                    <a:pt x="41302" y="107882"/>
                  </a:lnTo>
                  <a:lnTo>
                    <a:pt x="83836" y="77054"/>
                  </a:lnTo>
                  <a:lnTo>
                    <a:pt x="127854" y="52588"/>
                  </a:lnTo>
                  <a:lnTo>
                    <a:pt x="173610" y="33751"/>
                  </a:lnTo>
                  <a:lnTo>
                    <a:pt x="221357" y="19808"/>
                  </a:lnTo>
                  <a:lnTo>
                    <a:pt x="271349" y="10025"/>
                  </a:lnTo>
                  <a:lnTo>
                    <a:pt x="323840" y="3667"/>
                  </a:lnTo>
                  <a:lnTo>
                    <a:pt x="379082" y="0"/>
                  </a:lnTo>
                </a:path>
              </a:pathLst>
            </a:custGeom>
            <a:ln w="1943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8">
              <a:extLst>
                <a:ext uri="{FF2B5EF4-FFF2-40B4-BE49-F238E27FC236}">
                  <a16:creationId xmlns:a16="http://schemas.microsoft.com/office/drawing/2014/main" id="{23B5DA9B-7FE3-4556-A71C-E2A9B971F686}"/>
                </a:ext>
              </a:extLst>
            </p:cNvPr>
            <p:cNvSpPr/>
            <p:nvPr/>
          </p:nvSpPr>
          <p:spPr>
            <a:xfrm>
              <a:off x="2838234" y="2146334"/>
              <a:ext cx="170180" cy="90805"/>
            </a:xfrm>
            <a:custGeom>
              <a:avLst/>
              <a:gdLst/>
              <a:ahLst/>
              <a:cxnLst/>
              <a:rect l="l" t="t" r="r" b="b"/>
              <a:pathLst>
                <a:path w="170180" h="90805">
                  <a:moveTo>
                    <a:pt x="0" y="0"/>
                  </a:moveTo>
                  <a:lnTo>
                    <a:pt x="1803" y="90360"/>
                  </a:lnTo>
                  <a:lnTo>
                    <a:pt x="169570" y="42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9">
            <a:extLst>
              <a:ext uri="{FF2B5EF4-FFF2-40B4-BE49-F238E27FC236}">
                <a16:creationId xmlns:a16="http://schemas.microsoft.com/office/drawing/2014/main" id="{80CBF3AC-5DDE-4197-A5AF-0E8BD9D021B4}"/>
              </a:ext>
            </a:extLst>
          </p:cNvPr>
          <p:cNvGrpSpPr/>
          <p:nvPr/>
        </p:nvGrpSpPr>
        <p:grpSpPr>
          <a:xfrm>
            <a:off x="5523064" y="1896687"/>
            <a:ext cx="526415" cy="200025"/>
            <a:chOff x="4470118" y="1804323"/>
            <a:chExt cx="526415" cy="200025"/>
          </a:xfrm>
        </p:grpSpPr>
        <p:sp>
          <p:nvSpPr>
            <p:cNvPr id="68" name="object 70">
              <a:extLst>
                <a:ext uri="{FF2B5EF4-FFF2-40B4-BE49-F238E27FC236}">
                  <a16:creationId xmlns:a16="http://schemas.microsoft.com/office/drawing/2014/main" id="{5E5E9287-8667-4A4F-A082-4B19C600B464}"/>
                </a:ext>
              </a:extLst>
            </p:cNvPr>
            <p:cNvSpPr/>
            <p:nvPr/>
          </p:nvSpPr>
          <p:spPr>
            <a:xfrm>
              <a:off x="4479836" y="1848252"/>
              <a:ext cx="379095" cy="146050"/>
            </a:xfrm>
            <a:custGeom>
              <a:avLst/>
              <a:gdLst/>
              <a:ahLst/>
              <a:cxnLst/>
              <a:rect l="l" t="t" r="r" b="b"/>
              <a:pathLst>
                <a:path w="379095" h="146050">
                  <a:moveTo>
                    <a:pt x="0" y="145796"/>
                  </a:moveTo>
                  <a:lnTo>
                    <a:pt x="41186" y="107873"/>
                  </a:lnTo>
                  <a:lnTo>
                    <a:pt x="83636" y="77047"/>
                  </a:lnTo>
                  <a:lnTo>
                    <a:pt x="127604" y="52582"/>
                  </a:lnTo>
                  <a:lnTo>
                    <a:pt x="173343" y="33745"/>
                  </a:lnTo>
                  <a:lnTo>
                    <a:pt x="221107" y="19802"/>
                  </a:lnTo>
                  <a:lnTo>
                    <a:pt x="271149" y="10020"/>
                  </a:lnTo>
                  <a:lnTo>
                    <a:pt x="323723" y="3663"/>
                  </a:lnTo>
                  <a:lnTo>
                    <a:pt x="379082" y="0"/>
                  </a:lnTo>
                </a:path>
              </a:pathLst>
            </a:custGeom>
            <a:ln w="1943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1">
              <a:extLst>
                <a:ext uri="{FF2B5EF4-FFF2-40B4-BE49-F238E27FC236}">
                  <a16:creationId xmlns:a16="http://schemas.microsoft.com/office/drawing/2014/main" id="{681652DC-597D-4F88-AC39-1EB34C622896}"/>
                </a:ext>
              </a:extLst>
            </p:cNvPr>
            <p:cNvSpPr/>
            <p:nvPr/>
          </p:nvSpPr>
          <p:spPr>
            <a:xfrm>
              <a:off x="4827244" y="1804323"/>
              <a:ext cx="169545" cy="90805"/>
            </a:xfrm>
            <a:custGeom>
              <a:avLst/>
              <a:gdLst/>
              <a:ahLst/>
              <a:cxnLst/>
              <a:rect l="l" t="t" r="r" b="b"/>
              <a:pathLst>
                <a:path w="169545" h="90805">
                  <a:moveTo>
                    <a:pt x="0" y="0"/>
                  </a:moveTo>
                  <a:lnTo>
                    <a:pt x="1790" y="90360"/>
                  </a:lnTo>
                  <a:lnTo>
                    <a:pt x="169189" y="4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2">
            <a:extLst>
              <a:ext uri="{FF2B5EF4-FFF2-40B4-BE49-F238E27FC236}">
                <a16:creationId xmlns:a16="http://schemas.microsoft.com/office/drawing/2014/main" id="{4C810D21-8576-4EA5-8BD3-06E933E2EED2}"/>
              </a:ext>
            </a:extLst>
          </p:cNvPr>
          <p:cNvGrpSpPr/>
          <p:nvPr/>
        </p:nvGrpSpPr>
        <p:grpSpPr>
          <a:xfrm>
            <a:off x="3714789" y="5145690"/>
            <a:ext cx="361950" cy="137160"/>
            <a:chOff x="2661843" y="5053326"/>
            <a:chExt cx="361950" cy="137160"/>
          </a:xfrm>
        </p:grpSpPr>
        <p:sp>
          <p:nvSpPr>
            <p:cNvPr id="71" name="object 73">
              <a:extLst>
                <a:ext uri="{FF2B5EF4-FFF2-40B4-BE49-F238E27FC236}">
                  <a16:creationId xmlns:a16="http://schemas.microsoft.com/office/drawing/2014/main" id="{5CA0EE37-B3B3-4E50-85F3-A8615447B080}"/>
                </a:ext>
              </a:extLst>
            </p:cNvPr>
            <p:cNvSpPr/>
            <p:nvPr/>
          </p:nvSpPr>
          <p:spPr>
            <a:xfrm>
              <a:off x="2661843" y="5055485"/>
              <a:ext cx="43815" cy="132715"/>
            </a:xfrm>
            <a:custGeom>
              <a:avLst/>
              <a:gdLst/>
              <a:ahLst/>
              <a:cxnLst/>
              <a:rect l="l" t="t" r="r" b="b"/>
              <a:pathLst>
                <a:path w="43814" h="132714">
                  <a:moveTo>
                    <a:pt x="43192" y="0"/>
                  </a:moveTo>
                  <a:lnTo>
                    <a:pt x="28790" y="0"/>
                  </a:lnTo>
                  <a:lnTo>
                    <a:pt x="0" y="15849"/>
                  </a:lnTo>
                  <a:lnTo>
                    <a:pt x="3238" y="28803"/>
                  </a:lnTo>
                  <a:lnTo>
                    <a:pt x="25920" y="16560"/>
                  </a:lnTo>
                  <a:lnTo>
                    <a:pt x="26276" y="16560"/>
                  </a:lnTo>
                  <a:lnTo>
                    <a:pt x="26276" y="132486"/>
                  </a:lnTo>
                  <a:lnTo>
                    <a:pt x="43192" y="132486"/>
                  </a:lnTo>
                  <a:lnTo>
                    <a:pt x="43192" y="0"/>
                  </a:lnTo>
                  <a:close/>
                </a:path>
              </a:pathLst>
            </a:custGeom>
            <a:solidFill>
              <a:srgbClr val="5758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4">
              <a:extLst>
                <a:ext uri="{FF2B5EF4-FFF2-40B4-BE49-F238E27FC236}">
                  <a16:creationId xmlns:a16="http://schemas.microsoft.com/office/drawing/2014/main" id="{1012A2C4-B624-480F-BBD4-22C7EAA82258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46438" y="5053326"/>
              <a:ext cx="277202" cy="136804"/>
            </a:xfrm>
            <a:prstGeom prst="rect">
              <a:avLst/>
            </a:prstGeom>
          </p:spPr>
        </p:pic>
      </p:grpSp>
      <p:grpSp>
        <p:nvGrpSpPr>
          <p:cNvPr id="73" name="object 75">
            <a:extLst>
              <a:ext uri="{FF2B5EF4-FFF2-40B4-BE49-F238E27FC236}">
                <a16:creationId xmlns:a16="http://schemas.microsoft.com/office/drawing/2014/main" id="{1362C2A7-4E60-4A09-B2F5-35A9BE40631D}"/>
              </a:ext>
            </a:extLst>
          </p:cNvPr>
          <p:cNvGrpSpPr/>
          <p:nvPr/>
        </p:nvGrpSpPr>
        <p:grpSpPr>
          <a:xfrm>
            <a:off x="5581385" y="5110777"/>
            <a:ext cx="361950" cy="136525"/>
            <a:chOff x="4528439" y="5018413"/>
            <a:chExt cx="361950" cy="136525"/>
          </a:xfrm>
        </p:grpSpPr>
        <p:sp>
          <p:nvSpPr>
            <p:cNvPr id="74" name="object 76">
              <a:extLst>
                <a:ext uri="{FF2B5EF4-FFF2-40B4-BE49-F238E27FC236}">
                  <a16:creationId xmlns:a16="http://schemas.microsoft.com/office/drawing/2014/main" id="{0A81C6A2-3197-476D-9CFD-CBDFB864E64E}"/>
                </a:ext>
              </a:extLst>
            </p:cNvPr>
            <p:cNvSpPr/>
            <p:nvPr/>
          </p:nvSpPr>
          <p:spPr>
            <a:xfrm>
              <a:off x="4528439" y="5020204"/>
              <a:ext cx="43815" cy="133350"/>
            </a:xfrm>
            <a:custGeom>
              <a:avLst/>
              <a:gdLst/>
              <a:ahLst/>
              <a:cxnLst/>
              <a:rect l="l" t="t" r="r" b="b"/>
              <a:pathLst>
                <a:path w="43814" h="133350">
                  <a:moveTo>
                    <a:pt x="43205" y="0"/>
                  </a:moveTo>
                  <a:lnTo>
                    <a:pt x="28803" y="0"/>
                  </a:lnTo>
                  <a:lnTo>
                    <a:pt x="0" y="15849"/>
                  </a:lnTo>
                  <a:lnTo>
                    <a:pt x="3238" y="29159"/>
                  </a:lnTo>
                  <a:lnTo>
                    <a:pt x="25920" y="16560"/>
                  </a:lnTo>
                  <a:lnTo>
                    <a:pt x="26276" y="16560"/>
                  </a:lnTo>
                  <a:lnTo>
                    <a:pt x="26276" y="132842"/>
                  </a:lnTo>
                  <a:lnTo>
                    <a:pt x="43205" y="132842"/>
                  </a:lnTo>
                  <a:lnTo>
                    <a:pt x="43205" y="0"/>
                  </a:lnTo>
                  <a:close/>
                </a:path>
              </a:pathLst>
            </a:custGeom>
            <a:solidFill>
              <a:srgbClr val="5758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7">
              <a:extLst>
                <a:ext uri="{FF2B5EF4-FFF2-40B4-BE49-F238E27FC236}">
                  <a16:creationId xmlns:a16="http://schemas.microsoft.com/office/drawing/2014/main" id="{13857CF9-FCB3-4E16-9F27-3C7CA55D59F0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13757" y="5018413"/>
              <a:ext cx="173520" cy="136436"/>
            </a:xfrm>
            <a:prstGeom prst="rect">
              <a:avLst/>
            </a:prstGeom>
          </p:spPr>
        </p:pic>
        <p:pic>
          <p:nvPicPr>
            <p:cNvPr id="76" name="object 78">
              <a:extLst>
                <a:ext uri="{FF2B5EF4-FFF2-40B4-BE49-F238E27FC236}">
                  <a16:creationId xmlns:a16="http://schemas.microsoft.com/office/drawing/2014/main" id="{7E01AF2A-BCBB-4558-83B0-38FBFF17651F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07077" y="5018413"/>
              <a:ext cx="83159" cy="136436"/>
            </a:xfrm>
            <a:prstGeom prst="rect">
              <a:avLst/>
            </a:prstGeom>
          </p:spPr>
        </p:pic>
      </p:grpSp>
      <p:pic>
        <p:nvPicPr>
          <p:cNvPr id="77" name="object 79">
            <a:extLst>
              <a:ext uri="{FF2B5EF4-FFF2-40B4-BE49-F238E27FC236}">
                <a16:creationId xmlns:a16="http://schemas.microsoft.com/office/drawing/2014/main" id="{1A09D76E-F9D7-415E-9FDB-02534FB0196E}"/>
              </a:ext>
            </a:extLst>
          </p:cNvPr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501269" y="5110409"/>
            <a:ext cx="372592" cy="136804"/>
          </a:xfrm>
          <a:prstGeom prst="rect">
            <a:avLst/>
          </a:prstGeom>
        </p:spPr>
      </p:pic>
      <p:grpSp>
        <p:nvGrpSpPr>
          <p:cNvPr id="78" name="object 80">
            <a:extLst>
              <a:ext uri="{FF2B5EF4-FFF2-40B4-BE49-F238E27FC236}">
                <a16:creationId xmlns:a16="http://schemas.microsoft.com/office/drawing/2014/main" id="{0818098E-A670-4151-A57E-6F6551CD2788}"/>
              </a:ext>
            </a:extLst>
          </p:cNvPr>
          <p:cNvGrpSpPr/>
          <p:nvPr/>
        </p:nvGrpSpPr>
        <p:grpSpPr>
          <a:xfrm>
            <a:off x="2546948" y="2979020"/>
            <a:ext cx="831850" cy="1054735"/>
            <a:chOff x="1494002" y="2886656"/>
            <a:chExt cx="831850" cy="1054735"/>
          </a:xfrm>
        </p:grpSpPr>
        <p:sp>
          <p:nvSpPr>
            <p:cNvPr id="79" name="object 81">
              <a:extLst>
                <a:ext uri="{FF2B5EF4-FFF2-40B4-BE49-F238E27FC236}">
                  <a16:creationId xmlns:a16="http://schemas.microsoft.com/office/drawing/2014/main" id="{792A3DEC-BDEA-4A93-89F4-ACABD7691B10}"/>
                </a:ext>
              </a:extLst>
            </p:cNvPr>
            <p:cNvSpPr/>
            <p:nvPr/>
          </p:nvSpPr>
          <p:spPr>
            <a:xfrm>
              <a:off x="1494002" y="3109464"/>
              <a:ext cx="831850" cy="831850"/>
            </a:xfrm>
            <a:custGeom>
              <a:avLst/>
              <a:gdLst/>
              <a:ahLst/>
              <a:cxnLst/>
              <a:rect l="l" t="t" r="r" b="b"/>
              <a:pathLst>
                <a:path w="831850" h="831850">
                  <a:moveTo>
                    <a:pt x="277202" y="816343"/>
                  </a:moveTo>
                  <a:lnTo>
                    <a:pt x="276479" y="813460"/>
                  </a:lnTo>
                  <a:lnTo>
                    <a:pt x="212763" y="609701"/>
                  </a:lnTo>
                  <a:lnTo>
                    <a:pt x="237959" y="609701"/>
                  </a:lnTo>
                  <a:lnTo>
                    <a:pt x="249478" y="598182"/>
                  </a:lnTo>
                  <a:lnTo>
                    <a:pt x="249478" y="593509"/>
                  </a:lnTo>
                  <a:lnTo>
                    <a:pt x="237959" y="581990"/>
                  </a:lnTo>
                  <a:lnTo>
                    <a:pt x="207721" y="581990"/>
                  </a:lnTo>
                  <a:lnTo>
                    <a:pt x="207721" y="512864"/>
                  </a:lnTo>
                  <a:lnTo>
                    <a:pt x="69113" y="512864"/>
                  </a:lnTo>
                  <a:lnTo>
                    <a:pt x="69113" y="581990"/>
                  </a:lnTo>
                  <a:lnTo>
                    <a:pt x="39243" y="581990"/>
                  </a:lnTo>
                  <a:lnTo>
                    <a:pt x="27711" y="593509"/>
                  </a:lnTo>
                  <a:lnTo>
                    <a:pt x="27711" y="598182"/>
                  </a:lnTo>
                  <a:lnTo>
                    <a:pt x="39243" y="609701"/>
                  </a:lnTo>
                  <a:lnTo>
                    <a:pt x="64439" y="609701"/>
                  </a:lnTo>
                  <a:lnTo>
                    <a:pt x="0" y="816343"/>
                  </a:lnTo>
                  <a:lnTo>
                    <a:pt x="0" y="819950"/>
                  </a:lnTo>
                  <a:lnTo>
                    <a:pt x="711" y="822464"/>
                  </a:lnTo>
                  <a:lnTo>
                    <a:pt x="2882" y="826782"/>
                  </a:lnTo>
                  <a:lnTo>
                    <a:pt x="6832" y="829665"/>
                  </a:lnTo>
                  <a:lnTo>
                    <a:pt x="12598" y="831469"/>
                  </a:lnTo>
                  <a:lnTo>
                    <a:pt x="16192" y="831469"/>
                  </a:lnTo>
                  <a:lnTo>
                    <a:pt x="73431" y="673785"/>
                  </a:lnTo>
                  <a:lnTo>
                    <a:pt x="74879" y="678103"/>
                  </a:lnTo>
                  <a:lnTo>
                    <a:pt x="104038" y="711225"/>
                  </a:lnTo>
                  <a:lnTo>
                    <a:pt x="138582" y="720585"/>
                  </a:lnTo>
                  <a:lnTo>
                    <a:pt x="147485" y="719988"/>
                  </a:lnTo>
                  <a:lnTo>
                    <a:pt x="187375" y="700379"/>
                  </a:lnTo>
                  <a:lnTo>
                    <a:pt x="203758" y="673785"/>
                  </a:lnTo>
                  <a:lnTo>
                    <a:pt x="250202" y="821740"/>
                  </a:lnTo>
                  <a:lnTo>
                    <a:pt x="250202" y="822820"/>
                  </a:lnTo>
                  <a:lnTo>
                    <a:pt x="250913" y="823544"/>
                  </a:lnTo>
                  <a:lnTo>
                    <a:pt x="252361" y="826782"/>
                  </a:lnTo>
                  <a:lnTo>
                    <a:pt x="256311" y="829665"/>
                  </a:lnTo>
                  <a:lnTo>
                    <a:pt x="258483" y="830745"/>
                  </a:lnTo>
                  <a:lnTo>
                    <a:pt x="260997" y="831469"/>
                  </a:lnTo>
                  <a:lnTo>
                    <a:pt x="264591" y="831469"/>
                  </a:lnTo>
                  <a:lnTo>
                    <a:pt x="277202" y="819950"/>
                  </a:lnTo>
                  <a:lnTo>
                    <a:pt x="277202" y="816343"/>
                  </a:lnTo>
                  <a:close/>
                </a:path>
                <a:path w="831850" h="831850">
                  <a:moveTo>
                    <a:pt x="785520" y="458470"/>
                  </a:moveTo>
                  <a:lnTo>
                    <a:pt x="770775" y="415290"/>
                  </a:lnTo>
                  <a:lnTo>
                    <a:pt x="749630" y="381000"/>
                  </a:lnTo>
                  <a:lnTo>
                    <a:pt x="713790" y="345440"/>
                  </a:lnTo>
                  <a:lnTo>
                    <a:pt x="679221" y="323850"/>
                  </a:lnTo>
                  <a:lnTo>
                    <a:pt x="665276" y="318770"/>
                  </a:lnTo>
                  <a:lnTo>
                    <a:pt x="665276" y="309880"/>
                  </a:lnTo>
                  <a:lnTo>
                    <a:pt x="665276" y="166370"/>
                  </a:lnTo>
                  <a:lnTo>
                    <a:pt x="683996" y="166370"/>
                  </a:lnTo>
                  <a:lnTo>
                    <a:pt x="686155" y="165100"/>
                  </a:lnTo>
                  <a:lnTo>
                    <a:pt x="689762" y="162560"/>
                  </a:lnTo>
                  <a:lnTo>
                    <a:pt x="691197" y="160020"/>
                  </a:lnTo>
                  <a:lnTo>
                    <a:pt x="692277" y="157480"/>
                  </a:lnTo>
                  <a:lnTo>
                    <a:pt x="693000" y="156210"/>
                  </a:lnTo>
                  <a:lnTo>
                    <a:pt x="693000" y="95250"/>
                  </a:lnTo>
                  <a:lnTo>
                    <a:pt x="692277" y="92710"/>
                  </a:lnTo>
                  <a:lnTo>
                    <a:pt x="691197" y="91440"/>
                  </a:lnTo>
                  <a:lnTo>
                    <a:pt x="689762" y="88900"/>
                  </a:lnTo>
                  <a:lnTo>
                    <a:pt x="687959" y="86360"/>
                  </a:lnTo>
                  <a:lnTo>
                    <a:pt x="686155" y="85090"/>
                  </a:lnTo>
                  <a:lnTo>
                    <a:pt x="683996" y="83820"/>
                  </a:lnTo>
                  <a:lnTo>
                    <a:pt x="671753" y="83820"/>
                  </a:lnTo>
                  <a:lnTo>
                    <a:pt x="688390" y="41910"/>
                  </a:lnTo>
                  <a:lnTo>
                    <a:pt x="691921" y="33020"/>
                  </a:lnTo>
                  <a:lnTo>
                    <a:pt x="692632" y="31750"/>
                  </a:lnTo>
                  <a:lnTo>
                    <a:pt x="693000" y="30492"/>
                  </a:lnTo>
                  <a:lnTo>
                    <a:pt x="693000" y="26670"/>
                  </a:lnTo>
                  <a:lnTo>
                    <a:pt x="692277" y="24142"/>
                  </a:lnTo>
                  <a:lnTo>
                    <a:pt x="681482" y="13970"/>
                  </a:lnTo>
                  <a:lnTo>
                    <a:pt x="658431" y="13970"/>
                  </a:lnTo>
                  <a:lnTo>
                    <a:pt x="658431" y="41910"/>
                  </a:lnTo>
                  <a:lnTo>
                    <a:pt x="641883" y="83820"/>
                  </a:lnTo>
                  <a:lnTo>
                    <a:pt x="637552" y="83820"/>
                  </a:lnTo>
                  <a:lnTo>
                    <a:pt x="637552" y="166370"/>
                  </a:lnTo>
                  <a:lnTo>
                    <a:pt x="637552" y="309880"/>
                  </a:lnTo>
                  <a:lnTo>
                    <a:pt x="635038" y="309880"/>
                  </a:lnTo>
                  <a:lnTo>
                    <a:pt x="630351" y="308610"/>
                  </a:lnTo>
                  <a:lnTo>
                    <a:pt x="620280" y="307340"/>
                  </a:lnTo>
                  <a:lnTo>
                    <a:pt x="617042" y="307340"/>
                  </a:lnTo>
                  <a:lnTo>
                    <a:pt x="615594" y="306070"/>
                  </a:lnTo>
                  <a:lnTo>
                    <a:pt x="609117" y="306070"/>
                  </a:lnTo>
                  <a:lnTo>
                    <a:pt x="602272" y="304800"/>
                  </a:lnTo>
                  <a:lnTo>
                    <a:pt x="589318" y="304800"/>
                  </a:lnTo>
                  <a:lnTo>
                    <a:pt x="582841" y="306070"/>
                  </a:lnTo>
                  <a:lnTo>
                    <a:pt x="576351" y="306070"/>
                  </a:lnTo>
                  <a:lnTo>
                    <a:pt x="574916" y="307340"/>
                  </a:lnTo>
                  <a:lnTo>
                    <a:pt x="571677" y="307340"/>
                  </a:lnTo>
                  <a:lnTo>
                    <a:pt x="561594" y="308610"/>
                  </a:lnTo>
                  <a:lnTo>
                    <a:pt x="556552" y="309880"/>
                  </a:lnTo>
                  <a:lnTo>
                    <a:pt x="554393" y="309880"/>
                  </a:lnTo>
                  <a:lnTo>
                    <a:pt x="554393" y="236220"/>
                  </a:lnTo>
                  <a:lnTo>
                    <a:pt x="554393" y="166370"/>
                  </a:lnTo>
                  <a:lnTo>
                    <a:pt x="637552" y="166370"/>
                  </a:lnTo>
                  <a:lnTo>
                    <a:pt x="637552" y="83820"/>
                  </a:lnTo>
                  <a:lnTo>
                    <a:pt x="549719" y="83820"/>
                  </a:lnTo>
                  <a:lnTo>
                    <a:pt x="533158" y="41910"/>
                  </a:lnTo>
                  <a:lnTo>
                    <a:pt x="658431" y="41910"/>
                  </a:lnTo>
                  <a:lnTo>
                    <a:pt x="658431" y="13970"/>
                  </a:lnTo>
                  <a:lnTo>
                    <a:pt x="510476" y="13970"/>
                  </a:lnTo>
                  <a:lnTo>
                    <a:pt x="507961" y="15240"/>
                  </a:lnTo>
                  <a:lnTo>
                    <a:pt x="503631" y="17792"/>
                  </a:lnTo>
                  <a:lnTo>
                    <a:pt x="501840" y="19050"/>
                  </a:lnTo>
                  <a:lnTo>
                    <a:pt x="499681" y="24142"/>
                  </a:lnTo>
                  <a:lnTo>
                    <a:pt x="498957" y="26670"/>
                  </a:lnTo>
                  <a:lnTo>
                    <a:pt x="498957" y="30492"/>
                  </a:lnTo>
                  <a:lnTo>
                    <a:pt x="499313" y="31750"/>
                  </a:lnTo>
                  <a:lnTo>
                    <a:pt x="519836" y="83820"/>
                  </a:lnTo>
                  <a:lnTo>
                    <a:pt x="507961" y="83820"/>
                  </a:lnTo>
                  <a:lnTo>
                    <a:pt x="503631" y="86360"/>
                  </a:lnTo>
                  <a:lnTo>
                    <a:pt x="501840" y="88900"/>
                  </a:lnTo>
                  <a:lnTo>
                    <a:pt x="500761" y="91440"/>
                  </a:lnTo>
                  <a:lnTo>
                    <a:pt x="499681" y="92710"/>
                  </a:lnTo>
                  <a:lnTo>
                    <a:pt x="498957" y="95250"/>
                  </a:lnTo>
                  <a:lnTo>
                    <a:pt x="498957" y="156210"/>
                  </a:lnTo>
                  <a:lnTo>
                    <a:pt x="499681" y="157480"/>
                  </a:lnTo>
                  <a:lnTo>
                    <a:pt x="501840" y="162560"/>
                  </a:lnTo>
                  <a:lnTo>
                    <a:pt x="503631" y="163830"/>
                  </a:lnTo>
                  <a:lnTo>
                    <a:pt x="507961" y="166370"/>
                  </a:lnTo>
                  <a:lnTo>
                    <a:pt x="526681" y="166370"/>
                  </a:lnTo>
                  <a:lnTo>
                    <a:pt x="526681" y="236220"/>
                  </a:lnTo>
                  <a:lnTo>
                    <a:pt x="471233" y="236220"/>
                  </a:lnTo>
                  <a:lnTo>
                    <a:pt x="471233" y="139700"/>
                  </a:lnTo>
                  <a:lnTo>
                    <a:pt x="471233" y="123190"/>
                  </a:lnTo>
                  <a:lnTo>
                    <a:pt x="470522" y="120650"/>
                  </a:lnTo>
                  <a:lnTo>
                    <a:pt x="469442" y="118110"/>
                  </a:lnTo>
                  <a:lnTo>
                    <a:pt x="467995" y="116840"/>
                  </a:lnTo>
                  <a:lnTo>
                    <a:pt x="466191" y="114300"/>
                  </a:lnTo>
                  <a:lnTo>
                    <a:pt x="464400" y="113030"/>
                  </a:lnTo>
                  <a:lnTo>
                    <a:pt x="462241" y="111760"/>
                  </a:lnTo>
                  <a:lnTo>
                    <a:pt x="374040" y="111760"/>
                  </a:lnTo>
                  <a:lnTo>
                    <a:pt x="374040" y="95250"/>
                  </a:lnTo>
                  <a:lnTo>
                    <a:pt x="373672" y="92710"/>
                  </a:lnTo>
                  <a:lnTo>
                    <a:pt x="372237" y="91440"/>
                  </a:lnTo>
                  <a:lnTo>
                    <a:pt x="371157" y="88900"/>
                  </a:lnTo>
                  <a:lnTo>
                    <a:pt x="369354" y="86360"/>
                  </a:lnTo>
                  <a:lnTo>
                    <a:pt x="365036" y="83820"/>
                  </a:lnTo>
                  <a:lnTo>
                    <a:pt x="318592" y="83820"/>
                  </a:lnTo>
                  <a:lnTo>
                    <a:pt x="318592" y="55892"/>
                  </a:lnTo>
                  <a:lnTo>
                    <a:pt x="351358" y="55892"/>
                  </a:lnTo>
                  <a:lnTo>
                    <a:pt x="353517" y="54610"/>
                  </a:lnTo>
                  <a:lnTo>
                    <a:pt x="355320" y="53340"/>
                  </a:lnTo>
                  <a:lnTo>
                    <a:pt x="357111" y="50800"/>
                  </a:lnTo>
                  <a:lnTo>
                    <a:pt x="358559" y="49542"/>
                  </a:lnTo>
                  <a:lnTo>
                    <a:pt x="359638" y="46990"/>
                  </a:lnTo>
                  <a:lnTo>
                    <a:pt x="360362" y="44450"/>
                  </a:lnTo>
                  <a:lnTo>
                    <a:pt x="360362" y="39370"/>
                  </a:lnTo>
                  <a:lnTo>
                    <a:pt x="359638" y="36842"/>
                  </a:lnTo>
                  <a:lnTo>
                    <a:pt x="358559" y="35560"/>
                  </a:lnTo>
                  <a:lnTo>
                    <a:pt x="357111" y="33020"/>
                  </a:lnTo>
                  <a:lnTo>
                    <a:pt x="353517" y="30492"/>
                  </a:lnTo>
                  <a:lnTo>
                    <a:pt x="351358" y="29210"/>
                  </a:lnTo>
                  <a:lnTo>
                    <a:pt x="348843" y="27940"/>
                  </a:lnTo>
                  <a:lnTo>
                    <a:pt x="318592" y="27940"/>
                  </a:lnTo>
                  <a:lnTo>
                    <a:pt x="318592" y="11442"/>
                  </a:lnTo>
                  <a:lnTo>
                    <a:pt x="318236" y="8890"/>
                  </a:lnTo>
                  <a:lnTo>
                    <a:pt x="316801" y="7620"/>
                  </a:lnTo>
                  <a:lnTo>
                    <a:pt x="315722" y="5092"/>
                  </a:lnTo>
                  <a:lnTo>
                    <a:pt x="313918" y="3810"/>
                  </a:lnTo>
                  <a:lnTo>
                    <a:pt x="307441" y="0"/>
                  </a:lnTo>
                  <a:lnTo>
                    <a:pt x="302399" y="0"/>
                  </a:lnTo>
                  <a:lnTo>
                    <a:pt x="299872" y="1270"/>
                  </a:lnTo>
                  <a:lnTo>
                    <a:pt x="298081" y="2540"/>
                  </a:lnTo>
                  <a:lnTo>
                    <a:pt x="295922" y="3810"/>
                  </a:lnTo>
                  <a:lnTo>
                    <a:pt x="294119" y="5092"/>
                  </a:lnTo>
                  <a:lnTo>
                    <a:pt x="293039" y="7620"/>
                  </a:lnTo>
                  <a:lnTo>
                    <a:pt x="291592" y="8890"/>
                  </a:lnTo>
                  <a:lnTo>
                    <a:pt x="290880" y="11442"/>
                  </a:lnTo>
                  <a:lnTo>
                    <a:pt x="290880" y="27940"/>
                  </a:lnTo>
                  <a:lnTo>
                    <a:pt x="260997" y="27940"/>
                  </a:lnTo>
                  <a:lnTo>
                    <a:pt x="258483" y="29210"/>
                  </a:lnTo>
                  <a:lnTo>
                    <a:pt x="254152" y="31750"/>
                  </a:lnTo>
                  <a:lnTo>
                    <a:pt x="252361" y="33020"/>
                  </a:lnTo>
                  <a:lnTo>
                    <a:pt x="251282" y="35560"/>
                  </a:lnTo>
                  <a:lnTo>
                    <a:pt x="250202" y="36842"/>
                  </a:lnTo>
                  <a:lnTo>
                    <a:pt x="249478" y="39370"/>
                  </a:lnTo>
                  <a:lnTo>
                    <a:pt x="249478" y="44450"/>
                  </a:lnTo>
                  <a:lnTo>
                    <a:pt x="250202" y="46990"/>
                  </a:lnTo>
                  <a:lnTo>
                    <a:pt x="252361" y="50800"/>
                  </a:lnTo>
                  <a:lnTo>
                    <a:pt x="254152" y="53340"/>
                  </a:lnTo>
                  <a:lnTo>
                    <a:pt x="258483" y="55892"/>
                  </a:lnTo>
                  <a:lnTo>
                    <a:pt x="290880" y="55892"/>
                  </a:lnTo>
                  <a:lnTo>
                    <a:pt x="290880" y="83820"/>
                  </a:lnTo>
                  <a:lnTo>
                    <a:pt x="244436" y="83820"/>
                  </a:lnTo>
                  <a:lnTo>
                    <a:pt x="242633" y="85090"/>
                  </a:lnTo>
                  <a:lnTo>
                    <a:pt x="240474" y="86360"/>
                  </a:lnTo>
                  <a:lnTo>
                    <a:pt x="238671" y="88900"/>
                  </a:lnTo>
                  <a:lnTo>
                    <a:pt x="237591" y="91440"/>
                  </a:lnTo>
                  <a:lnTo>
                    <a:pt x="236156" y="92710"/>
                  </a:lnTo>
                  <a:lnTo>
                    <a:pt x="235432" y="95250"/>
                  </a:lnTo>
                  <a:lnTo>
                    <a:pt x="235432" y="111760"/>
                  </a:lnTo>
                  <a:lnTo>
                    <a:pt x="133921" y="111760"/>
                  </a:lnTo>
                  <a:lnTo>
                    <a:pt x="129603" y="114300"/>
                  </a:lnTo>
                  <a:lnTo>
                    <a:pt x="127800" y="116840"/>
                  </a:lnTo>
                  <a:lnTo>
                    <a:pt x="126720" y="118110"/>
                  </a:lnTo>
                  <a:lnTo>
                    <a:pt x="125272" y="120650"/>
                  </a:lnTo>
                  <a:lnTo>
                    <a:pt x="124561" y="123190"/>
                  </a:lnTo>
                  <a:lnTo>
                    <a:pt x="124561" y="236220"/>
                  </a:lnTo>
                  <a:lnTo>
                    <a:pt x="52920" y="236220"/>
                  </a:lnTo>
                  <a:lnTo>
                    <a:pt x="50761" y="237490"/>
                  </a:lnTo>
                  <a:lnTo>
                    <a:pt x="46431" y="238760"/>
                  </a:lnTo>
                  <a:lnTo>
                    <a:pt x="44640" y="241300"/>
                  </a:lnTo>
                  <a:lnTo>
                    <a:pt x="43561" y="242570"/>
                  </a:lnTo>
                  <a:lnTo>
                    <a:pt x="42113" y="245110"/>
                  </a:lnTo>
                  <a:lnTo>
                    <a:pt x="41402" y="247650"/>
                  </a:lnTo>
                  <a:lnTo>
                    <a:pt x="41402" y="307340"/>
                  </a:lnTo>
                  <a:lnTo>
                    <a:pt x="42113" y="309880"/>
                  </a:lnTo>
                  <a:lnTo>
                    <a:pt x="43561" y="312420"/>
                  </a:lnTo>
                  <a:lnTo>
                    <a:pt x="44640" y="314960"/>
                  </a:lnTo>
                  <a:lnTo>
                    <a:pt x="46431" y="316230"/>
                  </a:lnTo>
                  <a:lnTo>
                    <a:pt x="52920" y="320040"/>
                  </a:lnTo>
                  <a:lnTo>
                    <a:pt x="69113" y="320040"/>
                  </a:lnTo>
                  <a:lnTo>
                    <a:pt x="69113" y="485140"/>
                  </a:lnTo>
                  <a:lnTo>
                    <a:pt x="207721" y="485140"/>
                  </a:lnTo>
                  <a:lnTo>
                    <a:pt x="207721" y="320040"/>
                  </a:lnTo>
                  <a:lnTo>
                    <a:pt x="224282" y="320040"/>
                  </a:lnTo>
                  <a:lnTo>
                    <a:pt x="230759" y="316230"/>
                  </a:lnTo>
                  <a:lnTo>
                    <a:pt x="232562" y="314960"/>
                  </a:lnTo>
                  <a:lnTo>
                    <a:pt x="233641" y="312420"/>
                  </a:lnTo>
                  <a:lnTo>
                    <a:pt x="235077" y="309880"/>
                  </a:lnTo>
                  <a:lnTo>
                    <a:pt x="235432" y="307340"/>
                  </a:lnTo>
                  <a:lnTo>
                    <a:pt x="235432" y="292100"/>
                  </a:lnTo>
                  <a:lnTo>
                    <a:pt x="235432" y="264160"/>
                  </a:lnTo>
                  <a:lnTo>
                    <a:pt x="235432" y="247650"/>
                  </a:lnTo>
                  <a:lnTo>
                    <a:pt x="235077" y="245110"/>
                  </a:lnTo>
                  <a:lnTo>
                    <a:pt x="233641" y="242570"/>
                  </a:lnTo>
                  <a:lnTo>
                    <a:pt x="232562" y="241300"/>
                  </a:lnTo>
                  <a:lnTo>
                    <a:pt x="230759" y="238760"/>
                  </a:lnTo>
                  <a:lnTo>
                    <a:pt x="226441" y="237490"/>
                  </a:lnTo>
                  <a:lnTo>
                    <a:pt x="224282" y="236220"/>
                  </a:lnTo>
                  <a:lnTo>
                    <a:pt x="207721" y="236220"/>
                  </a:lnTo>
                  <a:lnTo>
                    <a:pt x="207721" y="264160"/>
                  </a:lnTo>
                  <a:lnTo>
                    <a:pt x="207721" y="292100"/>
                  </a:lnTo>
                  <a:lnTo>
                    <a:pt x="69113" y="292100"/>
                  </a:lnTo>
                  <a:lnTo>
                    <a:pt x="69113" y="264160"/>
                  </a:lnTo>
                  <a:lnTo>
                    <a:pt x="207721" y="264160"/>
                  </a:lnTo>
                  <a:lnTo>
                    <a:pt x="207721" y="236220"/>
                  </a:lnTo>
                  <a:lnTo>
                    <a:pt x="152260" y="236220"/>
                  </a:lnTo>
                  <a:lnTo>
                    <a:pt x="152260" y="139700"/>
                  </a:lnTo>
                  <a:lnTo>
                    <a:pt x="235432" y="139700"/>
                  </a:lnTo>
                  <a:lnTo>
                    <a:pt x="235432" y="156210"/>
                  </a:lnTo>
                  <a:lnTo>
                    <a:pt x="237591" y="160020"/>
                  </a:lnTo>
                  <a:lnTo>
                    <a:pt x="238671" y="162560"/>
                  </a:lnTo>
                  <a:lnTo>
                    <a:pt x="240474" y="163830"/>
                  </a:lnTo>
                  <a:lnTo>
                    <a:pt x="242633" y="165100"/>
                  </a:lnTo>
                  <a:lnTo>
                    <a:pt x="244436" y="166370"/>
                  </a:lnTo>
                  <a:lnTo>
                    <a:pt x="365036" y="166370"/>
                  </a:lnTo>
                  <a:lnTo>
                    <a:pt x="369354" y="163830"/>
                  </a:lnTo>
                  <a:lnTo>
                    <a:pt x="371157" y="162560"/>
                  </a:lnTo>
                  <a:lnTo>
                    <a:pt x="372237" y="160020"/>
                  </a:lnTo>
                  <a:lnTo>
                    <a:pt x="373672" y="157480"/>
                  </a:lnTo>
                  <a:lnTo>
                    <a:pt x="374040" y="156210"/>
                  </a:lnTo>
                  <a:lnTo>
                    <a:pt x="374040" y="139700"/>
                  </a:lnTo>
                  <a:lnTo>
                    <a:pt x="443522" y="139700"/>
                  </a:lnTo>
                  <a:lnTo>
                    <a:pt x="443522" y="252730"/>
                  </a:lnTo>
                  <a:lnTo>
                    <a:pt x="444233" y="255270"/>
                  </a:lnTo>
                  <a:lnTo>
                    <a:pt x="445312" y="256540"/>
                  </a:lnTo>
                  <a:lnTo>
                    <a:pt x="446392" y="259080"/>
                  </a:lnTo>
                  <a:lnTo>
                    <a:pt x="448195" y="260350"/>
                  </a:lnTo>
                  <a:lnTo>
                    <a:pt x="452513" y="262890"/>
                  </a:lnTo>
                  <a:lnTo>
                    <a:pt x="455041" y="264160"/>
                  </a:lnTo>
                  <a:lnTo>
                    <a:pt x="526681" y="264160"/>
                  </a:lnTo>
                  <a:lnTo>
                    <a:pt x="526681" y="318770"/>
                  </a:lnTo>
                  <a:lnTo>
                    <a:pt x="477951" y="345440"/>
                  </a:lnTo>
                  <a:lnTo>
                    <a:pt x="442112" y="381000"/>
                  </a:lnTo>
                  <a:lnTo>
                    <a:pt x="421017" y="415290"/>
                  </a:lnTo>
                  <a:lnTo>
                    <a:pt x="406438" y="458470"/>
                  </a:lnTo>
                  <a:lnTo>
                    <a:pt x="434517" y="458470"/>
                  </a:lnTo>
                  <a:lnTo>
                    <a:pt x="436676" y="459740"/>
                  </a:lnTo>
                  <a:lnTo>
                    <a:pt x="437400" y="459740"/>
                  </a:lnTo>
                  <a:lnTo>
                    <a:pt x="438480" y="461010"/>
                  </a:lnTo>
                  <a:lnTo>
                    <a:pt x="442442" y="464820"/>
                  </a:lnTo>
                  <a:lnTo>
                    <a:pt x="446392" y="466090"/>
                  </a:lnTo>
                  <a:lnTo>
                    <a:pt x="450723" y="468630"/>
                  </a:lnTo>
                  <a:lnTo>
                    <a:pt x="465251" y="476250"/>
                  </a:lnTo>
                  <a:lnTo>
                    <a:pt x="480593" y="481330"/>
                  </a:lnTo>
                  <a:lnTo>
                    <a:pt x="496468" y="485140"/>
                  </a:lnTo>
                  <a:lnTo>
                    <a:pt x="528942" y="485140"/>
                  </a:lnTo>
                  <a:lnTo>
                    <a:pt x="574560" y="468630"/>
                  </a:lnTo>
                  <a:lnTo>
                    <a:pt x="587159" y="461010"/>
                  </a:lnTo>
                  <a:lnTo>
                    <a:pt x="587514" y="461010"/>
                  </a:lnTo>
                  <a:lnTo>
                    <a:pt x="588238" y="459740"/>
                  </a:lnTo>
                  <a:lnTo>
                    <a:pt x="592912" y="457200"/>
                  </a:lnTo>
                  <a:lnTo>
                    <a:pt x="597954" y="453390"/>
                  </a:lnTo>
                  <a:lnTo>
                    <a:pt x="603351" y="450850"/>
                  </a:lnTo>
                  <a:lnTo>
                    <a:pt x="621195" y="441960"/>
                  </a:lnTo>
                  <a:lnTo>
                    <a:pt x="639978" y="435610"/>
                  </a:lnTo>
                  <a:lnTo>
                    <a:pt x="659447" y="431800"/>
                  </a:lnTo>
                  <a:lnTo>
                    <a:pt x="679323" y="430530"/>
                  </a:lnTo>
                  <a:lnTo>
                    <a:pt x="699173" y="431800"/>
                  </a:lnTo>
                  <a:lnTo>
                    <a:pt x="718642" y="435610"/>
                  </a:lnTo>
                  <a:lnTo>
                    <a:pt x="737425" y="441960"/>
                  </a:lnTo>
                  <a:lnTo>
                    <a:pt x="755281" y="450850"/>
                  </a:lnTo>
                  <a:lnTo>
                    <a:pt x="759231" y="452120"/>
                  </a:lnTo>
                  <a:lnTo>
                    <a:pt x="763193" y="454660"/>
                  </a:lnTo>
                  <a:lnTo>
                    <a:pt x="767156" y="458470"/>
                  </a:lnTo>
                  <a:lnTo>
                    <a:pt x="785520" y="458470"/>
                  </a:lnTo>
                  <a:close/>
                </a:path>
                <a:path w="831850" h="831850">
                  <a:moveTo>
                    <a:pt x="831596" y="816698"/>
                  </a:moveTo>
                  <a:lnTo>
                    <a:pt x="831240" y="815619"/>
                  </a:lnTo>
                  <a:lnTo>
                    <a:pt x="831240" y="814539"/>
                  </a:lnTo>
                  <a:lnTo>
                    <a:pt x="779399" y="581990"/>
                  </a:lnTo>
                  <a:lnTo>
                    <a:pt x="792353" y="581990"/>
                  </a:lnTo>
                  <a:lnTo>
                    <a:pt x="794880" y="581266"/>
                  </a:lnTo>
                  <a:lnTo>
                    <a:pt x="803871" y="570458"/>
                  </a:lnTo>
                  <a:lnTo>
                    <a:pt x="803871" y="565785"/>
                  </a:lnTo>
                  <a:lnTo>
                    <a:pt x="792353" y="554266"/>
                  </a:lnTo>
                  <a:lnTo>
                    <a:pt x="781913" y="554266"/>
                  </a:lnTo>
                  <a:lnTo>
                    <a:pt x="785418" y="540651"/>
                  </a:lnTo>
                  <a:lnTo>
                    <a:pt x="787895" y="526821"/>
                  </a:lnTo>
                  <a:lnTo>
                    <a:pt x="789355" y="512864"/>
                  </a:lnTo>
                  <a:lnTo>
                    <a:pt x="789838" y="494144"/>
                  </a:lnTo>
                  <a:lnTo>
                    <a:pt x="789114" y="485140"/>
                  </a:lnTo>
                  <a:lnTo>
                    <a:pt x="759955" y="485140"/>
                  </a:lnTo>
                  <a:lnTo>
                    <a:pt x="757440" y="484428"/>
                  </a:lnTo>
                  <a:lnTo>
                    <a:pt x="755281" y="483349"/>
                  </a:lnTo>
                  <a:lnTo>
                    <a:pt x="754557" y="482625"/>
                  </a:lnTo>
                  <a:lnTo>
                    <a:pt x="753122" y="481901"/>
                  </a:lnTo>
                  <a:lnTo>
                    <a:pt x="711174" y="461302"/>
                  </a:lnTo>
                  <a:lnTo>
                    <a:pt x="678954" y="457060"/>
                  </a:lnTo>
                  <a:lnTo>
                    <a:pt x="662787" y="458139"/>
                  </a:lnTo>
                  <a:lnTo>
                    <a:pt x="617042" y="473621"/>
                  </a:lnTo>
                  <a:lnTo>
                    <a:pt x="604431" y="481901"/>
                  </a:lnTo>
                  <a:lnTo>
                    <a:pt x="604431" y="482269"/>
                  </a:lnTo>
                  <a:lnTo>
                    <a:pt x="604075" y="482269"/>
                  </a:lnTo>
                  <a:lnTo>
                    <a:pt x="570788" y="501383"/>
                  </a:lnTo>
                  <a:lnTo>
                    <a:pt x="531749" y="511886"/>
                  </a:lnTo>
                  <a:lnTo>
                    <a:pt x="508317" y="513219"/>
                  </a:lnTo>
                  <a:lnTo>
                    <a:pt x="490118" y="512025"/>
                  </a:lnTo>
                  <a:lnTo>
                    <a:pt x="439191" y="494499"/>
                  </a:lnTo>
                  <a:lnTo>
                    <a:pt x="424802" y="485140"/>
                  </a:lnTo>
                  <a:lnTo>
                    <a:pt x="402475" y="485140"/>
                  </a:lnTo>
                  <a:lnTo>
                    <a:pt x="401751" y="494144"/>
                  </a:lnTo>
                  <a:lnTo>
                    <a:pt x="401751" y="498830"/>
                  </a:lnTo>
                  <a:lnTo>
                    <a:pt x="402285" y="512864"/>
                  </a:lnTo>
                  <a:lnTo>
                    <a:pt x="403860" y="526821"/>
                  </a:lnTo>
                  <a:lnTo>
                    <a:pt x="406450" y="540651"/>
                  </a:lnTo>
                  <a:lnTo>
                    <a:pt x="410032" y="554266"/>
                  </a:lnTo>
                  <a:lnTo>
                    <a:pt x="399592" y="554266"/>
                  </a:lnTo>
                  <a:lnTo>
                    <a:pt x="388073" y="565785"/>
                  </a:lnTo>
                  <a:lnTo>
                    <a:pt x="388073" y="570458"/>
                  </a:lnTo>
                  <a:lnTo>
                    <a:pt x="399592" y="581990"/>
                  </a:lnTo>
                  <a:lnTo>
                    <a:pt x="412191" y="581990"/>
                  </a:lnTo>
                  <a:lnTo>
                    <a:pt x="360362" y="815619"/>
                  </a:lnTo>
                  <a:lnTo>
                    <a:pt x="360362" y="819950"/>
                  </a:lnTo>
                  <a:lnTo>
                    <a:pt x="361073" y="822464"/>
                  </a:lnTo>
                  <a:lnTo>
                    <a:pt x="363232" y="826782"/>
                  </a:lnTo>
                  <a:lnTo>
                    <a:pt x="368274" y="830389"/>
                  </a:lnTo>
                  <a:lnTo>
                    <a:pt x="372237" y="831469"/>
                  </a:lnTo>
                  <a:lnTo>
                    <a:pt x="376555" y="831469"/>
                  </a:lnTo>
                  <a:lnTo>
                    <a:pt x="435241" y="607187"/>
                  </a:lnTo>
                  <a:lnTo>
                    <a:pt x="448424" y="624776"/>
                  </a:lnTo>
                  <a:lnTo>
                    <a:pt x="480491" y="654824"/>
                  </a:lnTo>
                  <a:lnTo>
                    <a:pt x="521779" y="678141"/>
                  </a:lnTo>
                  <a:lnTo>
                    <a:pt x="570534" y="691197"/>
                  </a:lnTo>
                  <a:lnTo>
                    <a:pt x="595795" y="692861"/>
                  </a:lnTo>
                  <a:lnTo>
                    <a:pt x="621258" y="691197"/>
                  </a:lnTo>
                  <a:lnTo>
                    <a:pt x="670153" y="678141"/>
                  </a:lnTo>
                  <a:lnTo>
                    <a:pt x="711403" y="654824"/>
                  </a:lnTo>
                  <a:lnTo>
                    <a:pt x="743356" y="624776"/>
                  </a:lnTo>
                  <a:lnTo>
                    <a:pt x="756716" y="607187"/>
                  </a:lnTo>
                  <a:lnTo>
                    <a:pt x="804951" y="823188"/>
                  </a:lnTo>
                  <a:lnTo>
                    <a:pt x="806754" y="826782"/>
                  </a:lnTo>
                  <a:lnTo>
                    <a:pt x="810717" y="829665"/>
                  </a:lnTo>
                  <a:lnTo>
                    <a:pt x="812876" y="830745"/>
                  </a:lnTo>
                  <a:lnTo>
                    <a:pt x="815035" y="831469"/>
                  </a:lnTo>
                  <a:lnTo>
                    <a:pt x="819721" y="831469"/>
                  </a:lnTo>
                  <a:lnTo>
                    <a:pt x="831596" y="819950"/>
                  </a:lnTo>
                  <a:lnTo>
                    <a:pt x="831596" y="816698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2">
              <a:extLst>
                <a:ext uri="{FF2B5EF4-FFF2-40B4-BE49-F238E27FC236}">
                  <a16:creationId xmlns:a16="http://schemas.microsoft.com/office/drawing/2014/main" id="{8DD648A2-BED9-4668-B0BE-78DF6591A3D9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58477" y="2886656"/>
              <a:ext cx="70566" cy="193709"/>
            </a:xfrm>
            <a:prstGeom prst="rect">
              <a:avLst/>
            </a:prstGeom>
          </p:spPr>
        </p:pic>
      </p:grpSp>
      <p:sp>
        <p:nvSpPr>
          <p:cNvPr id="81" name="object 83">
            <a:extLst>
              <a:ext uri="{FF2B5EF4-FFF2-40B4-BE49-F238E27FC236}">
                <a16:creationId xmlns:a16="http://schemas.microsoft.com/office/drawing/2014/main" id="{AFD7CB46-B1F1-4210-B2D0-F275C63C522A}"/>
              </a:ext>
            </a:extLst>
          </p:cNvPr>
          <p:cNvSpPr/>
          <p:nvPr/>
        </p:nvSpPr>
        <p:spPr>
          <a:xfrm>
            <a:off x="3860585" y="2849618"/>
            <a:ext cx="0" cy="1184275"/>
          </a:xfrm>
          <a:custGeom>
            <a:avLst/>
            <a:gdLst/>
            <a:ahLst/>
            <a:cxnLst/>
            <a:rect l="l" t="t" r="r" b="b"/>
            <a:pathLst>
              <a:path h="1184275">
                <a:moveTo>
                  <a:pt x="0" y="0"/>
                </a:moveTo>
                <a:lnTo>
                  <a:pt x="0" y="1183678"/>
                </a:lnTo>
              </a:path>
            </a:pathLst>
          </a:custGeom>
          <a:ln w="4858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4">
            <a:extLst>
              <a:ext uri="{FF2B5EF4-FFF2-40B4-BE49-F238E27FC236}">
                <a16:creationId xmlns:a16="http://schemas.microsoft.com/office/drawing/2014/main" id="{E654819F-74AD-4329-9F7F-434DD6D1826B}"/>
              </a:ext>
            </a:extLst>
          </p:cNvPr>
          <p:cNvSpPr/>
          <p:nvPr/>
        </p:nvSpPr>
        <p:spPr>
          <a:xfrm>
            <a:off x="5777587" y="2508331"/>
            <a:ext cx="0" cy="1184275"/>
          </a:xfrm>
          <a:custGeom>
            <a:avLst/>
            <a:gdLst/>
            <a:ahLst/>
            <a:cxnLst/>
            <a:rect l="l" t="t" r="r" b="b"/>
            <a:pathLst>
              <a:path h="1184275">
                <a:moveTo>
                  <a:pt x="0" y="0"/>
                </a:moveTo>
                <a:lnTo>
                  <a:pt x="0" y="1183678"/>
                </a:lnTo>
              </a:path>
            </a:pathLst>
          </a:custGeom>
          <a:ln w="4858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5">
            <a:extLst>
              <a:ext uri="{FF2B5EF4-FFF2-40B4-BE49-F238E27FC236}">
                <a16:creationId xmlns:a16="http://schemas.microsoft.com/office/drawing/2014/main" id="{BCB1D46E-C766-482F-BC97-7E95FF7DEA12}"/>
              </a:ext>
            </a:extLst>
          </p:cNvPr>
          <p:cNvSpPr/>
          <p:nvPr/>
        </p:nvSpPr>
        <p:spPr>
          <a:xfrm>
            <a:off x="8656143" y="3814882"/>
            <a:ext cx="262255" cy="328930"/>
          </a:xfrm>
          <a:custGeom>
            <a:avLst/>
            <a:gdLst/>
            <a:ahLst/>
            <a:cxnLst/>
            <a:rect l="l" t="t" r="r" b="b"/>
            <a:pathLst>
              <a:path w="262254" h="328929">
                <a:moveTo>
                  <a:pt x="227520" y="226060"/>
                </a:moveTo>
                <a:lnTo>
                  <a:pt x="33845" y="226060"/>
                </a:lnTo>
                <a:lnTo>
                  <a:pt x="33845" y="243840"/>
                </a:lnTo>
                <a:lnTo>
                  <a:pt x="33477" y="245110"/>
                </a:lnTo>
                <a:lnTo>
                  <a:pt x="33477" y="248920"/>
                </a:lnTo>
                <a:lnTo>
                  <a:pt x="33845" y="250190"/>
                </a:lnTo>
                <a:lnTo>
                  <a:pt x="33845" y="251460"/>
                </a:lnTo>
                <a:lnTo>
                  <a:pt x="34556" y="260350"/>
                </a:lnTo>
                <a:lnTo>
                  <a:pt x="37083" y="269240"/>
                </a:lnTo>
                <a:lnTo>
                  <a:pt x="41401" y="275590"/>
                </a:lnTo>
                <a:lnTo>
                  <a:pt x="45582" y="281940"/>
                </a:lnTo>
                <a:lnTo>
                  <a:pt x="84607" y="304800"/>
                </a:lnTo>
                <a:lnTo>
                  <a:pt x="86288" y="308610"/>
                </a:lnTo>
                <a:lnTo>
                  <a:pt x="92929" y="317500"/>
                </a:lnTo>
                <a:lnTo>
                  <a:pt x="106928" y="325120"/>
                </a:lnTo>
                <a:lnTo>
                  <a:pt x="130682" y="328930"/>
                </a:lnTo>
                <a:lnTo>
                  <a:pt x="153375" y="326390"/>
                </a:lnTo>
                <a:lnTo>
                  <a:pt x="165603" y="317500"/>
                </a:lnTo>
                <a:lnTo>
                  <a:pt x="171889" y="308610"/>
                </a:lnTo>
                <a:lnTo>
                  <a:pt x="176758" y="304800"/>
                </a:lnTo>
                <a:lnTo>
                  <a:pt x="215789" y="281940"/>
                </a:lnTo>
                <a:lnTo>
                  <a:pt x="219963" y="275590"/>
                </a:lnTo>
                <a:lnTo>
                  <a:pt x="224281" y="269240"/>
                </a:lnTo>
                <a:lnTo>
                  <a:pt x="226796" y="260350"/>
                </a:lnTo>
                <a:lnTo>
                  <a:pt x="227520" y="251460"/>
                </a:lnTo>
                <a:lnTo>
                  <a:pt x="227876" y="250190"/>
                </a:lnTo>
                <a:lnTo>
                  <a:pt x="227876" y="243840"/>
                </a:lnTo>
                <a:lnTo>
                  <a:pt x="227520" y="242570"/>
                </a:lnTo>
                <a:lnTo>
                  <a:pt x="227520" y="226060"/>
                </a:lnTo>
                <a:close/>
              </a:path>
              <a:path w="262254" h="328929">
                <a:moveTo>
                  <a:pt x="24841" y="271780"/>
                </a:moveTo>
                <a:lnTo>
                  <a:pt x="8280" y="271780"/>
                </a:lnTo>
                <a:lnTo>
                  <a:pt x="5765" y="273050"/>
                </a:lnTo>
                <a:lnTo>
                  <a:pt x="3606" y="275590"/>
                </a:lnTo>
                <a:lnTo>
                  <a:pt x="723" y="280670"/>
                </a:lnTo>
                <a:lnTo>
                  <a:pt x="0" y="283210"/>
                </a:lnTo>
                <a:lnTo>
                  <a:pt x="0" y="289560"/>
                </a:lnTo>
                <a:lnTo>
                  <a:pt x="13677" y="303530"/>
                </a:lnTo>
                <a:lnTo>
                  <a:pt x="19443" y="303530"/>
                </a:lnTo>
                <a:lnTo>
                  <a:pt x="33121" y="289560"/>
                </a:lnTo>
                <a:lnTo>
                  <a:pt x="33121" y="283210"/>
                </a:lnTo>
                <a:lnTo>
                  <a:pt x="32397" y="280670"/>
                </a:lnTo>
                <a:lnTo>
                  <a:pt x="29527" y="275590"/>
                </a:lnTo>
                <a:lnTo>
                  <a:pt x="27355" y="273050"/>
                </a:lnTo>
                <a:lnTo>
                  <a:pt x="24841" y="271780"/>
                </a:lnTo>
                <a:close/>
              </a:path>
              <a:path w="262254" h="328929">
                <a:moveTo>
                  <a:pt x="253441" y="271780"/>
                </a:moveTo>
                <a:lnTo>
                  <a:pt x="236880" y="271780"/>
                </a:lnTo>
                <a:lnTo>
                  <a:pt x="234365" y="273050"/>
                </a:lnTo>
                <a:lnTo>
                  <a:pt x="232206" y="275590"/>
                </a:lnTo>
                <a:lnTo>
                  <a:pt x="229323" y="280670"/>
                </a:lnTo>
                <a:lnTo>
                  <a:pt x="228600" y="283210"/>
                </a:lnTo>
                <a:lnTo>
                  <a:pt x="228600" y="289560"/>
                </a:lnTo>
                <a:lnTo>
                  <a:pt x="229323" y="292100"/>
                </a:lnTo>
                <a:lnTo>
                  <a:pt x="232206" y="297180"/>
                </a:lnTo>
                <a:lnTo>
                  <a:pt x="234365" y="298450"/>
                </a:lnTo>
                <a:lnTo>
                  <a:pt x="239407" y="302260"/>
                </a:lnTo>
                <a:lnTo>
                  <a:pt x="242277" y="303530"/>
                </a:lnTo>
                <a:lnTo>
                  <a:pt x="248043" y="303530"/>
                </a:lnTo>
                <a:lnTo>
                  <a:pt x="250926" y="302260"/>
                </a:lnTo>
                <a:lnTo>
                  <a:pt x="255955" y="298450"/>
                </a:lnTo>
                <a:lnTo>
                  <a:pt x="258127" y="297180"/>
                </a:lnTo>
                <a:lnTo>
                  <a:pt x="260997" y="292100"/>
                </a:lnTo>
                <a:lnTo>
                  <a:pt x="261721" y="289560"/>
                </a:lnTo>
                <a:lnTo>
                  <a:pt x="261721" y="283210"/>
                </a:lnTo>
                <a:lnTo>
                  <a:pt x="260997" y="280670"/>
                </a:lnTo>
                <a:lnTo>
                  <a:pt x="258127" y="275590"/>
                </a:lnTo>
                <a:lnTo>
                  <a:pt x="255955" y="273050"/>
                </a:lnTo>
                <a:lnTo>
                  <a:pt x="253441" y="271780"/>
                </a:lnTo>
                <a:close/>
              </a:path>
              <a:path w="262254" h="328929">
                <a:moveTo>
                  <a:pt x="137159" y="31750"/>
                </a:moveTo>
                <a:lnTo>
                  <a:pt x="121323" y="31750"/>
                </a:lnTo>
                <a:lnTo>
                  <a:pt x="121323" y="48260"/>
                </a:lnTo>
                <a:lnTo>
                  <a:pt x="104897" y="50800"/>
                </a:lnTo>
                <a:lnTo>
                  <a:pt x="58598" y="77470"/>
                </a:lnTo>
                <a:lnTo>
                  <a:pt x="35167" y="128270"/>
                </a:lnTo>
                <a:lnTo>
                  <a:pt x="33845" y="138430"/>
                </a:lnTo>
                <a:lnTo>
                  <a:pt x="33845" y="172720"/>
                </a:lnTo>
                <a:lnTo>
                  <a:pt x="25920" y="175260"/>
                </a:lnTo>
                <a:lnTo>
                  <a:pt x="22682" y="176530"/>
                </a:lnTo>
                <a:lnTo>
                  <a:pt x="18364" y="179070"/>
                </a:lnTo>
                <a:lnTo>
                  <a:pt x="15125" y="182880"/>
                </a:lnTo>
                <a:lnTo>
                  <a:pt x="12966" y="186690"/>
                </a:lnTo>
                <a:lnTo>
                  <a:pt x="10439" y="190500"/>
                </a:lnTo>
                <a:lnTo>
                  <a:pt x="9359" y="195580"/>
                </a:lnTo>
                <a:lnTo>
                  <a:pt x="9359" y="271780"/>
                </a:lnTo>
                <a:lnTo>
                  <a:pt x="23761" y="271780"/>
                </a:lnTo>
                <a:lnTo>
                  <a:pt x="23761" y="223520"/>
                </a:lnTo>
                <a:lnTo>
                  <a:pt x="252361" y="223520"/>
                </a:lnTo>
                <a:lnTo>
                  <a:pt x="252361" y="207010"/>
                </a:lnTo>
                <a:lnTo>
                  <a:pt x="147599" y="207010"/>
                </a:lnTo>
                <a:lnTo>
                  <a:pt x="145440" y="204470"/>
                </a:lnTo>
                <a:lnTo>
                  <a:pt x="144360" y="204470"/>
                </a:lnTo>
                <a:lnTo>
                  <a:pt x="142925" y="201930"/>
                </a:lnTo>
                <a:lnTo>
                  <a:pt x="142557" y="199390"/>
                </a:lnTo>
                <a:lnTo>
                  <a:pt x="142557" y="196850"/>
                </a:lnTo>
                <a:lnTo>
                  <a:pt x="142925" y="195580"/>
                </a:lnTo>
                <a:lnTo>
                  <a:pt x="144360" y="193040"/>
                </a:lnTo>
                <a:lnTo>
                  <a:pt x="147599" y="190500"/>
                </a:lnTo>
                <a:lnTo>
                  <a:pt x="250926" y="190500"/>
                </a:lnTo>
                <a:lnTo>
                  <a:pt x="246595" y="182880"/>
                </a:lnTo>
                <a:lnTo>
                  <a:pt x="243001" y="179070"/>
                </a:lnTo>
                <a:lnTo>
                  <a:pt x="239039" y="176530"/>
                </a:lnTo>
                <a:lnTo>
                  <a:pt x="231838" y="173990"/>
                </a:lnTo>
                <a:lnTo>
                  <a:pt x="227520" y="173990"/>
                </a:lnTo>
                <a:lnTo>
                  <a:pt x="227520" y="156210"/>
                </a:lnTo>
                <a:lnTo>
                  <a:pt x="117993" y="156210"/>
                </a:lnTo>
                <a:lnTo>
                  <a:pt x="105302" y="154940"/>
                </a:lnTo>
                <a:lnTo>
                  <a:pt x="92610" y="154940"/>
                </a:lnTo>
                <a:lnTo>
                  <a:pt x="79921" y="153670"/>
                </a:lnTo>
                <a:lnTo>
                  <a:pt x="77333" y="153670"/>
                </a:lnTo>
                <a:lnTo>
                  <a:pt x="71640" y="151130"/>
                </a:lnTo>
                <a:lnTo>
                  <a:pt x="65947" y="143510"/>
                </a:lnTo>
                <a:lnTo>
                  <a:pt x="63360" y="132080"/>
                </a:lnTo>
                <a:lnTo>
                  <a:pt x="64033" y="124460"/>
                </a:lnTo>
                <a:lnTo>
                  <a:pt x="79921" y="93980"/>
                </a:lnTo>
                <a:lnTo>
                  <a:pt x="83159" y="90170"/>
                </a:lnTo>
                <a:lnTo>
                  <a:pt x="86766" y="87630"/>
                </a:lnTo>
                <a:lnTo>
                  <a:pt x="90716" y="86360"/>
                </a:lnTo>
                <a:lnTo>
                  <a:pt x="100150" y="81280"/>
                </a:lnTo>
                <a:lnTo>
                  <a:pt x="110023" y="77470"/>
                </a:lnTo>
                <a:lnTo>
                  <a:pt x="130682" y="74930"/>
                </a:lnTo>
                <a:lnTo>
                  <a:pt x="199107" y="74930"/>
                </a:lnTo>
                <a:lnTo>
                  <a:pt x="172440" y="57150"/>
                </a:lnTo>
                <a:lnTo>
                  <a:pt x="163940" y="53340"/>
                </a:lnTo>
                <a:lnTo>
                  <a:pt x="155205" y="50800"/>
                </a:lnTo>
                <a:lnTo>
                  <a:pt x="137159" y="48260"/>
                </a:lnTo>
                <a:lnTo>
                  <a:pt x="137159" y="31750"/>
                </a:lnTo>
                <a:close/>
              </a:path>
              <a:path w="262254" h="328929">
                <a:moveTo>
                  <a:pt x="252361" y="223520"/>
                </a:moveTo>
                <a:lnTo>
                  <a:pt x="237959" y="223520"/>
                </a:lnTo>
                <a:lnTo>
                  <a:pt x="237959" y="271780"/>
                </a:lnTo>
                <a:lnTo>
                  <a:pt x="252361" y="271780"/>
                </a:lnTo>
                <a:lnTo>
                  <a:pt x="252361" y="223520"/>
                </a:lnTo>
                <a:close/>
              </a:path>
              <a:path w="262254" h="328929">
                <a:moveTo>
                  <a:pt x="237959" y="223520"/>
                </a:moveTo>
                <a:lnTo>
                  <a:pt x="23761" y="223520"/>
                </a:lnTo>
                <a:lnTo>
                  <a:pt x="26644" y="224790"/>
                </a:lnTo>
                <a:lnTo>
                  <a:pt x="30238" y="226060"/>
                </a:lnTo>
                <a:lnTo>
                  <a:pt x="231127" y="226060"/>
                </a:lnTo>
                <a:lnTo>
                  <a:pt x="234721" y="224790"/>
                </a:lnTo>
                <a:lnTo>
                  <a:pt x="237959" y="223520"/>
                </a:lnTo>
                <a:close/>
              </a:path>
              <a:path w="262254" h="328929">
                <a:moveTo>
                  <a:pt x="173520" y="204470"/>
                </a:moveTo>
                <a:lnTo>
                  <a:pt x="155524" y="204470"/>
                </a:lnTo>
                <a:lnTo>
                  <a:pt x="153365" y="207010"/>
                </a:lnTo>
                <a:lnTo>
                  <a:pt x="175679" y="207010"/>
                </a:lnTo>
                <a:lnTo>
                  <a:pt x="173520" y="204470"/>
                </a:lnTo>
                <a:close/>
              </a:path>
              <a:path w="262254" h="328929">
                <a:moveTo>
                  <a:pt x="250926" y="190500"/>
                </a:moveTo>
                <a:lnTo>
                  <a:pt x="181444" y="190500"/>
                </a:lnTo>
                <a:lnTo>
                  <a:pt x="182524" y="191770"/>
                </a:lnTo>
                <a:lnTo>
                  <a:pt x="183959" y="191770"/>
                </a:lnTo>
                <a:lnTo>
                  <a:pt x="186118" y="195580"/>
                </a:lnTo>
                <a:lnTo>
                  <a:pt x="186486" y="196850"/>
                </a:lnTo>
                <a:lnTo>
                  <a:pt x="186486" y="199390"/>
                </a:lnTo>
                <a:lnTo>
                  <a:pt x="186118" y="201930"/>
                </a:lnTo>
                <a:lnTo>
                  <a:pt x="185407" y="201930"/>
                </a:lnTo>
                <a:lnTo>
                  <a:pt x="184683" y="204470"/>
                </a:lnTo>
                <a:lnTo>
                  <a:pt x="183603" y="204470"/>
                </a:lnTo>
                <a:lnTo>
                  <a:pt x="181444" y="207010"/>
                </a:lnTo>
                <a:lnTo>
                  <a:pt x="252361" y="207010"/>
                </a:lnTo>
                <a:lnTo>
                  <a:pt x="252361" y="195580"/>
                </a:lnTo>
                <a:lnTo>
                  <a:pt x="250926" y="190500"/>
                </a:lnTo>
                <a:close/>
              </a:path>
              <a:path w="262254" h="328929">
                <a:moveTo>
                  <a:pt x="175679" y="190500"/>
                </a:moveTo>
                <a:lnTo>
                  <a:pt x="153365" y="190500"/>
                </a:lnTo>
                <a:lnTo>
                  <a:pt x="156603" y="193040"/>
                </a:lnTo>
                <a:lnTo>
                  <a:pt x="158038" y="195580"/>
                </a:lnTo>
                <a:lnTo>
                  <a:pt x="158407" y="196850"/>
                </a:lnTo>
                <a:lnTo>
                  <a:pt x="158407" y="199390"/>
                </a:lnTo>
                <a:lnTo>
                  <a:pt x="158038" y="201930"/>
                </a:lnTo>
                <a:lnTo>
                  <a:pt x="156603" y="204470"/>
                </a:lnTo>
                <a:lnTo>
                  <a:pt x="172440" y="204470"/>
                </a:lnTo>
                <a:lnTo>
                  <a:pt x="171005" y="201930"/>
                </a:lnTo>
                <a:lnTo>
                  <a:pt x="170637" y="199390"/>
                </a:lnTo>
                <a:lnTo>
                  <a:pt x="170637" y="196850"/>
                </a:lnTo>
                <a:lnTo>
                  <a:pt x="171005" y="195580"/>
                </a:lnTo>
                <a:lnTo>
                  <a:pt x="172440" y="193040"/>
                </a:lnTo>
                <a:lnTo>
                  <a:pt x="173520" y="191770"/>
                </a:lnTo>
                <a:lnTo>
                  <a:pt x="175679" y="190500"/>
                </a:lnTo>
                <a:close/>
              </a:path>
              <a:path w="262254" h="328929">
                <a:moveTo>
                  <a:pt x="199107" y="74930"/>
                </a:moveTo>
                <a:lnTo>
                  <a:pt x="130682" y="74930"/>
                </a:lnTo>
                <a:lnTo>
                  <a:pt x="151515" y="77470"/>
                </a:lnTo>
                <a:lnTo>
                  <a:pt x="161513" y="81280"/>
                </a:lnTo>
                <a:lnTo>
                  <a:pt x="171005" y="86360"/>
                </a:lnTo>
                <a:lnTo>
                  <a:pt x="174599" y="87630"/>
                </a:lnTo>
                <a:lnTo>
                  <a:pt x="178206" y="90170"/>
                </a:lnTo>
                <a:lnTo>
                  <a:pt x="181444" y="93980"/>
                </a:lnTo>
                <a:lnTo>
                  <a:pt x="185038" y="96520"/>
                </a:lnTo>
                <a:lnTo>
                  <a:pt x="188277" y="100330"/>
                </a:lnTo>
                <a:lnTo>
                  <a:pt x="197912" y="137160"/>
                </a:lnTo>
                <a:lnTo>
                  <a:pt x="197796" y="143510"/>
                </a:lnTo>
                <a:lnTo>
                  <a:pt x="196068" y="151130"/>
                </a:lnTo>
                <a:lnTo>
                  <a:pt x="191169" y="153670"/>
                </a:lnTo>
                <a:lnTo>
                  <a:pt x="181444" y="153670"/>
                </a:lnTo>
                <a:lnTo>
                  <a:pt x="168750" y="154940"/>
                </a:lnTo>
                <a:lnTo>
                  <a:pt x="156059" y="154940"/>
                </a:lnTo>
                <a:lnTo>
                  <a:pt x="143370" y="156210"/>
                </a:lnTo>
                <a:lnTo>
                  <a:pt x="227520" y="156210"/>
                </a:lnTo>
                <a:lnTo>
                  <a:pt x="227520" y="138430"/>
                </a:lnTo>
                <a:lnTo>
                  <a:pt x="226204" y="128270"/>
                </a:lnTo>
                <a:lnTo>
                  <a:pt x="219421" y="105410"/>
                </a:lnTo>
                <a:lnTo>
                  <a:pt x="202917" y="77470"/>
                </a:lnTo>
                <a:lnTo>
                  <a:pt x="199107" y="74930"/>
                </a:lnTo>
                <a:close/>
              </a:path>
              <a:path w="262254" h="328929">
                <a:moveTo>
                  <a:pt x="91439" y="116840"/>
                </a:moveTo>
                <a:lnTo>
                  <a:pt x="82803" y="116840"/>
                </a:lnTo>
                <a:lnTo>
                  <a:pt x="80645" y="118110"/>
                </a:lnTo>
                <a:lnTo>
                  <a:pt x="77038" y="120650"/>
                </a:lnTo>
                <a:lnTo>
                  <a:pt x="74879" y="124460"/>
                </a:lnTo>
                <a:lnTo>
                  <a:pt x="74523" y="127000"/>
                </a:lnTo>
                <a:lnTo>
                  <a:pt x="74523" y="132080"/>
                </a:lnTo>
                <a:lnTo>
                  <a:pt x="74879" y="133350"/>
                </a:lnTo>
                <a:lnTo>
                  <a:pt x="77038" y="137160"/>
                </a:lnTo>
                <a:lnTo>
                  <a:pt x="78841" y="139700"/>
                </a:lnTo>
                <a:lnTo>
                  <a:pt x="82448" y="140970"/>
                </a:lnTo>
                <a:lnTo>
                  <a:pt x="84607" y="142240"/>
                </a:lnTo>
                <a:lnTo>
                  <a:pt x="89280" y="142240"/>
                </a:lnTo>
                <a:lnTo>
                  <a:pt x="91439" y="140970"/>
                </a:lnTo>
                <a:lnTo>
                  <a:pt x="93243" y="139700"/>
                </a:lnTo>
                <a:lnTo>
                  <a:pt x="95402" y="139700"/>
                </a:lnTo>
                <a:lnTo>
                  <a:pt x="99720" y="132080"/>
                </a:lnTo>
                <a:lnTo>
                  <a:pt x="99720" y="127000"/>
                </a:lnTo>
                <a:lnTo>
                  <a:pt x="98996" y="124460"/>
                </a:lnTo>
                <a:lnTo>
                  <a:pt x="96837" y="120650"/>
                </a:lnTo>
                <a:lnTo>
                  <a:pt x="95402" y="119380"/>
                </a:lnTo>
                <a:lnTo>
                  <a:pt x="93243" y="118110"/>
                </a:lnTo>
                <a:lnTo>
                  <a:pt x="91439" y="116840"/>
                </a:lnTo>
                <a:close/>
              </a:path>
              <a:path w="262254" h="328929">
                <a:moveTo>
                  <a:pt x="174967" y="116840"/>
                </a:moveTo>
                <a:lnTo>
                  <a:pt x="170637" y="116840"/>
                </a:lnTo>
                <a:lnTo>
                  <a:pt x="168478" y="118110"/>
                </a:lnTo>
                <a:lnTo>
                  <a:pt x="164884" y="119380"/>
                </a:lnTo>
                <a:lnTo>
                  <a:pt x="163080" y="120650"/>
                </a:lnTo>
                <a:lnTo>
                  <a:pt x="162001" y="123190"/>
                </a:lnTo>
                <a:lnTo>
                  <a:pt x="160921" y="124460"/>
                </a:lnTo>
                <a:lnTo>
                  <a:pt x="160197" y="129540"/>
                </a:lnTo>
                <a:lnTo>
                  <a:pt x="160197" y="132080"/>
                </a:lnTo>
                <a:lnTo>
                  <a:pt x="163080" y="137160"/>
                </a:lnTo>
                <a:lnTo>
                  <a:pt x="164884" y="139700"/>
                </a:lnTo>
                <a:lnTo>
                  <a:pt x="168478" y="140970"/>
                </a:lnTo>
                <a:lnTo>
                  <a:pt x="170637" y="142240"/>
                </a:lnTo>
                <a:lnTo>
                  <a:pt x="174967" y="142240"/>
                </a:lnTo>
                <a:lnTo>
                  <a:pt x="177126" y="140970"/>
                </a:lnTo>
                <a:lnTo>
                  <a:pt x="178917" y="139700"/>
                </a:lnTo>
                <a:lnTo>
                  <a:pt x="181076" y="139700"/>
                </a:lnTo>
                <a:lnTo>
                  <a:pt x="185407" y="132080"/>
                </a:lnTo>
                <a:lnTo>
                  <a:pt x="185407" y="127000"/>
                </a:lnTo>
                <a:lnTo>
                  <a:pt x="184683" y="124460"/>
                </a:lnTo>
                <a:lnTo>
                  <a:pt x="183603" y="123190"/>
                </a:lnTo>
                <a:lnTo>
                  <a:pt x="182524" y="120650"/>
                </a:lnTo>
                <a:lnTo>
                  <a:pt x="181076" y="119380"/>
                </a:lnTo>
                <a:lnTo>
                  <a:pt x="178917" y="118110"/>
                </a:lnTo>
                <a:lnTo>
                  <a:pt x="177126" y="118110"/>
                </a:lnTo>
                <a:lnTo>
                  <a:pt x="174967" y="116840"/>
                </a:lnTo>
                <a:close/>
              </a:path>
              <a:path w="262254" h="328929">
                <a:moveTo>
                  <a:pt x="132841" y="0"/>
                </a:moveTo>
                <a:lnTo>
                  <a:pt x="127076" y="0"/>
                </a:lnTo>
                <a:lnTo>
                  <a:pt x="124205" y="1270"/>
                </a:lnTo>
                <a:lnTo>
                  <a:pt x="119164" y="3810"/>
                </a:lnTo>
                <a:lnTo>
                  <a:pt x="117005" y="6350"/>
                </a:lnTo>
                <a:lnTo>
                  <a:pt x="114122" y="11430"/>
                </a:lnTo>
                <a:lnTo>
                  <a:pt x="113042" y="13970"/>
                </a:lnTo>
                <a:lnTo>
                  <a:pt x="113042" y="20320"/>
                </a:lnTo>
                <a:lnTo>
                  <a:pt x="114122" y="22860"/>
                </a:lnTo>
                <a:lnTo>
                  <a:pt x="117005" y="27940"/>
                </a:lnTo>
                <a:lnTo>
                  <a:pt x="119164" y="30480"/>
                </a:lnTo>
                <a:lnTo>
                  <a:pt x="121678" y="31750"/>
                </a:lnTo>
                <a:lnTo>
                  <a:pt x="138239" y="31750"/>
                </a:lnTo>
                <a:lnTo>
                  <a:pt x="140766" y="30480"/>
                </a:lnTo>
                <a:lnTo>
                  <a:pt x="142925" y="27940"/>
                </a:lnTo>
                <a:lnTo>
                  <a:pt x="145796" y="22860"/>
                </a:lnTo>
                <a:lnTo>
                  <a:pt x="146519" y="20320"/>
                </a:lnTo>
                <a:lnTo>
                  <a:pt x="146519" y="13970"/>
                </a:lnTo>
                <a:lnTo>
                  <a:pt x="132841" y="0"/>
                </a:lnTo>
                <a:close/>
              </a:path>
            </a:pathLst>
          </a:custGeom>
          <a:solidFill>
            <a:srgbClr val="BBBDB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3576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74782" y="1789908"/>
            <a:ext cx="1718243" cy="294953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97" dirty="0">
                <a:latin typeface="+mj-lt"/>
                <a:cs typeface="Arial MT"/>
              </a:rPr>
              <a:t>r</a:t>
            </a:r>
            <a:r>
              <a:rPr sz="2418" spc="-163" dirty="0">
                <a:latin typeface="+mj-lt"/>
                <a:cs typeface="Arial MT"/>
              </a:rPr>
              <a:t>e</a:t>
            </a:r>
            <a:r>
              <a:rPr sz="2418" spc="-151" dirty="0">
                <a:latin typeface="+mj-lt"/>
                <a:cs typeface="Arial MT"/>
              </a:rPr>
              <a:t>p</a:t>
            </a:r>
            <a:r>
              <a:rPr sz="2418" spc="-97" dirty="0">
                <a:latin typeface="+mj-lt"/>
                <a:cs typeface="Arial MT"/>
              </a:rPr>
              <a:t>r</a:t>
            </a:r>
            <a:r>
              <a:rPr sz="2418" spc="-260" dirty="0">
                <a:latin typeface="+mj-lt"/>
                <a:cs typeface="Arial MT"/>
              </a:rPr>
              <a:t>es</a:t>
            </a:r>
            <a:r>
              <a:rPr sz="2418" spc="-272" dirty="0">
                <a:latin typeface="+mj-lt"/>
                <a:cs typeface="Arial MT"/>
              </a:rPr>
              <a:t>e</a:t>
            </a:r>
            <a:r>
              <a:rPr sz="2418" spc="-30" dirty="0">
                <a:latin typeface="+mj-lt"/>
                <a:cs typeface="Arial MT"/>
              </a:rPr>
              <a:t>nt</a:t>
            </a:r>
            <a:r>
              <a:rPr sz="2418" spc="-272" dirty="0">
                <a:latin typeface="+mj-lt"/>
                <a:cs typeface="Arial MT"/>
              </a:rPr>
              <a:t>a</a:t>
            </a:r>
            <a:r>
              <a:rPr sz="2418" spc="60" dirty="0">
                <a:latin typeface="+mj-lt"/>
                <a:cs typeface="Arial MT"/>
              </a:rPr>
              <a:t>t</a:t>
            </a:r>
            <a:r>
              <a:rPr sz="2418" spc="-48" dirty="0">
                <a:latin typeface="+mj-lt"/>
                <a:cs typeface="Arial MT"/>
              </a:rPr>
              <a:t>i</a:t>
            </a:r>
            <a:r>
              <a:rPr sz="2418" spc="-127" dirty="0">
                <a:latin typeface="+mj-lt"/>
                <a:cs typeface="Arial MT"/>
              </a:rPr>
              <a:t>v</a:t>
            </a:r>
            <a:r>
              <a:rPr sz="2418" spc="-236" dirty="0">
                <a:latin typeface="+mj-lt"/>
                <a:cs typeface="Arial MT"/>
              </a:rPr>
              <a:t>e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7948" y="1697501"/>
            <a:ext cx="7245334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5861221" algn="l"/>
              </a:tabLst>
            </a:pPr>
            <a:r>
              <a:rPr sz="2418" spc="-224" dirty="0">
                <a:latin typeface="+mj-lt"/>
                <a:cs typeface="Arial MT"/>
              </a:rPr>
              <a:t>A</a:t>
            </a:r>
            <a:r>
              <a:rPr sz="2418" spc="-138" dirty="0">
                <a:latin typeface="+mj-lt"/>
                <a:cs typeface="Arial MT"/>
              </a:rPr>
              <a:t>r</a:t>
            </a:r>
            <a:r>
              <a:rPr sz="2418" spc="-236" dirty="0">
                <a:latin typeface="+mj-lt"/>
                <a:cs typeface="Arial MT"/>
              </a:rPr>
              <a:t>e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175" dirty="0">
                <a:latin typeface="+mj-lt"/>
                <a:cs typeface="Arial MT"/>
              </a:rPr>
              <a:t>m</a:t>
            </a:r>
            <a:r>
              <a:rPr sz="2418" spc="-163" dirty="0">
                <a:latin typeface="+mj-lt"/>
                <a:cs typeface="Arial MT"/>
              </a:rPr>
              <a:t>y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-187" dirty="0">
                <a:latin typeface="+mj-lt"/>
                <a:cs typeface="Arial MT"/>
              </a:rPr>
              <a:t>d</a:t>
            </a:r>
            <a:r>
              <a:rPr sz="2418" spc="-193" dirty="0">
                <a:latin typeface="+mj-lt"/>
                <a:cs typeface="Arial MT"/>
              </a:rPr>
              <a:t>a</a:t>
            </a:r>
            <a:r>
              <a:rPr sz="2418" spc="60" dirty="0">
                <a:latin typeface="+mj-lt"/>
                <a:cs typeface="Arial MT"/>
              </a:rPr>
              <a:t>t</a:t>
            </a: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81" dirty="0">
                <a:latin typeface="+mj-lt"/>
                <a:cs typeface="Arial MT"/>
              </a:rPr>
              <a:t>sub</a:t>
            </a:r>
            <a:r>
              <a:rPr sz="2418" spc="-266" dirty="0">
                <a:latin typeface="+mj-lt"/>
                <a:cs typeface="Arial MT"/>
              </a:rPr>
              <a:t>s</a:t>
            </a:r>
            <a:r>
              <a:rPr sz="2418" spc="-290" dirty="0">
                <a:latin typeface="+mj-lt"/>
                <a:cs typeface="Arial MT"/>
              </a:rPr>
              <a:t>e</a:t>
            </a:r>
            <a:r>
              <a:rPr sz="2418" spc="60" dirty="0">
                <a:latin typeface="+mj-lt"/>
                <a:cs typeface="Arial MT"/>
              </a:rPr>
              <a:t>t</a:t>
            </a:r>
            <a:r>
              <a:rPr sz="2418" spc="-333" dirty="0">
                <a:latin typeface="+mj-lt"/>
                <a:cs typeface="Arial MT"/>
              </a:rPr>
              <a:t>s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36" dirty="0">
                <a:latin typeface="+mj-lt"/>
                <a:cs typeface="Arial MT"/>
              </a:rPr>
              <a:t>(</a:t>
            </a:r>
            <a:r>
              <a:rPr sz="2418" spc="-42" dirty="0">
                <a:latin typeface="+mj-lt"/>
                <a:cs typeface="Arial MT"/>
              </a:rPr>
              <a:t>t</a:t>
            </a:r>
            <a:r>
              <a:rPr sz="2418" spc="-85" dirty="0">
                <a:latin typeface="+mj-lt"/>
                <a:cs typeface="Arial MT"/>
              </a:rPr>
              <a:t>r</a:t>
            </a: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dirty="0">
                <a:latin typeface="+mj-lt"/>
                <a:cs typeface="Arial MT"/>
              </a:rPr>
              <a:t>i</a:t>
            </a:r>
            <a:r>
              <a:rPr sz="2418" spc="-151" dirty="0">
                <a:latin typeface="+mj-lt"/>
                <a:cs typeface="Arial MT"/>
              </a:rPr>
              <a:t>n,</a:t>
            </a:r>
            <a:r>
              <a:rPr sz="2418" spc="-200" dirty="0">
                <a:latin typeface="+mj-lt"/>
                <a:cs typeface="Arial MT"/>
              </a:rPr>
              <a:t> </a:t>
            </a:r>
            <a:r>
              <a:rPr sz="2418" spc="48" dirty="0">
                <a:latin typeface="+mj-lt"/>
                <a:cs typeface="Arial MT"/>
              </a:rPr>
              <a:t>t</a:t>
            </a:r>
            <a:r>
              <a:rPr sz="2418" spc="-193" dirty="0">
                <a:latin typeface="+mj-lt"/>
                <a:cs typeface="Arial MT"/>
              </a:rPr>
              <a:t>es</a:t>
            </a:r>
            <a:r>
              <a:rPr sz="2418" spc="-115" dirty="0">
                <a:latin typeface="+mj-lt"/>
                <a:cs typeface="Arial MT"/>
              </a:rPr>
              <a:t>t</a:t>
            </a:r>
            <a:r>
              <a:rPr sz="2418" spc="-181" dirty="0">
                <a:latin typeface="+mj-lt"/>
                <a:cs typeface="Arial MT"/>
              </a:rPr>
              <a:t>,</a:t>
            </a:r>
            <a:r>
              <a:rPr sz="2418" spc="-200" dirty="0">
                <a:latin typeface="+mj-lt"/>
                <a:cs typeface="Arial MT"/>
              </a:rPr>
              <a:t> </a:t>
            </a:r>
            <a:r>
              <a:rPr sz="2418" spc="-181" dirty="0">
                <a:latin typeface="+mj-lt"/>
                <a:cs typeface="Arial MT"/>
              </a:rPr>
              <a:t>.</a:t>
            </a:r>
            <a:r>
              <a:rPr sz="2418" spc="-193" dirty="0">
                <a:latin typeface="+mj-lt"/>
                <a:cs typeface="Arial MT"/>
              </a:rPr>
              <a:t>.</a:t>
            </a:r>
            <a:r>
              <a:rPr sz="2418" spc="-181" dirty="0">
                <a:latin typeface="+mj-lt"/>
                <a:cs typeface="Arial MT"/>
              </a:rPr>
              <a:t>.</a:t>
            </a:r>
            <a:r>
              <a:rPr sz="2418" spc="-145" dirty="0">
                <a:latin typeface="+mj-lt"/>
                <a:cs typeface="Arial MT"/>
              </a:rPr>
              <a:t>)</a:t>
            </a:r>
            <a:r>
              <a:rPr sz="2418" dirty="0">
                <a:latin typeface="+mj-lt"/>
                <a:cs typeface="Arial MT"/>
              </a:rPr>
              <a:t>	</a:t>
            </a:r>
            <a:r>
              <a:rPr sz="2418" spc="-151" dirty="0">
                <a:latin typeface="+mj-lt"/>
                <a:cs typeface="Arial MT"/>
              </a:rPr>
              <a:t>o</a:t>
            </a:r>
            <a:r>
              <a:rPr sz="2418" spc="-12" dirty="0">
                <a:latin typeface="+mj-lt"/>
                <a:cs typeface="Arial MT"/>
              </a:rPr>
              <a:t>f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75" dirty="0">
                <a:latin typeface="+mj-lt"/>
                <a:cs typeface="Arial MT"/>
              </a:rPr>
              <a:t>m</a:t>
            </a:r>
            <a:r>
              <a:rPr sz="2418" spc="-163" dirty="0">
                <a:latin typeface="+mj-lt"/>
                <a:cs typeface="Arial MT"/>
              </a:rPr>
              <a:t>y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187" dirty="0">
                <a:latin typeface="+mj-lt"/>
                <a:cs typeface="Arial MT"/>
              </a:rPr>
              <a:t>d</a:t>
            </a:r>
            <a:r>
              <a:rPr sz="2418" spc="-193" dirty="0">
                <a:latin typeface="+mj-lt"/>
                <a:cs typeface="Arial MT"/>
              </a:rPr>
              <a:t>a</a:t>
            </a:r>
            <a:r>
              <a:rPr sz="2418" spc="60" dirty="0">
                <a:latin typeface="+mj-lt"/>
                <a:cs typeface="Arial MT"/>
              </a:rPr>
              <a:t>t</a:t>
            </a: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spc="-435" dirty="0">
                <a:latin typeface="+mj-lt"/>
                <a:cs typeface="Arial MT"/>
              </a:rPr>
              <a:t>?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3302" y="2434964"/>
            <a:ext cx="466797" cy="294953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520" dirty="0">
                <a:latin typeface="+mj-lt"/>
                <a:cs typeface="Arial MT"/>
              </a:rPr>
              <a:t>C</a:t>
            </a: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spc="-115" dirty="0">
                <a:latin typeface="+mj-lt"/>
                <a:cs typeface="Arial MT"/>
              </a:rPr>
              <a:t>n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3925" y="2434964"/>
            <a:ext cx="805378" cy="294953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163" dirty="0">
                <a:latin typeface="+mj-lt"/>
                <a:cs typeface="Arial MT"/>
              </a:rPr>
              <a:t>shou</a:t>
            </a:r>
            <a:r>
              <a:rPr sz="2418" spc="-73" dirty="0">
                <a:latin typeface="+mj-lt"/>
                <a:cs typeface="Arial MT"/>
              </a:rPr>
              <a:t>l</a:t>
            </a:r>
            <a:r>
              <a:rPr sz="2418" spc="-103" dirty="0">
                <a:latin typeface="+mj-lt"/>
                <a:cs typeface="Arial MT"/>
              </a:rPr>
              <a:t>d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0912" y="2342571"/>
            <a:ext cx="7421918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1317508" algn="l"/>
              </a:tabLst>
            </a:pPr>
            <a:r>
              <a:rPr sz="2418" spc="-127" dirty="0">
                <a:latin typeface="+mj-lt"/>
                <a:cs typeface="Arial MT"/>
              </a:rPr>
              <a:t>I</a:t>
            </a:r>
            <a:r>
              <a:rPr sz="2418" spc="-200" dirty="0">
                <a:latin typeface="+mj-lt"/>
                <a:cs typeface="Arial MT"/>
              </a:rPr>
              <a:t> </a:t>
            </a:r>
            <a:r>
              <a:rPr sz="2418" spc="-109" dirty="0">
                <a:latin typeface="+mj-lt"/>
                <a:cs typeface="Arial MT"/>
              </a:rPr>
              <a:t>or	</a:t>
            </a:r>
            <a:r>
              <a:rPr sz="2418" spc="-127" dirty="0">
                <a:latin typeface="+mj-lt"/>
                <a:cs typeface="Arial MT"/>
              </a:rPr>
              <a:t>I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121" dirty="0">
                <a:latin typeface="+mj-lt"/>
                <a:cs typeface="Arial MT"/>
              </a:rPr>
              <a:t>shuffle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69" dirty="0">
                <a:latin typeface="+mj-lt"/>
                <a:cs typeface="Arial MT"/>
              </a:rPr>
              <a:t>my</a:t>
            </a:r>
            <a:r>
              <a:rPr sz="2418" spc="-200" dirty="0">
                <a:latin typeface="+mj-lt"/>
                <a:cs typeface="Arial MT"/>
              </a:rPr>
              <a:t> </a:t>
            </a:r>
            <a:r>
              <a:rPr sz="2418" spc="-206" dirty="0">
                <a:latin typeface="+mj-lt"/>
                <a:cs typeface="Arial MT"/>
              </a:rPr>
              <a:t>data?</a:t>
            </a:r>
            <a:r>
              <a:rPr sz="2418" spc="-181" dirty="0">
                <a:latin typeface="+mj-lt"/>
                <a:cs typeface="Arial MT"/>
              </a:rPr>
              <a:t> </a:t>
            </a:r>
            <a:r>
              <a:rPr sz="2418" spc="-97" dirty="0">
                <a:latin typeface="+mj-lt"/>
                <a:cs typeface="Arial MT"/>
              </a:rPr>
              <a:t>(time</a:t>
            </a:r>
            <a:r>
              <a:rPr sz="2418" spc="-181" dirty="0">
                <a:latin typeface="+mj-lt"/>
                <a:cs typeface="Arial MT"/>
              </a:rPr>
              <a:t> </a:t>
            </a:r>
            <a:r>
              <a:rPr sz="2418" spc="-218" dirty="0">
                <a:latin typeface="+mj-lt"/>
                <a:cs typeface="Arial MT"/>
              </a:rPr>
              <a:t>sequences,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145" dirty="0">
                <a:latin typeface="+mj-lt"/>
                <a:cs typeface="Arial MT"/>
              </a:rPr>
              <a:t>ordered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51" dirty="0">
                <a:latin typeface="+mj-lt"/>
                <a:cs typeface="Arial MT"/>
              </a:rPr>
              <a:t>data,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75" dirty="0">
                <a:latin typeface="+mj-lt"/>
                <a:cs typeface="Arial MT"/>
              </a:rPr>
              <a:t>...)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37388" y="3079588"/>
            <a:ext cx="886761" cy="307871"/>
          </a:xfrm>
          <a:custGeom>
            <a:avLst/>
            <a:gdLst/>
            <a:ahLst/>
            <a:cxnLst/>
            <a:rect l="l" t="t" r="r" b="b"/>
            <a:pathLst>
              <a:path w="733425" h="254635">
                <a:moveTo>
                  <a:pt x="732955" y="0"/>
                </a:moveTo>
                <a:lnTo>
                  <a:pt x="0" y="0"/>
                </a:lnTo>
                <a:lnTo>
                  <a:pt x="0" y="254520"/>
                </a:lnTo>
                <a:lnTo>
                  <a:pt x="732955" y="254520"/>
                </a:lnTo>
                <a:lnTo>
                  <a:pt x="732955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77948" y="2987196"/>
            <a:ext cx="7076427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03" dirty="0">
                <a:latin typeface="+mj-lt"/>
                <a:cs typeface="Arial MT"/>
              </a:rPr>
              <a:t>Within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-97" dirty="0">
                <a:latin typeface="+mj-lt"/>
                <a:cs typeface="Arial MT"/>
              </a:rPr>
              <a:t>the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63" dirty="0">
                <a:latin typeface="+mj-lt"/>
                <a:cs typeface="Arial MT"/>
              </a:rPr>
              <a:t>dataset,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03" dirty="0">
                <a:latin typeface="+mj-lt"/>
                <a:cs typeface="Arial MT"/>
              </a:rPr>
              <a:t>what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163" dirty="0">
                <a:latin typeface="+mj-lt"/>
                <a:cs typeface="Arial MT"/>
              </a:rPr>
              <a:t>is</a:t>
            </a:r>
            <a:r>
              <a:rPr sz="2418" spc="-200" dirty="0">
                <a:latin typeface="+mj-lt"/>
                <a:cs typeface="Arial MT"/>
              </a:rPr>
              <a:t> </a:t>
            </a:r>
            <a:r>
              <a:rPr sz="2418" spc="-91" dirty="0">
                <a:latin typeface="+mj-lt"/>
                <a:cs typeface="Arial MT"/>
              </a:rPr>
              <a:t>the</a:t>
            </a:r>
            <a:r>
              <a:rPr sz="2418" spc="-200" dirty="0">
                <a:latin typeface="+mj-lt"/>
                <a:cs typeface="Arial MT"/>
              </a:rPr>
              <a:t> </a:t>
            </a:r>
            <a:r>
              <a:rPr sz="2418" spc="-212" dirty="0">
                <a:latin typeface="+mj-lt"/>
                <a:cs typeface="Arial MT"/>
              </a:rPr>
              <a:t>share</a:t>
            </a:r>
            <a:r>
              <a:rPr sz="2418" spc="-175" dirty="0">
                <a:latin typeface="+mj-lt"/>
                <a:cs typeface="Arial MT"/>
              </a:rPr>
              <a:t> </a:t>
            </a:r>
            <a:r>
              <a:rPr sz="2418" spc="-163" dirty="0">
                <a:latin typeface="+mj-lt"/>
                <a:cs typeface="Arial MT"/>
              </a:rPr>
              <a:t>and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03" dirty="0">
                <a:latin typeface="+mj-lt"/>
                <a:cs typeface="Arial MT"/>
              </a:rPr>
              <a:t>impact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85" dirty="0">
                <a:latin typeface="+mj-lt"/>
                <a:cs typeface="Arial MT"/>
              </a:rPr>
              <a:t>of</a:t>
            </a:r>
            <a:r>
              <a:rPr sz="2418" spc="-151" dirty="0">
                <a:latin typeface="+mj-lt"/>
                <a:cs typeface="Arial MT"/>
              </a:rPr>
              <a:t> </a:t>
            </a:r>
            <a:r>
              <a:rPr sz="2418" spc="-145" dirty="0">
                <a:latin typeface="+mj-lt"/>
                <a:cs typeface="Arial MT"/>
              </a:rPr>
              <a:t>outliers?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323" y="3723354"/>
            <a:ext cx="1044919" cy="294953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spc="-260" dirty="0">
                <a:latin typeface="+mj-lt"/>
                <a:cs typeface="Arial MT"/>
              </a:rPr>
              <a:t>c</a:t>
            </a:r>
            <a:r>
              <a:rPr sz="2418" spc="-247" dirty="0">
                <a:latin typeface="+mj-lt"/>
                <a:cs typeface="Arial MT"/>
              </a:rPr>
              <a:t>c</a:t>
            </a:r>
            <a:r>
              <a:rPr sz="2418" spc="-127" dirty="0">
                <a:latin typeface="+mj-lt"/>
                <a:cs typeface="Arial MT"/>
              </a:rPr>
              <a:t>u</a:t>
            </a:r>
            <a:r>
              <a:rPr sz="2418" spc="-91" dirty="0">
                <a:latin typeface="+mj-lt"/>
                <a:cs typeface="Arial MT"/>
              </a:rPr>
              <a:t>r</a:t>
            </a: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spc="-200" dirty="0">
                <a:latin typeface="+mj-lt"/>
                <a:cs typeface="Arial MT"/>
              </a:rPr>
              <a:t>c</a:t>
            </a:r>
            <a:r>
              <a:rPr sz="2418" spc="-163" dirty="0">
                <a:latin typeface="+mj-lt"/>
                <a:cs typeface="Arial MT"/>
              </a:rPr>
              <a:t>y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7947" y="3630946"/>
            <a:ext cx="6920572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2489906" algn="l"/>
              </a:tabLst>
            </a:pPr>
            <a:r>
              <a:rPr sz="2418" spc="-381" dirty="0">
                <a:latin typeface="+mj-lt"/>
                <a:cs typeface="Arial MT"/>
              </a:rPr>
              <a:t>W</a:t>
            </a:r>
            <a:r>
              <a:rPr sz="2418" spc="-187" dirty="0">
                <a:latin typeface="+mj-lt"/>
                <a:cs typeface="Arial MT"/>
              </a:rPr>
              <a:t>h</a:t>
            </a:r>
            <a:r>
              <a:rPr sz="2418" spc="-193" dirty="0">
                <a:latin typeface="+mj-lt"/>
                <a:cs typeface="Arial MT"/>
              </a:rPr>
              <a:t>a</a:t>
            </a:r>
            <a:r>
              <a:rPr sz="2418" spc="73" dirty="0">
                <a:latin typeface="+mj-lt"/>
                <a:cs typeface="Arial MT"/>
              </a:rPr>
              <a:t>t</a:t>
            </a:r>
            <a:r>
              <a:rPr sz="2418" spc="-212" dirty="0">
                <a:latin typeface="+mj-lt"/>
                <a:cs typeface="Arial MT"/>
              </a:rPr>
              <a:t> </a:t>
            </a:r>
            <a:r>
              <a:rPr sz="2418" dirty="0">
                <a:latin typeface="+mj-lt"/>
                <a:cs typeface="Arial MT"/>
              </a:rPr>
              <a:t>i</a:t>
            </a:r>
            <a:r>
              <a:rPr sz="2418" spc="-333" dirty="0">
                <a:latin typeface="+mj-lt"/>
                <a:cs typeface="Arial MT"/>
              </a:rPr>
              <a:t>s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73" dirty="0">
                <a:latin typeface="+mj-lt"/>
                <a:cs typeface="Arial MT"/>
              </a:rPr>
              <a:t>t</a:t>
            </a:r>
            <a:r>
              <a:rPr sz="2418" spc="-175" dirty="0">
                <a:latin typeface="+mj-lt"/>
                <a:cs typeface="Arial MT"/>
              </a:rPr>
              <a:t>he</a:t>
            </a:r>
            <a:r>
              <a:rPr sz="2418" dirty="0">
                <a:latin typeface="+mj-lt"/>
                <a:cs typeface="Arial MT"/>
              </a:rPr>
              <a:t>	</a:t>
            </a:r>
            <a:r>
              <a:rPr sz="2418" spc="-151" dirty="0">
                <a:latin typeface="+mj-lt"/>
                <a:cs typeface="Arial MT"/>
              </a:rPr>
              <a:t>o</a:t>
            </a:r>
            <a:r>
              <a:rPr sz="2418" spc="-12" dirty="0">
                <a:latin typeface="+mj-lt"/>
                <a:cs typeface="Arial MT"/>
              </a:rPr>
              <a:t>f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63" dirty="0">
                <a:latin typeface="+mj-lt"/>
                <a:cs typeface="Arial MT"/>
              </a:rPr>
              <a:t>my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-187" dirty="0">
                <a:latin typeface="+mj-lt"/>
                <a:cs typeface="Arial MT"/>
              </a:rPr>
              <a:t>d</a:t>
            </a:r>
            <a:r>
              <a:rPr sz="2418" spc="-193" dirty="0">
                <a:latin typeface="+mj-lt"/>
                <a:cs typeface="Arial MT"/>
              </a:rPr>
              <a:t>a</a:t>
            </a:r>
            <a:r>
              <a:rPr sz="2418" spc="60" dirty="0">
                <a:latin typeface="+mj-lt"/>
                <a:cs typeface="Arial MT"/>
              </a:rPr>
              <a:t>t</a:t>
            </a: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spc="-200" dirty="0">
                <a:latin typeface="+mj-lt"/>
                <a:cs typeface="Arial MT"/>
              </a:rPr>
              <a:t> </a:t>
            </a:r>
            <a:r>
              <a:rPr sz="2418" spc="-138" dirty="0">
                <a:latin typeface="+mj-lt"/>
                <a:cs typeface="Arial MT"/>
              </a:rPr>
              <a:t>(</a:t>
            </a:r>
            <a:r>
              <a:rPr sz="2418" spc="-230" dirty="0">
                <a:latin typeface="+mj-lt"/>
                <a:cs typeface="Arial MT"/>
              </a:rPr>
              <a:t>m</a:t>
            </a:r>
            <a:r>
              <a:rPr sz="2418" spc="-151" dirty="0">
                <a:latin typeface="+mj-lt"/>
                <a:cs typeface="Arial MT"/>
              </a:rPr>
              <a:t>e</a:t>
            </a: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spc="-200" dirty="0">
                <a:latin typeface="+mj-lt"/>
                <a:cs typeface="Arial MT"/>
              </a:rPr>
              <a:t>su</a:t>
            </a:r>
            <a:r>
              <a:rPr sz="2418" spc="-151" dirty="0">
                <a:latin typeface="+mj-lt"/>
                <a:cs typeface="Arial MT"/>
              </a:rPr>
              <a:t>r</a:t>
            </a:r>
            <a:r>
              <a:rPr sz="2418" spc="-157" dirty="0">
                <a:latin typeface="+mj-lt"/>
                <a:cs typeface="Arial MT"/>
              </a:rPr>
              <a:t>e</a:t>
            </a:r>
            <a:r>
              <a:rPr sz="2418" spc="-224" dirty="0">
                <a:latin typeface="+mj-lt"/>
                <a:cs typeface="Arial MT"/>
              </a:rPr>
              <a:t>m</a:t>
            </a:r>
            <a:r>
              <a:rPr sz="2418" spc="-109" dirty="0">
                <a:latin typeface="+mj-lt"/>
                <a:cs typeface="Arial MT"/>
              </a:rPr>
              <a:t>en</a:t>
            </a:r>
            <a:r>
              <a:rPr sz="2418" spc="-79" dirty="0">
                <a:latin typeface="+mj-lt"/>
                <a:cs typeface="Arial MT"/>
              </a:rPr>
              <a:t>t</a:t>
            </a:r>
            <a:r>
              <a:rPr sz="2418" spc="-181" dirty="0">
                <a:latin typeface="+mj-lt"/>
                <a:cs typeface="Arial MT"/>
              </a:rPr>
              <a:t>,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296" dirty="0">
                <a:latin typeface="+mj-lt"/>
                <a:cs typeface="Arial MT"/>
              </a:rPr>
              <a:t>sa</a:t>
            </a:r>
            <a:r>
              <a:rPr sz="2418" spc="-145" dirty="0">
                <a:latin typeface="+mj-lt"/>
                <a:cs typeface="Arial MT"/>
              </a:rPr>
              <a:t>m</a:t>
            </a:r>
            <a:r>
              <a:rPr sz="2418" spc="-97" dirty="0">
                <a:latin typeface="+mj-lt"/>
                <a:cs typeface="Arial MT"/>
              </a:rPr>
              <a:t>p</a:t>
            </a:r>
            <a:r>
              <a:rPr sz="2418" dirty="0">
                <a:latin typeface="+mj-lt"/>
                <a:cs typeface="Arial MT"/>
              </a:rPr>
              <a:t>l</a:t>
            </a:r>
            <a:r>
              <a:rPr sz="2418" spc="-272" dirty="0">
                <a:latin typeface="+mj-lt"/>
                <a:cs typeface="Arial MT"/>
              </a:rPr>
              <a:t>e</a:t>
            </a:r>
            <a:r>
              <a:rPr sz="2418" spc="-181" dirty="0">
                <a:latin typeface="+mj-lt"/>
                <a:cs typeface="Arial MT"/>
              </a:rPr>
              <a:t>,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181" dirty="0">
                <a:latin typeface="+mj-lt"/>
                <a:cs typeface="Arial MT"/>
              </a:rPr>
              <a:t>..</a:t>
            </a:r>
            <a:r>
              <a:rPr sz="2418" spc="-193" dirty="0">
                <a:latin typeface="+mj-lt"/>
                <a:cs typeface="Arial MT"/>
              </a:rPr>
              <a:t>.</a:t>
            </a:r>
            <a:r>
              <a:rPr sz="2418" spc="-145" dirty="0">
                <a:latin typeface="+mj-lt"/>
                <a:cs typeface="Arial MT"/>
              </a:rPr>
              <a:t>)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23044" y="4367979"/>
            <a:ext cx="573515" cy="307871"/>
          </a:xfrm>
          <a:custGeom>
            <a:avLst/>
            <a:gdLst/>
            <a:ahLst/>
            <a:cxnLst/>
            <a:rect l="l" t="t" r="r" b="b"/>
            <a:pathLst>
              <a:path w="474345" h="254635">
                <a:moveTo>
                  <a:pt x="473760" y="0"/>
                </a:moveTo>
                <a:lnTo>
                  <a:pt x="0" y="0"/>
                </a:lnTo>
                <a:lnTo>
                  <a:pt x="0" y="254520"/>
                </a:lnTo>
                <a:lnTo>
                  <a:pt x="473760" y="254520"/>
                </a:lnTo>
                <a:lnTo>
                  <a:pt x="473760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20904" y="4367979"/>
            <a:ext cx="1114784" cy="294953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7"/>
              </a:lnSpc>
            </a:pPr>
            <a:r>
              <a:rPr sz="2418" spc="24" dirty="0">
                <a:latin typeface="+mj-lt"/>
                <a:cs typeface="Arial MT"/>
              </a:rPr>
              <a:t>i</a:t>
            </a:r>
            <a:r>
              <a:rPr sz="2418" spc="12" dirty="0">
                <a:latin typeface="+mj-lt"/>
                <a:cs typeface="Arial MT"/>
              </a:rPr>
              <a:t>t</a:t>
            </a:r>
            <a:r>
              <a:rPr sz="2418" spc="-157" dirty="0">
                <a:latin typeface="+mj-lt"/>
                <a:cs typeface="Arial MT"/>
              </a:rPr>
              <a:t>er</a:t>
            </a:r>
            <a:r>
              <a:rPr sz="2418" spc="-284" dirty="0">
                <a:latin typeface="+mj-lt"/>
                <a:cs typeface="Arial MT"/>
              </a:rPr>
              <a:t>a</a:t>
            </a:r>
            <a:r>
              <a:rPr sz="2418" spc="60" dirty="0">
                <a:latin typeface="+mj-lt"/>
                <a:cs typeface="Arial MT"/>
              </a:rPr>
              <a:t>t</a:t>
            </a:r>
            <a:r>
              <a:rPr sz="2418" dirty="0">
                <a:latin typeface="+mj-lt"/>
                <a:cs typeface="Arial MT"/>
              </a:rPr>
              <a:t>i</a:t>
            </a:r>
            <a:r>
              <a:rPr sz="2418" spc="-151" dirty="0">
                <a:latin typeface="+mj-lt"/>
                <a:cs typeface="Arial MT"/>
              </a:rPr>
              <a:t>o</a:t>
            </a:r>
            <a:r>
              <a:rPr sz="2418" spc="-109" dirty="0">
                <a:latin typeface="+mj-lt"/>
                <a:cs typeface="Arial MT"/>
              </a:rPr>
              <a:t>n</a:t>
            </a:r>
            <a:r>
              <a:rPr sz="2418" spc="-333" dirty="0">
                <a:latin typeface="+mj-lt"/>
                <a:cs typeface="Arial MT"/>
              </a:rPr>
              <a:t>s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9698" y="4275571"/>
            <a:ext cx="5808858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4515305" algn="l"/>
              </a:tabLst>
            </a:pPr>
            <a:r>
              <a:rPr sz="2418" spc="-302" dirty="0">
                <a:latin typeface="+mj-lt"/>
                <a:cs typeface="Arial MT"/>
              </a:rPr>
              <a:t>H</a:t>
            </a:r>
            <a:r>
              <a:rPr sz="2418" spc="-163" dirty="0">
                <a:latin typeface="+mj-lt"/>
                <a:cs typeface="Arial MT"/>
              </a:rPr>
              <a:t>o</a:t>
            </a:r>
            <a:r>
              <a:rPr sz="2418" spc="-91" dirty="0">
                <a:latin typeface="+mj-lt"/>
                <a:cs typeface="Arial MT"/>
              </a:rPr>
              <a:t>w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212" dirty="0">
                <a:latin typeface="+mj-lt"/>
                <a:cs typeface="Arial MT"/>
              </a:rPr>
              <a:t>ma</a:t>
            </a:r>
            <a:r>
              <a:rPr sz="2418" spc="-138" dirty="0">
                <a:latin typeface="+mj-lt"/>
                <a:cs typeface="Arial MT"/>
              </a:rPr>
              <a:t>n</a:t>
            </a:r>
            <a:r>
              <a:rPr sz="2418" spc="-163" dirty="0">
                <a:latin typeface="+mj-lt"/>
                <a:cs typeface="Arial MT"/>
              </a:rPr>
              <a:t>y</a:t>
            </a:r>
            <a:r>
              <a:rPr sz="2418" spc="-200" dirty="0">
                <a:latin typeface="+mj-lt"/>
                <a:cs typeface="Arial MT"/>
              </a:rPr>
              <a:t> </a:t>
            </a:r>
            <a:r>
              <a:rPr sz="2418" spc="-36" dirty="0">
                <a:latin typeface="+mj-lt"/>
                <a:cs typeface="Arial MT"/>
              </a:rPr>
              <a:t>f</a:t>
            </a:r>
            <a:r>
              <a:rPr sz="2418" spc="-151" dirty="0">
                <a:latin typeface="+mj-lt"/>
                <a:cs typeface="Arial MT"/>
              </a:rPr>
              <a:t>o</a:t>
            </a:r>
            <a:r>
              <a:rPr sz="2418" dirty="0">
                <a:latin typeface="+mj-lt"/>
                <a:cs typeface="Arial MT"/>
              </a:rPr>
              <a:t>l</a:t>
            </a:r>
            <a:r>
              <a:rPr sz="2418" spc="-218" dirty="0">
                <a:latin typeface="+mj-lt"/>
                <a:cs typeface="Arial MT"/>
              </a:rPr>
              <a:t>ds</a:t>
            </a:r>
            <a:r>
              <a:rPr sz="2418" spc="-181" dirty="0">
                <a:latin typeface="+mj-lt"/>
                <a:cs typeface="Arial MT"/>
              </a:rPr>
              <a:t>,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127" dirty="0">
                <a:latin typeface="+mj-lt"/>
                <a:cs typeface="Arial MT"/>
              </a:rPr>
              <a:t>h</a:t>
            </a:r>
            <a:r>
              <a:rPr sz="2418" spc="-151" dirty="0">
                <a:latin typeface="+mj-lt"/>
                <a:cs typeface="Arial MT"/>
              </a:rPr>
              <a:t>o</a:t>
            </a:r>
            <a:r>
              <a:rPr sz="2418" spc="-91" dirty="0">
                <a:latin typeface="+mj-lt"/>
                <a:cs typeface="Arial MT"/>
              </a:rPr>
              <a:t>w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-145" dirty="0">
                <a:latin typeface="+mj-lt"/>
                <a:cs typeface="Arial MT"/>
              </a:rPr>
              <a:t>m</a:t>
            </a: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spc="-138" dirty="0">
                <a:latin typeface="+mj-lt"/>
                <a:cs typeface="Arial MT"/>
              </a:rPr>
              <a:t>n</a:t>
            </a:r>
            <a:r>
              <a:rPr sz="2418" spc="-163" dirty="0">
                <a:latin typeface="+mj-lt"/>
                <a:cs typeface="Arial MT"/>
              </a:rPr>
              <a:t>y</a:t>
            </a:r>
            <a:r>
              <a:rPr sz="2418" dirty="0">
                <a:latin typeface="+mj-lt"/>
                <a:cs typeface="Arial MT"/>
              </a:rPr>
              <a:t>	</a:t>
            </a:r>
            <a:r>
              <a:rPr sz="2418" spc="-91" dirty="0">
                <a:latin typeface="+mj-lt"/>
                <a:cs typeface="Arial MT"/>
              </a:rPr>
              <a:t>d</a:t>
            </a:r>
            <a:r>
              <a:rPr sz="2418" spc="-138" dirty="0">
                <a:latin typeface="+mj-lt"/>
                <a:cs typeface="Arial MT"/>
              </a:rPr>
              <a:t>o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-127" dirty="0">
                <a:latin typeface="+mj-lt"/>
                <a:cs typeface="Arial MT"/>
              </a:rPr>
              <a:t>I</a:t>
            </a:r>
            <a:r>
              <a:rPr sz="2418" spc="-200" dirty="0">
                <a:latin typeface="+mj-lt"/>
                <a:cs typeface="Arial MT"/>
              </a:rPr>
              <a:t> </a:t>
            </a:r>
            <a:r>
              <a:rPr sz="2418" spc="-193" dirty="0">
                <a:latin typeface="+mj-lt"/>
                <a:cs typeface="Arial MT"/>
              </a:rPr>
              <a:t>ne</a:t>
            </a:r>
            <a:r>
              <a:rPr sz="2418" spc="-187" dirty="0">
                <a:latin typeface="+mj-lt"/>
                <a:cs typeface="Arial MT"/>
              </a:rPr>
              <a:t>e</a:t>
            </a:r>
            <a:r>
              <a:rPr sz="2418" spc="-103" dirty="0">
                <a:latin typeface="+mj-lt"/>
                <a:cs typeface="Arial MT"/>
              </a:rPr>
              <a:t>d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-435" dirty="0">
                <a:latin typeface="+mj-lt"/>
                <a:cs typeface="Arial MT"/>
              </a:rPr>
              <a:t>?</a:t>
            </a:r>
            <a:endParaRPr sz="2418">
              <a:latin typeface="+mj-l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1401"/>
            <a:ext cx="5397340" cy="532056"/>
          </a:xfrm>
          <a:custGeom>
            <a:avLst/>
            <a:gdLst/>
            <a:ahLst/>
            <a:cxnLst/>
            <a:rect l="l" t="t" r="r" b="b"/>
            <a:pathLst>
              <a:path w="4464050" h="440055">
                <a:moveTo>
                  <a:pt x="4463999" y="0"/>
                </a:moveTo>
                <a:lnTo>
                  <a:pt x="0" y="0"/>
                </a:lnTo>
                <a:lnTo>
                  <a:pt x="0" y="439927"/>
                </a:lnTo>
                <a:lnTo>
                  <a:pt x="2231999" y="439927"/>
                </a:lnTo>
                <a:lnTo>
                  <a:pt x="4463999" y="439927"/>
                </a:lnTo>
                <a:lnTo>
                  <a:pt x="4463999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5117108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345" dirty="0">
                <a:solidFill>
                  <a:srgbClr val="FFFFFF"/>
                </a:solidFill>
              </a:rPr>
              <a:t>A</a:t>
            </a:r>
            <a:r>
              <a:rPr sz="3200" spc="-254" dirty="0">
                <a:solidFill>
                  <a:srgbClr val="FFFFFF"/>
                </a:solidFill>
              </a:rPr>
              <a:t> </a:t>
            </a:r>
            <a:r>
              <a:rPr sz="3200" spc="-163" dirty="0">
                <a:solidFill>
                  <a:srgbClr val="FFFFFF"/>
                </a:solidFill>
              </a:rPr>
              <a:t>few</a:t>
            </a:r>
            <a:r>
              <a:rPr sz="3200" spc="-242" dirty="0">
                <a:solidFill>
                  <a:srgbClr val="FFFFFF"/>
                </a:solidFill>
              </a:rPr>
              <a:t> </a:t>
            </a:r>
            <a:r>
              <a:rPr sz="3200" spc="-193" dirty="0">
                <a:solidFill>
                  <a:srgbClr val="FFFFFF"/>
                </a:solidFill>
              </a:rPr>
              <a:t>questions</a:t>
            </a:r>
            <a:r>
              <a:rPr sz="3200" spc="-260" dirty="0">
                <a:solidFill>
                  <a:srgbClr val="FFFFFF"/>
                </a:solidFill>
              </a:rPr>
              <a:t> </a:t>
            </a:r>
            <a:r>
              <a:rPr sz="3200" spc="-60" dirty="0">
                <a:solidFill>
                  <a:srgbClr val="FFFFFF"/>
                </a:solidFill>
              </a:rPr>
              <a:t>to</a:t>
            </a:r>
            <a:r>
              <a:rPr sz="3200" spc="-260" dirty="0">
                <a:solidFill>
                  <a:srgbClr val="FFFFFF"/>
                </a:solidFill>
              </a:rPr>
              <a:t> </a:t>
            </a:r>
            <a:r>
              <a:rPr sz="3200" spc="-242" dirty="0">
                <a:solidFill>
                  <a:srgbClr val="FFFFFF"/>
                </a:solidFill>
              </a:rPr>
              <a:t>keep</a:t>
            </a:r>
            <a:r>
              <a:rPr sz="3200" spc="-254" dirty="0">
                <a:solidFill>
                  <a:srgbClr val="FFFFFF"/>
                </a:solidFill>
              </a:rPr>
              <a:t> </a:t>
            </a:r>
            <a:r>
              <a:rPr sz="3200" spc="-79" dirty="0">
                <a:solidFill>
                  <a:srgbClr val="FFFFFF"/>
                </a:solidFill>
              </a:rPr>
              <a:t>in</a:t>
            </a:r>
            <a:r>
              <a:rPr sz="3200" spc="-260" dirty="0">
                <a:solidFill>
                  <a:srgbClr val="FFFFFF"/>
                </a:solidFill>
              </a:rPr>
              <a:t> </a:t>
            </a:r>
            <a:r>
              <a:rPr sz="3200" spc="-121" dirty="0">
                <a:solidFill>
                  <a:srgbClr val="FFFFFF"/>
                </a:solidFill>
              </a:rPr>
              <a:t>mind</a:t>
            </a:r>
            <a:r>
              <a:rPr sz="3200" spc="-254" dirty="0">
                <a:solidFill>
                  <a:srgbClr val="FFFFFF"/>
                </a:solidFill>
              </a:rPr>
              <a:t> </a:t>
            </a:r>
            <a:r>
              <a:rPr sz="3200" spc="-181" dirty="0">
                <a:solidFill>
                  <a:srgbClr val="FFFFFF"/>
                </a:solidFill>
              </a:rPr>
              <a:t>!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186524" y="1785562"/>
            <a:ext cx="598084" cy="531289"/>
            <a:chOff x="981354" y="1476015"/>
            <a:chExt cx="494665" cy="439420"/>
          </a:xfrm>
        </p:grpSpPr>
        <p:sp>
          <p:nvSpPr>
            <p:cNvPr id="17" name="object 17"/>
            <p:cNvSpPr/>
            <p:nvPr/>
          </p:nvSpPr>
          <p:spPr>
            <a:xfrm>
              <a:off x="981354" y="1476015"/>
              <a:ext cx="494665" cy="439420"/>
            </a:xfrm>
            <a:custGeom>
              <a:avLst/>
              <a:gdLst/>
              <a:ahLst/>
              <a:cxnLst/>
              <a:rect l="l" t="t" r="r" b="b"/>
              <a:pathLst>
                <a:path w="494665" h="439419">
                  <a:moveTo>
                    <a:pt x="291996" y="0"/>
                  </a:moveTo>
                  <a:lnTo>
                    <a:pt x="203577" y="0"/>
                  </a:lnTo>
                  <a:lnTo>
                    <a:pt x="197936" y="465"/>
                  </a:lnTo>
                  <a:lnTo>
                    <a:pt x="151727" y="12093"/>
                  </a:lnTo>
                  <a:lnTo>
                    <a:pt x="109745" y="30395"/>
                  </a:lnTo>
                  <a:lnTo>
                    <a:pt x="73039" y="54489"/>
                  </a:lnTo>
                  <a:lnTo>
                    <a:pt x="42660" y="83493"/>
                  </a:lnTo>
                  <a:lnTo>
                    <a:pt x="19660" y="116526"/>
                  </a:lnTo>
                  <a:lnTo>
                    <a:pt x="5090" y="152704"/>
                  </a:lnTo>
                  <a:lnTo>
                    <a:pt x="0" y="191147"/>
                  </a:lnTo>
                  <a:lnTo>
                    <a:pt x="4942" y="230747"/>
                  </a:lnTo>
                  <a:lnTo>
                    <a:pt x="19153" y="267503"/>
                  </a:lnTo>
                  <a:lnTo>
                    <a:pt x="41709" y="300665"/>
                  </a:lnTo>
                  <a:lnTo>
                    <a:pt x="71686" y="329480"/>
                  </a:lnTo>
                  <a:lnTo>
                    <a:pt x="108160" y="353200"/>
                  </a:lnTo>
                  <a:lnTo>
                    <a:pt x="150206" y="371071"/>
                  </a:lnTo>
                  <a:lnTo>
                    <a:pt x="196900" y="382345"/>
                  </a:lnTo>
                  <a:lnTo>
                    <a:pt x="247319" y="386270"/>
                  </a:lnTo>
                  <a:lnTo>
                    <a:pt x="279233" y="415549"/>
                  </a:lnTo>
                  <a:lnTo>
                    <a:pt x="319549" y="432576"/>
                  </a:lnTo>
                  <a:lnTo>
                    <a:pt x="352559" y="438835"/>
                  </a:lnTo>
                  <a:lnTo>
                    <a:pt x="430923" y="438835"/>
                  </a:lnTo>
                  <a:lnTo>
                    <a:pt x="430923" y="434873"/>
                  </a:lnTo>
                  <a:lnTo>
                    <a:pt x="434886" y="431279"/>
                  </a:lnTo>
                  <a:lnTo>
                    <a:pt x="434886" y="427672"/>
                  </a:lnTo>
                  <a:lnTo>
                    <a:pt x="430923" y="423710"/>
                  </a:lnTo>
                  <a:lnTo>
                    <a:pt x="427329" y="423710"/>
                  </a:lnTo>
                  <a:lnTo>
                    <a:pt x="411267" y="413252"/>
                  </a:lnTo>
                  <a:lnTo>
                    <a:pt x="396860" y="398876"/>
                  </a:lnTo>
                  <a:lnTo>
                    <a:pt x="384547" y="380988"/>
                  </a:lnTo>
                  <a:lnTo>
                    <a:pt x="374764" y="359994"/>
                  </a:lnTo>
                  <a:lnTo>
                    <a:pt x="416164" y="336280"/>
                  </a:lnTo>
                  <a:lnTo>
                    <a:pt x="449596" y="306469"/>
                  </a:lnTo>
                  <a:lnTo>
                    <a:pt x="474353" y="271629"/>
                  </a:lnTo>
                  <a:lnTo>
                    <a:pt x="489726" y="232832"/>
                  </a:lnTo>
                  <a:lnTo>
                    <a:pt x="494639" y="194054"/>
                  </a:lnTo>
                  <a:lnTo>
                    <a:pt x="494639" y="188291"/>
                  </a:lnTo>
                  <a:lnTo>
                    <a:pt x="475798" y="116526"/>
                  </a:lnTo>
                  <a:lnTo>
                    <a:pt x="453184" y="83493"/>
                  </a:lnTo>
                  <a:lnTo>
                    <a:pt x="423141" y="54489"/>
                  </a:lnTo>
                  <a:lnTo>
                    <a:pt x="386601" y="30395"/>
                  </a:lnTo>
                  <a:lnTo>
                    <a:pt x="344496" y="12093"/>
                  </a:lnTo>
                  <a:lnTo>
                    <a:pt x="297758" y="465"/>
                  </a:lnTo>
                  <a:lnTo>
                    <a:pt x="291996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2514" y="1554844"/>
              <a:ext cx="119887" cy="232562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0881606" y="6340165"/>
            <a:ext cx="469100" cy="451442"/>
          </a:xfrm>
          <a:custGeom>
            <a:avLst/>
            <a:gdLst/>
            <a:ahLst/>
            <a:cxnLst/>
            <a:rect l="l" t="t" r="r" b="b"/>
            <a:pathLst>
              <a:path w="387984" h="373379">
                <a:moveTo>
                  <a:pt x="223202" y="146875"/>
                </a:moveTo>
                <a:lnTo>
                  <a:pt x="217449" y="143992"/>
                </a:lnTo>
                <a:lnTo>
                  <a:pt x="214566" y="138239"/>
                </a:lnTo>
                <a:lnTo>
                  <a:pt x="209169" y="135712"/>
                </a:lnTo>
                <a:lnTo>
                  <a:pt x="172085" y="135712"/>
                </a:lnTo>
                <a:lnTo>
                  <a:pt x="166687" y="138239"/>
                </a:lnTo>
                <a:lnTo>
                  <a:pt x="158051" y="146875"/>
                </a:lnTo>
                <a:lnTo>
                  <a:pt x="163804" y="158038"/>
                </a:lnTo>
                <a:lnTo>
                  <a:pt x="166039" y="160832"/>
                </a:lnTo>
                <a:lnTo>
                  <a:pt x="171183" y="167360"/>
                </a:lnTo>
                <a:lnTo>
                  <a:pt x="176860" y="174904"/>
                </a:lnTo>
                <a:lnTo>
                  <a:pt x="180721" y="180721"/>
                </a:lnTo>
                <a:lnTo>
                  <a:pt x="186486" y="186474"/>
                </a:lnTo>
                <a:lnTo>
                  <a:pt x="195122" y="186474"/>
                </a:lnTo>
                <a:lnTo>
                  <a:pt x="200520" y="180721"/>
                </a:lnTo>
                <a:lnTo>
                  <a:pt x="204381" y="174904"/>
                </a:lnTo>
                <a:lnTo>
                  <a:pt x="210058" y="167360"/>
                </a:lnTo>
                <a:lnTo>
                  <a:pt x="215201" y="160832"/>
                </a:lnTo>
                <a:lnTo>
                  <a:pt x="217449" y="158038"/>
                </a:lnTo>
                <a:lnTo>
                  <a:pt x="223202" y="146875"/>
                </a:lnTo>
                <a:close/>
              </a:path>
              <a:path w="387984" h="373379">
                <a:moveTo>
                  <a:pt x="387718" y="240169"/>
                </a:moveTo>
                <a:lnTo>
                  <a:pt x="385292" y="234784"/>
                </a:lnTo>
                <a:lnTo>
                  <a:pt x="383235" y="231838"/>
                </a:lnTo>
                <a:lnTo>
                  <a:pt x="381241" y="228955"/>
                </a:lnTo>
                <a:lnTo>
                  <a:pt x="342493" y="191389"/>
                </a:lnTo>
                <a:lnTo>
                  <a:pt x="319328" y="166839"/>
                </a:lnTo>
                <a:lnTo>
                  <a:pt x="307809" y="149758"/>
                </a:lnTo>
                <a:lnTo>
                  <a:pt x="306019" y="131965"/>
                </a:lnTo>
                <a:lnTo>
                  <a:pt x="301866" y="108864"/>
                </a:lnTo>
                <a:lnTo>
                  <a:pt x="298272" y="92798"/>
                </a:lnTo>
                <a:lnTo>
                  <a:pt x="298272" y="273380"/>
                </a:lnTo>
                <a:lnTo>
                  <a:pt x="296646" y="299516"/>
                </a:lnTo>
                <a:lnTo>
                  <a:pt x="293763" y="302031"/>
                </a:lnTo>
                <a:lnTo>
                  <a:pt x="293763" y="307797"/>
                </a:lnTo>
                <a:lnTo>
                  <a:pt x="287337" y="306349"/>
                </a:lnTo>
                <a:lnTo>
                  <a:pt x="280987" y="305600"/>
                </a:lnTo>
                <a:lnTo>
                  <a:pt x="274624" y="305333"/>
                </a:lnTo>
                <a:lnTo>
                  <a:pt x="268211" y="305282"/>
                </a:lnTo>
                <a:lnTo>
                  <a:pt x="244157" y="307301"/>
                </a:lnTo>
                <a:lnTo>
                  <a:pt x="223824" y="312978"/>
                </a:lnTo>
                <a:lnTo>
                  <a:pt x="208762" y="321843"/>
                </a:lnTo>
                <a:lnTo>
                  <a:pt x="200520" y="333362"/>
                </a:lnTo>
                <a:lnTo>
                  <a:pt x="197650" y="336232"/>
                </a:lnTo>
                <a:lnTo>
                  <a:pt x="197650" y="350278"/>
                </a:lnTo>
                <a:lnTo>
                  <a:pt x="200520" y="353161"/>
                </a:lnTo>
                <a:lnTo>
                  <a:pt x="183603" y="353161"/>
                </a:lnTo>
                <a:lnTo>
                  <a:pt x="186486" y="350278"/>
                </a:lnTo>
                <a:lnTo>
                  <a:pt x="186486" y="339115"/>
                </a:lnTo>
                <a:lnTo>
                  <a:pt x="183603" y="336232"/>
                </a:lnTo>
                <a:lnTo>
                  <a:pt x="176923" y="324269"/>
                </a:lnTo>
                <a:lnTo>
                  <a:pt x="162318" y="314413"/>
                </a:lnTo>
                <a:lnTo>
                  <a:pt x="141605" y="307797"/>
                </a:lnTo>
                <a:lnTo>
                  <a:pt x="141427" y="307746"/>
                </a:lnTo>
                <a:lnTo>
                  <a:pt x="115925" y="305282"/>
                </a:lnTo>
                <a:lnTo>
                  <a:pt x="109448" y="305333"/>
                </a:lnTo>
                <a:lnTo>
                  <a:pt x="103009" y="305600"/>
                </a:lnTo>
                <a:lnTo>
                  <a:pt x="96621" y="306349"/>
                </a:lnTo>
                <a:lnTo>
                  <a:pt x="90360" y="307797"/>
                </a:lnTo>
                <a:lnTo>
                  <a:pt x="90360" y="302031"/>
                </a:lnTo>
                <a:lnTo>
                  <a:pt x="87490" y="299516"/>
                </a:lnTo>
                <a:lnTo>
                  <a:pt x="85801" y="273380"/>
                </a:lnTo>
                <a:lnTo>
                  <a:pt x="89192" y="234784"/>
                </a:lnTo>
                <a:lnTo>
                  <a:pt x="90220" y="231838"/>
                </a:lnTo>
                <a:lnTo>
                  <a:pt x="103784" y="192595"/>
                </a:lnTo>
                <a:lnTo>
                  <a:pt x="135724" y="155511"/>
                </a:lnTo>
                <a:lnTo>
                  <a:pt x="135724" y="152641"/>
                </a:lnTo>
                <a:lnTo>
                  <a:pt x="138239" y="146875"/>
                </a:lnTo>
                <a:lnTo>
                  <a:pt x="130441" y="142798"/>
                </a:lnTo>
                <a:lnTo>
                  <a:pt x="124155" y="135585"/>
                </a:lnTo>
                <a:lnTo>
                  <a:pt x="119964" y="126276"/>
                </a:lnTo>
                <a:lnTo>
                  <a:pt x="118440" y="115912"/>
                </a:lnTo>
                <a:lnTo>
                  <a:pt x="120942" y="101777"/>
                </a:lnTo>
                <a:lnTo>
                  <a:pt x="127927" y="89954"/>
                </a:lnTo>
                <a:lnTo>
                  <a:pt x="138633" y="81851"/>
                </a:lnTo>
                <a:lnTo>
                  <a:pt x="152285" y="78841"/>
                </a:lnTo>
                <a:lnTo>
                  <a:pt x="162890" y="80467"/>
                </a:lnTo>
                <a:lnTo>
                  <a:pt x="172618" y="85102"/>
                </a:lnTo>
                <a:lnTo>
                  <a:pt x="180733" y="92354"/>
                </a:lnTo>
                <a:lnTo>
                  <a:pt x="182994" y="96113"/>
                </a:lnTo>
                <a:lnTo>
                  <a:pt x="177850" y="96113"/>
                </a:lnTo>
                <a:lnTo>
                  <a:pt x="175323" y="96113"/>
                </a:lnTo>
                <a:lnTo>
                  <a:pt x="172085" y="101879"/>
                </a:lnTo>
                <a:lnTo>
                  <a:pt x="172085" y="118440"/>
                </a:lnTo>
                <a:lnTo>
                  <a:pt x="175323" y="127431"/>
                </a:lnTo>
                <a:lnTo>
                  <a:pt x="183603" y="127431"/>
                </a:lnTo>
                <a:lnTo>
                  <a:pt x="186486" y="118440"/>
                </a:lnTo>
                <a:lnTo>
                  <a:pt x="186486" y="101879"/>
                </a:lnTo>
                <a:lnTo>
                  <a:pt x="191884" y="96113"/>
                </a:lnTo>
                <a:lnTo>
                  <a:pt x="197650" y="101879"/>
                </a:lnTo>
                <a:lnTo>
                  <a:pt x="197650" y="118440"/>
                </a:lnTo>
                <a:lnTo>
                  <a:pt x="200520" y="127431"/>
                </a:lnTo>
                <a:lnTo>
                  <a:pt x="209169" y="127431"/>
                </a:lnTo>
                <a:lnTo>
                  <a:pt x="211683" y="118440"/>
                </a:lnTo>
                <a:lnTo>
                  <a:pt x="211683" y="101879"/>
                </a:lnTo>
                <a:lnTo>
                  <a:pt x="209169" y="96113"/>
                </a:lnTo>
                <a:lnTo>
                  <a:pt x="203403" y="96113"/>
                </a:lnTo>
                <a:lnTo>
                  <a:pt x="201117" y="96113"/>
                </a:lnTo>
                <a:lnTo>
                  <a:pt x="203377" y="92354"/>
                </a:lnTo>
                <a:lnTo>
                  <a:pt x="211455" y="85102"/>
                </a:lnTo>
                <a:lnTo>
                  <a:pt x="221081" y="80467"/>
                </a:lnTo>
                <a:lnTo>
                  <a:pt x="231482" y="78841"/>
                </a:lnTo>
                <a:lnTo>
                  <a:pt x="245122" y="81851"/>
                </a:lnTo>
                <a:lnTo>
                  <a:pt x="255828" y="89954"/>
                </a:lnTo>
                <a:lnTo>
                  <a:pt x="262813" y="101777"/>
                </a:lnTo>
                <a:lnTo>
                  <a:pt x="265328" y="115912"/>
                </a:lnTo>
                <a:lnTo>
                  <a:pt x="263842" y="126276"/>
                </a:lnTo>
                <a:lnTo>
                  <a:pt x="259740" y="135585"/>
                </a:lnTo>
                <a:lnTo>
                  <a:pt x="253479" y="142798"/>
                </a:lnTo>
                <a:lnTo>
                  <a:pt x="245529" y="146875"/>
                </a:lnTo>
                <a:lnTo>
                  <a:pt x="248399" y="152641"/>
                </a:lnTo>
                <a:lnTo>
                  <a:pt x="245529" y="152641"/>
                </a:lnTo>
                <a:lnTo>
                  <a:pt x="248399" y="155511"/>
                </a:lnTo>
                <a:lnTo>
                  <a:pt x="280187" y="192595"/>
                </a:lnTo>
                <a:lnTo>
                  <a:pt x="294792" y="234810"/>
                </a:lnTo>
                <a:lnTo>
                  <a:pt x="298272" y="273380"/>
                </a:lnTo>
                <a:lnTo>
                  <a:pt x="298272" y="92798"/>
                </a:lnTo>
                <a:lnTo>
                  <a:pt x="297167" y="87845"/>
                </a:lnTo>
                <a:lnTo>
                  <a:pt x="294500" y="78841"/>
                </a:lnTo>
                <a:lnTo>
                  <a:pt x="293763" y="76314"/>
                </a:lnTo>
                <a:lnTo>
                  <a:pt x="291007" y="61963"/>
                </a:lnTo>
                <a:lnTo>
                  <a:pt x="278193" y="36004"/>
                </a:lnTo>
                <a:lnTo>
                  <a:pt x="248500" y="11125"/>
                </a:lnTo>
                <a:lnTo>
                  <a:pt x="195122" y="0"/>
                </a:lnTo>
                <a:lnTo>
                  <a:pt x="189369" y="0"/>
                </a:lnTo>
                <a:lnTo>
                  <a:pt x="138049" y="11125"/>
                </a:lnTo>
                <a:lnTo>
                  <a:pt x="108000" y="36004"/>
                </a:lnTo>
                <a:lnTo>
                  <a:pt x="93878" y="61963"/>
                </a:lnTo>
                <a:lnTo>
                  <a:pt x="90360" y="76314"/>
                </a:lnTo>
                <a:lnTo>
                  <a:pt x="86944" y="87845"/>
                </a:lnTo>
                <a:lnTo>
                  <a:pt x="82257" y="108864"/>
                </a:lnTo>
                <a:lnTo>
                  <a:pt x="78105" y="131965"/>
                </a:lnTo>
                <a:lnTo>
                  <a:pt x="76327" y="149758"/>
                </a:lnTo>
                <a:lnTo>
                  <a:pt x="64795" y="166839"/>
                </a:lnTo>
                <a:lnTo>
                  <a:pt x="41617" y="191389"/>
                </a:lnTo>
                <a:lnTo>
                  <a:pt x="2882" y="228955"/>
                </a:lnTo>
                <a:lnTo>
                  <a:pt x="0" y="233108"/>
                </a:lnTo>
                <a:lnTo>
                  <a:pt x="0" y="248577"/>
                </a:lnTo>
                <a:lnTo>
                  <a:pt x="2882" y="251637"/>
                </a:lnTo>
                <a:lnTo>
                  <a:pt x="10490" y="252882"/>
                </a:lnTo>
                <a:lnTo>
                  <a:pt x="20027" y="249707"/>
                </a:lnTo>
                <a:lnTo>
                  <a:pt x="30162" y="243890"/>
                </a:lnTo>
                <a:lnTo>
                  <a:pt x="39611" y="237236"/>
                </a:lnTo>
                <a:lnTo>
                  <a:pt x="47879" y="231838"/>
                </a:lnTo>
                <a:lnTo>
                  <a:pt x="56527" y="231838"/>
                </a:lnTo>
                <a:lnTo>
                  <a:pt x="58356" y="248754"/>
                </a:lnTo>
                <a:lnTo>
                  <a:pt x="62826" y="267487"/>
                </a:lnTo>
                <a:lnTo>
                  <a:pt x="68364" y="284594"/>
                </a:lnTo>
                <a:lnTo>
                  <a:pt x="73444" y="296633"/>
                </a:lnTo>
                <a:lnTo>
                  <a:pt x="78841" y="311035"/>
                </a:lnTo>
                <a:lnTo>
                  <a:pt x="65646" y="315683"/>
                </a:lnTo>
                <a:lnTo>
                  <a:pt x="55930" y="321487"/>
                </a:lnTo>
                <a:lnTo>
                  <a:pt x="49923" y="328358"/>
                </a:lnTo>
                <a:lnTo>
                  <a:pt x="47879" y="336232"/>
                </a:lnTo>
                <a:lnTo>
                  <a:pt x="47879" y="344881"/>
                </a:lnTo>
                <a:lnTo>
                  <a:pt x="50380" y="356704"/>
                </a:lnTo>
                <a:lnTo>
                  <a:pt x="57150" y="366572"/>
                </a:lnTo>
                <a:lnTo>
                  <a:pt x="66484" y="372960"/>
                </a:lnTo>
                <a:lnTo>
                  <a:pt x="165836" y="372960"/>
                </a:lnTo>
                <a:lnTo>
                  <a:pt x="168795" y="371881"/>
                </a:lnTo>
                <a:lnTo>
                  <a:pt x="175615" y="367334"/>
                </a:lnTo>
                <a:lnTo>
                  <a:pt x="180721" y="361442"/>
                </a:lnTo>
                <a:lnTo>
                  <a:pt x="203403" y="361442"/>
                </a:lnTo>
                <a:lnTo>
                  <a:pt x="208610" y="367334"/>
                </a:lnTo>
                <a:lnTo>
                  <a:pt x="215099" y="371881"/>
                </a:lnTo>
                <a:lnTo>
                  <a:pt x="217716" y="372960"/>
                </a:lnTo>
                <a:lnTo>
                  <a:pt x="317423" y="372960"/>
                </a:lnTo>
                <a:lnTo>
                  <a:pt x="326745" y="366572"/>
                </a:lnTo>
                <a:lnTo>
                  <a:pt x="330212" y="361442"/>
                </a:lnTo>
                <a:lnTo>
                  <a:pt x="333425" y="356704"/>
                </a:lnTo>
                <a:lnTo>
                  <a:pt x="334162" y="353161"/>
                </a:lnTo>
                <a:lnTo>
                  <a:pt x="335889" y="344881"/>
                </a:lnTo>
                <a:lnTo>
                  <a:pt x="335889" y="339115"/>
                </a:lnTo>
                <a:lnTo>
                  <a:pt x="333832" y="330631"/>
                </a:lnTo>
                <a:lnTo>
                  <a:pt x="327825" y="322783"/>
                </a:lnTo>
                <a:lnTo>
                  <a:pt x="318109" y="316090"/>
                </a:lnTo>
                <a:lnTo>
                  <a:pt x="304927" y="311035"/>
                </a:lnTo>
                <a:lnTo>
                  <a:pt x="306209" y="307797"/>
                </a:lnTo>
                <a:lnTo>
                  <a:pt x="310680" y="296633"/>
                </a:lnTo>
                <a:lnTo>
                  <a:pt x="315607" y="284594"/>
                </a:lnTo>
                <a:lnTo>
                  <a:pt x="321170" y="267487"/>
                </a:lnTo>
                <a:lnTo>
                  <a:pt x="325716" y="248754"/>
                </a:lnTo>
                <a:lnTo>
                  <a:pt x="327609" y="231838"/>
                </a:lnTo>
                <a:lnTo>
                  <a:pt x="335889" y="231838"/>
                </a:lnTo>
                <a:lnTo>
                  <a:pt x="344525" y="237236"/>
                </a:lnTo>
                <a:lnTo>
                  <a:pt x="353796" y="243890"/>
                </a:lnTo>
                <a:lnTo>
                  <a:pt x="363956" y="249707"/>
                </a:lnTo>
                <a:lnTo>
                  <a:pt x="373570" y="252882"/>
                </a:lnTo>
                <a:lnTo>
                  <a:pt x="381241" y="251637"/>
                </a:lnTo>
                <a:lnTo>
                  <a:pt x="386905" y="245618"/>
                </a:lnTo>
                <a:lnTo>
                  <a:pt x="387718" y="240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05868" y="6027949"/>
            <a:ext cx="113628" cy="279126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693" spc="-296" dirty="0">
                <a:latin typeface="+mj-lt"/>
                <a:cs typeface="Arial MT"/>
              </a:rPr>
              <a:t>?</a:t>
            </a:r>
            <a:endParaRPr sz="1693">
              <a:latin typeface="+mj-l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22858" y="6244411"/>
            <a:ext cx="58350" cy="79079"/>
          </a:xfrm>
          <a:custGeom>
            <a:avLst/>
            <a:gdLst/>
            <a:ahLst/>
            <a:cxnLst/>
            <a:rect l="l" t="t" r="r" b="b"/>
            <a:pathLst>
              <a:path w="48259" h="65404">
                <a:moveTo>
                  <a:pt x="0" y="65150"/>
                </a:moveTo>
                <a:lnTo>
                  <a:pt x="48234" y="0"/>
                </a:lnTo>
              </a:path>
            </a:pathLst>
          </a:custGeom>
          <a:ln w="5694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79698" y="4920642"/>
            <a:ext cx="3175448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302" dirty="0">
                <a:latin typeface="+mj-lt"/>
                <a:cs typeface="Arial MT"/>
              </a:rPr>
              <a:t>H</a:t>
            </a:r>
            <a:r>
              <a:rPr sz="2418" spc="-163" dirty="0">
                <a:latin typeface="+mj-lt"/>
                <a:cs typeface="Arial MT"/>
              </a:rPr>
              <a:t>o</a:t>
            </a:r>
            <a:r>
              <a:rPr sz="2418" spc="-91" dirty="0">
                <a:latin typeface="+mj-lt"/>
                <a:cs typeface="Arial MT"/>
              </a:rPr>
              <a:t>w</a:t>
            </a:r>
            <a:r>
              <a:rPr sz="2418" spc="-193" dirty="0">
                <a:latin typeface="+mj-lt"/>
                <a:cs typeface="Arial MT"/>
              </a:rPr>
              <a:t> </a:t>
            </a:r>
            <a:r>
              <a:rPr sz="2418" spc="-157" dirty="0">
                <a:latin typeface="+mj-lt"/>
                <a:cs typeface="Arial MT"/>
              </a:rPr>
              <a:t>much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-187" dirty="0">
                <a:latin typeface="+mj-lt"/>
                <a:cs typeface="Arial MT"/>
              </a:rPr>
              <a:t>d</a:t>
            </a:r>
            <a:r>
              <a:rPr sz="2418" spc="-193" dirty="0">
                <a:latin typeface="+mj-lt"/>
                <a:cs typeface="Arial MT"/>
              </a:rPr>
              <a:t>a</a:t>
            </a:r>
            <a:r>
              <a:rPr sz="2418" spc="60" dirty="0">
                <a:latin typeface="+mj-lt"/>
                <a:cs typeface="Arial MT"/>
              </a:rPr>
              <a:t>t</a:t>
            </a:r>
            <a:r>
              <a:rPr sz="2418" spc="-266" dirty="0">
                <a:latin typeface="+mj-lt"/>
                <a:cs typeface="Arial MT"/>
              </a:rPr>
              <a:t>a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21" dirty="0">
                <a:latin typeface="+mj-lt"/>
                <a:cs typeface="Arial MT"/>
              </a:rPr>
              <a:t>do</a:t>
            </a:r>
            <a:r>
              <a:rPr sz="2418" spc="-206" dirty="0">
                <a:latin typeface="+mj-lt"/>
                <a:cs typeface="Arial MT"/>
              </a:rPr>
              <a:t> </a:t>
            </a:r>
            <a:r>
              <a:rPr sz="2418" spc="-127" dirty="0">
                <a:latin typeface="+mj-lt"/>
                <a:cs typeface="Arial MT"/>
              </a:rPr>
              <a:t>I</a:t>
            </a:r>
            <a:r>
              <a:rPr sz="2418" spc="-187" dirty="0">
                <a:latin typeface="+mj-lt"/>
                <a:cs typeface="Arial MT"/>
              </a:rPr>
              <a:t> </a:t>
            </a:r>
            <a:r>
              <a:rPr sz="2418" spc="-169" dirty="0">
                <a:latin typeface="+mj-lt"/>
                <a:cs typeface="Arial MT"/>
              </a:rPr>
              <a:t>nee</a:t>
            </a:r>
            <a:r>
              <a:rPr sz="2418" spc="-157" dirty="0">
                <a:latin typeface="+mj-lt"/>
                <a:cs typeface="Arial MT"/>
              </a:rPr>
              <a:t>d</a:t>
            </a:r>
            <a:r>
              <a:rPr sz="2418" spc="-435" dirty="0">
                <a:latin typeface="+mj-lt"/>
                <a:cs typeface="Arial MT"/>
              </a:rPr>
              <a:t>?</a:t>
            </a:r>
            <a:endParaRPr sz="2418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15576" y="6547782"/>
            <a:ext cx="246450" cy="4607"/>
          </a:xfrm>
          <a:custGeom>
            <a:avLst/>
            <a:gdLst/>
            <a:ahLst/>
            <a:cxnLst/>
            <a:rect l="l" t="t" r="r" b="b"/>
            <a:pathLst>
              <a:path w="203834" h="3810">
                <a:moveTo>
                  <a:pt x="0" y="3606"/>
                </a:moveTo>
                <a:lnTo>
                  <a:pt x="203403" y="0"/>
                </a:lnTo>
              </a:path>
            </a:pathLst>
          </a:custGeom>
          <a:ln w="3175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69"/>
            <a:ext cx="2350876" cy="671021"/>
          </a:xfrm>
          <a:custGeom>
            <a:avLst/>
            <a:gdLst/>
            <a:ahLst/>
            <a:cxnLst/>
            <a:rect l="l" t="t" r="r" b="b"/>
            <a:pathLst>
              <a:path w="1944370" h="554990">
                <a:moveTo>
                  <a:pt x="1944001" y="0"/>
                </a:moveTo>
                <a:lnTo>
                  <a:pt x="0" y="0"/>
                </a:lnTo>
                <a:lnTo>
                  <a:pt x="0" y="554405"/>
                </a:lnTo>
                <a:lnTo>
                  <a:pt x="971994" y="554405"/>
                </a:lnTo>
                <a:lnTo>
                  <a:pt x="1944001" y="554405"/>
                </a:lnTo>
                <a:lnTo>
                  <a:pt x="1944001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6937" y="5302"/>
            <a:ext cx="2072947" cy="685368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4353" spc="-150" dirty="0">
                <a:solidFill>
                  <a:srgbClr val="FFFFFF"/>
                </a:solidFill>
              </a:rPr>
              <a:t>Roadmap</a:t>
            </a:r>
            <a:endParaRPr sz="4353" spc="-150"/>
          </a:p>
        </p:txBody>
      </p:sp>
      <p:sp>
        <p:nvSpPr>
          <p:cNvPr id="5" name="object 5"/>
          <p:cNvSpPr/>
          <p:nvPr/>
        </p:nvSpPr>
        <p:spPr>
          <a:xfrm>
            <a:off x="11578039" y="6355827"/>
            <a:ext cx="522842" cy="348562"/>
          </a:xfrm>
          <a:custGeom>
            <a:avLst/>
            <a:gdLst/>
            <a:ahLst/>
            <a:cxnLst/>
            <a:rect l="l" t="t" r="r" b="b"/>
            <a:pathLst>
              <a:path w="432434" h="288289">
                <a:moveTo>
                  <a:pt x="431990" y="0"/>
                </a:moveTo>
                <a:lnTo>
                  <a:pt x="0" y="0"/>
                </a:lnTo>
                <a:lnTo>
                  <a:pt x="0" y="287997"/>
                </a:lnTo>
                <a:lnTo>
                  <a:pt x="216001" y="287997"/>
                </a:lnTo>
                <a:lnTo>
                  <a:pt x="431990" y="287997"/>
                </a:lnTo>
                <a:lnTo>
                  <a:pt x="4319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9388" y="2969354"/>
            <a:ext cx="2624965" cy="42484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660" spc="-150" dirty="0">
                <a:latin typeface="+mj-lt"/>
                <a:cs typeface="Arial MT"/>
              </a:rPr>
              <a:t>Example 1 : IMDB1</a:t>
            </a:r>
            <a:endParaRPr sz="2660" spc="-150">
              <a:latin typeface="+mj-l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9388" y="3429871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2299" y="3330200"/>
            <a:ext cx="3996949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Sentiment analysis with one-hot encoding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9388" y="1370620"/>
            <a:ext cx="1692907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Text encoding</a:t>
            </a:r>
            <a:endParaRPr sz="2418" spc="-150">
              <a:latin typeface="+mj-l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59388" y="1880320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22299" y="1780649"/>
            <a:ext cx="1816516" cy="806671"/>
          </a:xfrm>
          <a:prstGeom prst="rect">
            <a:avLst/>
          </a:prstGeom>
        </p:spPr>
        <p:txBody>
          <a:bodyPr vert="horz" wrap="square" lIns="0" tIns="64492" rIns="0" bIns="0" rtlCol="0">
            <a:spAutoFit/>
          </a:bodyPr>
          <a:lstStyle/>
          <a:p>
            <a:pPr marL="15356" marR="6142">
              <a:lnSpc>
                <a:spcPct val="83100"/>
              </a:lnSpc>
              <a:spcBef>
                <a:spcPts val="508"/>
              </a:spcBef>
            </a:pPr>
            <a:r>
              <a:rPr sz="1935" spc="-150" dirty="0">
                <a:latin typeface="+mj-lt"/>
                <a:cs typeface="Arial MT"/>
              </a:rPr>
              <a:t>From text to tensor  One hot encoding  Embedding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9388" y="2126248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59388" y="2370426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84092" y="3048694"/>
            <a:ext cx="349330" cy="349330"/>
          </a:xfrm>
          <a:custGeom>
            <a:avLst/>
            <a:gdLst/>
            <a:ahLst/>
            <a:cxnLst/>
            <a:rect l="l" t="t" r="r" b="b"/>
            <a:pathLst>
              <a:path w="288925" h="288925">
                <a:moveTo>
                  <a:pt x="144360" y="0"/>
                </a:moveTo>
                <a:lnTo>
                  <a:pt x="88978" y="11085"/>
                </a:lnTo>
                <a:lnTo>
                  <a:pt x="42210" y="42210"/>
                </a:lnTo>
                <a:lnTo>
                  <a:pt x="11090" y="88971"/>
                </a:lnTo>
                <a:lnTo>
                  <a:pt x="0" y="144360"/>
                </a:lnTo>
                <a:lnTo>
                  <a:pt x="1266" y="163152"/>
                </a:lnTo>
                <a:lnTo>
                  <a:pt x="19443" y="216357"/>
                </a:lnTo>
                <a:lnTo>
                  <a:pt x="56292" y="258482"/>
                </a:lnTo>
                <a:lnTo>
                  <a:pt x="106835" y="283362"/>
                </a:lnTo>
                <a:lnTo>
                  <a:pt x="144360" y="288353"/>
                </a:lnTo>
                <a:lnTo>
                  <a:pt x="163152" y="287089"/>
                </a:lnTo>
                <a:lnTo>
                  <a:pt x="216357" y="268922"/>
                </a:lnTo>
                <a:lnTo>
                  <a:pt x="258483" y="232062"/>
                </a:lnTo>
                <a:lnTo>
                  <a:pt x="283368" y="181573"/>
                </a:lnTo>
                <a:lnTo>
                  <a:pt x="288366" y="144360"/>
                </a:lnTo>
                <a:lnTo>
                  <a:pt x="287099" y="125356"/>
                </a:lnTo>
                <a:lnTo>
                  <a:pt x="268922" y="71996"/>
                </a:lnTo>
                <a:lnTo>
                  <a:pt x="232067" y="29882"/>
                </a:lnTo>
                <a:lnTo>
                  <a:pt x="181573" y="4992"/>
                </a:lnTo>
                <a:lnTo>
                  <a:pt x="14436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19223" y="3095143"/>
            <a:ext cx="283303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150" dirty="0">
                <a:solidFill>
                  <a:srgbClr val="FFFFFF"/>
                </a:solidFill>
                <a:latin typeface="+mj-lt"/>
                <a:cs typeface="Arial MT"/>
              </a:rPr>
              <a:t>3.2</a:t>
            </a:r>
            <a:endParaRPr sz="1451" spc="-150">
              <a:latin typeface="+mj-l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4537" y="4006703"/>
            <a:ext cx="349330" cy="349330"/>
          </a:xfrm>
          <a:custGeom>
            <a:avLst/>
            <a:gdLst/>
            <a:ahLst/>
            <a:cxnLst/>
            <a:rect l="l" t="t" r="r" b="b"/>
            <a:pathLst>
              <a:path w="288925" h="288925">
                <a:moveTo>
                  <a:pt x="144348" y="0"/>
                </a:moveTo>
                <a:lnTo>
                  <a:pt x="88971" y="11090"/>
                </a:lnTo>
                <a:lnTo>
                  <a:pt x="42203" y="42216"/>
                </a:lnTo>
                <a:lnTo>
                  <a:pt x="11079" y="88984"/>
                </a:lnTo>
                <a:lnTo>
                  <a:pt x="0" y="144360"/>
                </a:lnTo>
                <a:lnTo>
                  <a:pt x="1264" y="163159"/>
                </a:lnTo>
                <a:lnTo>
                  <a:pt x="19431" y="216369"/>
                </a:lnTo>
                <a:lnTo>
                  <a:pt x="56290" y="258484"/>
                </a:lnTo>
                <a:lnTo>
                  <a:pt x="106824" y="283368"/>
                </a:lnTo>
                <a:lnTo>
                  <a:pt x="144348" y="288366"/>
                </a:lnTo>
                <a:lnTo>
                  <a:pt x="163146" y="287099"/>
                </a:lnTo>
                <a:lnTo>
                  <a:pt x="216357" y="268922"/>
                </a:lnTo>
                <a:lnTo>
                  <a:pt x="258471" y="232073"/>
                </a:lnTo>
                <a:lnTo>
                  <a:pt x="283356" y="181584"/>
                </a:lnTo>
                <a:lnTo>
                  <a:pt x="288353" y="144360"/>
                </a:lnTo>
                <a:lnTo>
                  <a:pt x="287087" y="125363"/>
                </a:lnTo>
                <a:lnTo>
                  <a:pt x="268909" y="72009"/>
                </a:lnTo>
                <a:lnTo>
                  <a:pt x="232060" y="29884"/>
                </a:lnTo>
                <a:lnTo>
                  <a:pt x="181571" y="4997"/>
                </a:lnTo>
                <a:lnTo>
                  <a:pt x="144348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19223" y="4053152"/>
            <a:ext cx="283303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150" dirty="0">
                <a:solidFill>
                  <a:srgbClr val="FFFFFF"/>
                </a:solidFill>
                <a:latin typeface="+mj-lt"/>
                <a:cs typeface="Arial MT"/>
              </a:rPr>
              <a:t>3.3</a:t>
            </a:r>
            <a:endParaRPr sz="1451" spc="-150">
              <a:latin typeface="+mj-l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29675" y="1482174"/>
            <a:ext cx="1703655" cy="2266422"/>
            <a:chOff x="2588501" y="1225088"/>
            <a:chExt cx="1409065" cy="1874520"/>
          </a:xfrm>
        </p:grpSpPr>
        <p:sp>
          <p:nvSpPr>
            <p:cNvPr id="25" name="object 25"/>
            <p:cNvSpPr/>
            <p:nvPr/>
          </p:nvSpPr>
          <p:spPr>
            <a:xfrm>
              <a:off x="2591993" y="2736007"/>
              <a:ext cx="1008380" cy="360045"/>
            </a:xfrm>
            <a:custGeom>
              <a:avLst/>
              <a:gdLst/>
              <a:ahLst/>
              <a:cxnLst/>
              <a:rect l="l" t="t" r="r" b="b"/>
              <a:pathLst>
                <a:path w="1008379" h="360044">
                  <a:moveTo>
                    <a:pt x="0" y="360006"/>
                  </a:moveTo>
                  <a:lnTo>
                    <a:pt x="1008011" y="0"/>
                  </a:lnTo>
                </a:path>
              </a:pathLst>
            </a:custGeom>
            <a:ln w="6479">
              <a:solidFill>
                <a:srgbClr val="DCDCDC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709085" y="1225088"/>
              <a:ext cx="288925" cy="288925"/>
            </a:xfrm>
            <a:custGeom>
              <a:avLst/>
              <a:gdLst/>
              <a:ahLst/>
              <a:cxnLst/>
              <a:rect l="l" t="t" r="r" b="b"/>
              <a:pathLst>
                <a:path w="288925" h="288925">
                  <a:moveTo>
                    <a:pt x="144348" y="0"/>
                  </a:moveTo>
                  <a:lnTo>
                    <a:pt x="88971" y="11090"/>
                  </a:lnTo>
                  <a:lnTo>
                    <a:pt x="42203" y="42210"/>
                  </a:lnTo>
                  <a:lnTo>
                    <a:pt x="11079" y="88971"/>
                  </a:lnTo>
                  <a:lnTo>
                    <a:pt x="0" y="144360"/>
                  </a:lnTo>
                  <a:lnTo>
                    <a:pt x="1264" y="163152"/>
                  </a:lnTo>
                  <a:lnTo>
                    <a:pt x="19431" y="216357"/>
                  </a:lnTo>
                  <a:lnTo>
                    <a:pt x="56290" y="258482"/>
                  </a:lnTo>
                  <a:lnTo>
                    <a:pt x="106824" y="283368"/>
                  </a:lnTo>
                  <a:lnTo>
                    <a:pt x="144348" y="288366"/>
                  </a:lnTo>
                  <a:lnTo>
                    <a:pt x="163146" y="287099"/>
                  </a:lnTo>
                  <a:lnTo>
                    <a:pt x="216357" y="268922"/>
                  </a:lnTo>
                  <a:lnTo>
                    <a:pt x="258471" y="232062"/>
                  </a:lnTo>
                  <a:lnTo>
                    <a:pt x="283356" y="181573"/>
                  </a:lnTo>
                  <a:lnTo>
                    <a:pt x="288353" y="144360"/>
                  </a:lnTo>
                  <a:lnTo>
                    <a:pt x="287087" y="125206"/>
                  </a:lnTo>
                  <a:lnTo>
                    <a:pt x="268909" y="71996"/>
                  </a:lnTo>
                  <a:lnTo>
                    <a:pt x="232060" y="29882"/>
                  </a:lnTo>
                  <a:lnTo>
                    <a:pt x="181571" y="4997"/>
                  </a:lnTo>
                  <a:lnTo>
                    <a:pt x="144348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27" name="object 27"/>
          <p:cNvSpPr/>
          <p:nvPr/>
        </p:nvSpPr>
        <p:spPr>
          <a:xfrm>
            <a:off x="3133896" y="4005397"/>
            <a:ext cx="1219200" cy="174281"/>
          </a:xfrm>
          <a:custGeom>
            <a:avLst/>
            <a:gdLst/>
            <a:ahLst/>
            <a:cxnLst/>
            <a:rect l="l" t="t" r="r" b="b"/>
            <a:pathLst>
              <a:path w="1008379" h="144145">
                <a:moveTo>
                  <a:pt x="0" y="0"/>
                </a:moveTo>
                <a:lnTo>
                  <a:pt x="1008011" y="144005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28376" y="1529055"/>
            <a:ext cx="283303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150" dirty="0">
                <a:solidFill>
                  <a:srgbClr val="FFFFFF"/>
                </a:solidFill>
                <a:latin typeface="+mj-lt"/>
                <a:cs typeface="Arial MT"/>
              </a:rPr>
              <a:t>3.1</a:t>
            </a:r>
            <a:endParaRPr sz="1451" spc="-150">
              <a:latin typeface="+mj-l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33896" y="1829080"/>
            <a:ext cx="1305957" cy="1654519"/>
          </a:xfrm>
          <a:custGeom>
            <a:avLst/>
            <a:gdLst/>
            <a:ahLst/>
            <a:cxnLst/>
            <a:rect l="l" t="t" r="r" b="b"/>
            <a:pathLst>
              <a:path w="1080135" h="1368425">
                <a:moveTo>
                  <a:pt x="0" y="1368005"/>
                </a:moveTo>
                <a:lnTo>
                  <a:pt x="1080008" y="0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551004" y="3050874"/>
            <a:ext cx="460655" cy="461423"/>
          </a:xfrm>
          <a:custGeom>
            <a:avLst/>
            <a:gdLst/>
            <a:ahLst/>
            <a:cxnLst/>
            <a:rect l="l" t="t" r="r" b="b"/>
            <a:pathLst>
              <a:path w="381000" h="381635">
                <a:moveTo>
                  <a:pt x="106210" y="311035"/>
                </a:moveTo>
                <a:lnTo>
                  <a:pt x="83883" y="296989"/>
                </a:lnTo>
                <a:lnTo>
                  <a:pt x="81000" y="311035"/>
                </a:lnTo>
                <a:lnTo>
                  <a:pt x="106210" y="311035"/>
                </a:lnTo>
                <a:close/>
              </a:path>
              <a:path w="381000" h="381635">
                <a:moveTo>
                  <a:pt x="181800" y="277190"/>
                </a:moveTo>
                <a:lnTo>
                  <a:pt x="151206" y="282956"/>
                </a:lnTo>
                <a:lnTo>
                  <a:pt x="171005" y="294119"/>
                </a:lnTo>
                <a:lnTo>
                  <a:pt x="181800" y="277190"/>
                </a:lnTo>
                <a:close/>
              </a:path>
              <a:path w="381000" h="381635">
                <a:moveTo>
                  <a:pt x="187566" y="235432"/>
                </a:moveTo>
                <a:lnTo>
                  <a:pt x="184683" y="235432"/>
                </a:lnTo>
                <a:lnTo>
                  <a:pt x="184683" y="232549"/>
                </a:lnTo>
                <a:lnTo>
                  <a:pt x="181800" y="232549"/>
                </a:lnTo>
                <a:lnTo>
                  <a:pt x="181800" y="229679"/>
                </a:lnTo>
                <a:lnTo>
                  <a:pt x="179285" y="229679"/>
                </a:lnTo>
                <a:lnTo>
                  <a:pt x="176403" y="227152"/>
                </a:lnTo>
                <a:lnTo>
                  <a:pt x="171005" y="227152"/>
                </a:lnTo>
                <a:lnTo>
                  <a:pt x="161861" y="222935"/>
                </a:lnTo>
                <a:lnTo>
                  <a:pt x="147015" y="219240"/>
                </a:lnTo>
                <a:lnTo>
                  <a:pt x="144068" y="218871"/>
                </a:lnTo>
                <a:lnTo>
                  <a:pt x="125895" y="216636"/>
                </a:lnTo>
                <a:lnTo>
                  <a:pt x="97929" y="215633"/>
                </a:lnTo>
                <a:lnTo>
                  <a:pt x="96888" y="209029"/>
                </a:lnTo>
                <a:lnTo>
                  <a:pt x="63169" y="186436"/>
                </a:lnTo>
                <a:lnTo>
                  <a:pt x="52692" y="190652"/>
                </a:lnTo>
                <a:lnTo>
                  <a:pt x="44640" y="199072"/>
                </a:lnTo>
                <a:lnTo>
                  <a:pt x="40474" y="208711"/>
                </a:lnTo>
                <a:lnTo>
                  <a:pt x="40309" y="215633"/>
                </a:lnTo>
                <a:lnTo>
                  <a:pt x="40271" y="219811"/>
                </a:lnTo>
                <a:lnTo>
                  <a:pt x="43624" y="230111"/>
                </a:lnTo>
                <a:lnTo>
                  <a:pt x="50406" y="238315"/>
                </a:lnTo>
                <a:lnTo>
                  <a:pt x="61277" y="242481"/>
                </a:lnTo>
                <a:lnTo>
                  <a:pt x="72351" y="242735"/>
                </a:lnTo>
                <a:lnTo>
                  <a:pt x="82892" y="239331"/>
                </a:lnTo>
                <a:lnTo>
                  <a:pt x="92163" y="232549"/>
                </a:lnTo>
                <a:lnTo>
                  <a:pt x="95046" y="227152"/>
                </a:lnTo>
                <a:lnTo>
                  <a:pt x="95046" y="224269"/>
                </a:lnTo>
                <a:lnTo>
                  <a:pt x="97929" y="218871"/>
                </a:lnTo>
                <a:lnTo>
                  <a:pt x="121945" y="219811"/>
                </a:lnTo>
                <a:lnTo>
                  <a:pt x="142430" y="222250"/>
                </a:lnTo>
                <a:lnTo>
                  <a:pt x="158115" y="225717"/>
                </a:lnTo>
                <a:lnTo>
                  <a:pt x="167767" y="229679"/>
                </a:lnTo>
                <a:lnTo>
                  <a:pt x="167767" y="232549"/>
                </a:lnTo>
                <a:lnTo>
                  <a:pt x="171005" y="232549"/>
                </a:lnTo>
                <a:lnTo>
                  <a:pt x="171005" y="235432"/>
                </a:lnTo>
                <a:lnTo>
                  <a:pt x="173520" y="238315"/>
                </a:lnTo>
                <a:lnTo>
                  <a:pt x="176403" y="238315"/>
                </a:lnTo>
                <a:lnTo>
                  <a:pt x="179285" y="241198"/>
                </a:lnTo>
                <a:lnTo>
                  <a:pt x="184683" y="241198"/>
                </a:lnTo>
                <a:lnTo>
                  <a:pt x="187566" y="241198"/>
                </a:lnTo>
                <a:lnTo>
                  <a:pt x="187566" y="238315"/>
                </a:lnTo>
                <a:lnTo>
                  <a:pt x="184683" y="238315"/>
                </a:lnTo>
                <a:lnTo>
                  <a:pt x="187566" y="235432"/>
                </a:lnTo>
                <a:close/>
              </a:path>
              <a:path w="381000" h="381635">
                <a:moveTo>
                  <a:pt x="235089" y="305638"/>
                </a:moveTo>
                <a:lnTo>
                  <a:pt x="221043" y="288709"/>
                </a:lnTo>
                <a:lnTo>
                  <a:pt x="212763" y="305638"/>
                </a:lnTo>
                <a:lnTo>
                  <a:pt x="235089" y="305638"/>
                </a:lnTo>
                <a:close/>
              </a:path>
              <a:path w="381000" h="381635">
                <a:moveTo>
                  <a:pt x="330479" y="319671"/>
                </a:moveTo>
                <a:lnTo>
                  <a:pt x="324726" y="313918"/>
                </a:lnTo>
                <a:lnTo>
                  <a:pt x="316445" y="313918"/>
                </a:lnTo>
                <a:lnTo>
                  <a:pt x="282600" y="311035"/>
                </a:lnTo>
                <a:lnTo>
                  <a:pt x="257441" y="277190"/>
                </a:lnTo>
                <a:lnTo>
                  <a:pt x="249123" y="266001"/>
                </a:lnTo>
                <a:lnTo>
                  <a:pt x="249123" y="311035"/>
                </a:lnTo>
                <a:lnTo>
                  <a:pt x="201599" y="311035"/>
                </a:lnTo>
                <a:lnTo>
                  <a:pt x="206552" y="302399"/>
                </a:lnTo>
                <a:lnTo>
                  <a:pt x="221043" y="277190"/>
                </a:lnTo>
                <a:lnTo>
                  <a:pt x="249123" y="311035"/>
                </a:lnTo>
                <a:lnTo>
                  <a:pt x="249123" y="266001"/>
                </a:lnTo>
                <a:lnTo>
                  <a:pt x="232562" y="243713"/>
                </a:lnTo>
                <a:lnTo>
                  <a:pt x="229323" y="238315"/>
                </a:lnTo>
                <a:lnTo>
                  <a:pt x="221043" y="235432"/>
                </a:lnTo>
                <a:lnTo>
                  <a:pt x="212763" y="241198"/>
                </a:lnTo>
                <a:lnTo>
                  <a:pt x="209880" y="241198"/>
                </a:lnTo>
                <a:lnTo>
                  <a:pt x="209880" y="243713"/>
                </a:lnTo>
                <a:lnTo>
                  <a:pt x="207010" y="243713"/>
                </a:lnTo>
                <a:lnTo>
                  <a:pt x="206921" y="246735"/>
                </a:lnTo>
                <a:lnTo>
                  <a:pt x="173520" y="302399"/>
                </a:lnTo>
                <a:lnTo>
                  <a:pt x="171005" y="302399"/>
                </a:lnTo>
                <a:lnTo>
                  <a:pt x="171005" y="299872"/>
                </a:lnTo>
                <a:lnTo>
                  <a:pt x="167767" y="299872"/>
                </a:lnTo>
                <a:lnTo>
                  <a:pt x="151015" y="288709"/>
                </a:lnTo>
                <a:lnTo>
                  <a:pt x="92163" y="249478"/>
                </a:lnTo>
                <a:lnTo>
                  <a:pt x="85534" y="246735"/>
                </a:lnTo>
                <a:lnTo>
                  <a:pt x="78613" y="246913"/>
                </a:lnTo>
                <a:lnTo>
                  <a:pt x="72161" y="249732"/>
                </a:lnTo>
                <a:lnTo>
                  <a:pt x="66967" y="254876"/>
                </a:lnTo>
                <a:lnTo>
                  <a:pt x="64439" y="258114"/>
                </a:lnTo>
                <a:lnTo>
                  <a:pt x="64439" y="263156"/>
                </a:lnTo>
                <a:lnTo>
                  <a:pt x="61569" y="263156"/>
                </a:lnTo>
                <a:lnTo>
                  <a:pt x="61569" y="266395"/>
                </a:lnTo>
                <a:lnTo>
                  <a:pt x="47523" y="322199"/>
                </a:lnTo>
                <a:lnTo>
                  <a:pt x="44640" y="322199"/>
                </a:lnTo>
                <a:lnTo>
                  <a:pt x="44640" y="325069"/>
                </a:lnTo>
                <a:lnTo>
                  <a:pt x="47523" y="333349"/>
                </a:lnTo>
                <a:lnTo>
                  <a:pt x="52920" y="339115"/>
                </a:lnTo>
                <a:lnTo>
                  <a:pt x="58686" y="339115"/>
                </a:lnTo>
                <a:lnTo>
                  <a:pt x="117729" y="341998"/>
                </a:lnTo>
                <a:lnTo>
                  <a:pt x="123126" y="341998"/>
                </a:lnTo>
                <a:lnTo>
                  <a:pt x="128524" y="336232"/>
                </a:lnTo>
                <a:lnTo>
                  <a:pt x="128524" y="325069"/>
                </a:lnTo>
                <a:lnTo>
                  <a:pt x="123126" y="319671"/>
                </a:lnTo>
                <a:lnTo>
                  <a:pt x="117729" y="319671"/>
                </a:lnTo>
                <a:lnTo>
                  <a:pt x="72720" y="316433"/>
                </a:lnTo>
                <a:lnTo>
                  <a:pt x="81000" y="288709"/>
                </a:lnTo>
                <a:lnTo>
                  <a:pt x="145440" y="333349"/>
                </a:lnTo>
                <a:lnTo>
                  <a:pt x="148323" y="333349"/>
                </a:lnTo>
                <a:lnTo>
                  <a:pt x="151206" y="336232"/>
                </a:lnTo>
                <a:lnTo>
                  <a:pt x="156603" y="336232"/>
                </a:lnTo>
                <a:lnTo>
                  <a:pt x="316445" y="341998"/>
                </a:lnTo>
                <a:lnTo>
                  <a:pt x="324726" y="341998"/>
                </a:lnTo>
                <a:lnTo>
                  <a:pt x="330479" y="336232"/>
                </a:lnTo>
                <a:lnTo>
                  <a:pt x="330479" y="319671"/>
                </a:lnTo>
                <a:close/>
              </a:path>
              <a:path w="381000" h="381635">
                <a:moveTo>
                  <a:pt x="380885" y="28079"/>
                </a:moveTo>
                <a:lnTo>
                  <a:pt x="378460" y="16700"/>
                </a:lnTo>
                <a:lnTo>
                  <a:pt x="374751" y="11518"/>
                </a:lnTo>
                <a:lnTo>
                  <a:pt x="372097" y="7835"/>
                </a:lnTo>
                <a:lnTo>
                  <a:pt x="369722" y="6324"/>
                </a:lnTo>
                <a:lnTo>
                  <a:pt x="369722" y="19799"/>
                </a:lnTo>
                <a:lnTo>
                  <a:pt x="369722" y="252349"/>
                </a:lnTo>
                <a:lnTo>
                  <a:pt x="257403" y="266395"/>
                </a:lnTo>
                <a:lnTo>
                  <a:pt x="288366" y="305638"/>
                </a:lnTo>
                <a:lnTo>
                  <a:pt x="316445" y="308152"/>
                </a:lnTo>
                <a:lnTo>
                  <a:pt x="324192" y="309638"/>
                </a:lnTo>
                <a:lnTo>
                  <a:pt x="330352" y="313740"/>
                </a:lnTo>
                <a:lnTo>
                  <a:pt x="334416" y="320001"/>
                </a:lnTo>
                <a:lnTo>
                  <a:pt x="335889" y="327952"/>
                </a:lnTo>
                <a:lnTo>
                  <a:pt x="334416" y="335711"/>
                </a:lnTo>
                <a:lnTo>
                  <a:pt x="330352" y="341871"/>
                </a:lnTo>
                <a:lnTo>
                  <a:pt x="324192" y="345935"/>
                </a:lnTo>
                <a:lnTo>
                  <a:pt x="316445" y="347395"/>
                </a:lnTo>
                <a:lnTo>
                  <a:pt x="156603" y="341998"/>
                </a:lnTo>
                <a:lnTo>
                  <a:pt x="148323" y="341998"/>
                </a:lnTo>
                <a:lnTo>
                  <a:pt x="142557" y="336232"/>
                </a:lnTo>
                <a:lnTo>
                  <a:pt x="134289" y="330479"/>
                </a:lnTo>
                <a:lnTo>
                  <a:pt x="134289" y="339115"/>
                </a:lnTo>
                <a:lnTo>
                  <a:pt x="131762" y="341998"/>
                </a:lnTo>
                <a:lnTo>
                  <a:pt x="128524" y="344512"/>
                </a:lnTo>
                <a:lnTo>
                  <a:pt x="123126" y="347395"/>
                </a:lnTo>
                <a:lnTo>
                  <a:pt x="117729" y="347395"/>
                </a:lnTo>
                <a:lnTo>
                  <a:pt x="58686" y="344512"/>
                </a:lnTo>
                <a:lnTo>
                  <a:pt x="39243" y="327952"/>
                </a:lnTo>
                <a:lnTo>
                  <a:pt x="39243" y="322199"/>
                </a:lnTo>
                <a:lnTo>
                  <a:pt x="41757" y="319671"/>
                </a:lnTo>
                <a:lnTo>
                  <a:pt x="46139" y="302399"/>
                </a:lnTo>
                <a:lnTo>
                  <a:pt x="47523" y="296989"/>
                </a:lnTo>
                <a:lnTo>
                  <a:pt x="11163" y="302399"/>
                </a:lnTo>
                <a:lnTo>
                  <a:pt x="11163" y="28079"/>
                </a:lnTo>
                <a:lnTo>
                  <a:pt x="12623" y="22009"/>
                </a:lnTo>
                <a:lnTo>
                  <a:pt x="16687" y="16700"/>
                </a:lnTo>
                <a:lnTo>
                  <a:pt x="22847" y="12954"/>
                </a:lnTo>
                <a:lnTo>
                  <a:pt x="30607" y="11518"/>
                </a:lnTo>
                <a:lnTo>
                  <a:pt x="361086" y="11518"/>
                </a:lnTo>
                <a:lnTo>
                  <a:pt x="369722" y="19799"/>
                </a:lnTo>
                <a:lnTo>
                  <a:pt x="369722" y="6324"/>
                </a:lnTo>
                <a:lnTo>
                  <a:pt x="363105" y="2070"/>
                </a:lnTo>
                <a:lnTo>
                  <a:pt x="352806" y="0"/>
                </a:lnTo>
                <a:lnTo>
                  <a:pt x="30607" y="0"/>
                </a:lnTo>
                <a:lnTo>
                  <a:pt x="18681" y="2070"/>
                </a:lnTo>
                <a:lnTo>
                  <a:pt x="8953" y="7835"/>
                </a:lnTo>
                <a:lnTo>
                  <a:pt x="2400" y="16713"/>
                </a:lnTo>
                <a:lnTo>
                  <a:pt x="0" y="28079"/>
                </a:lnTo>
                <a:lnTo>
                  <a:pt x="0" y="350278"/>
                </a:lnTo>
                <a:lnTo>
                  <a:pt x="2400" y="362254"/>
                </a:lnTo>
                <a:lnTo>
                  <a:pt x="8953" y="372110"/>
                </a:lnTo>
                <a:lnTo>
                  <a:pt x="18681" y="378790"/>
                </a:lnTo>
                <a:lnTo>
                  <a:pt x="30607" y="381241"/>
                </a:lnTo>
                <a:lnTo>
                  <a:pt x="352806" y="381241"/>
                </a:lnTo>
                <a:lnTo>
                  <a:pt x="363105" y="378790"/>
                </a:lnTo>
                <a:lnTo>
                  <a:pt x="372097" y="372110"/>
                </a:lnTo>
                <a:lnTo>
                  <a:pt x="378460" y="362254"/>
                </a:lnTo>
                <a:lnTo>
                  <a:pt x="380885" y="350278"/>
                </a:lnTo>
                <a:lnTo>
                  <a:pt x="380885" y="347395"/>
                </a:lnTo>
                <a:lnTo>
                  <a:pt x="380885" y="28079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60184" y="3842924"/>
            <a:ext cx="994247" cy="515023"/>
          </a:xfrm>
          <a:prstGeom prst="rect">
            <a:avLst/>
          </a:prstGeom>
        </p:spPr>
        <p:txBody>
          <a:bodyPr vert="horz" wrap="square" lIns="0" tIns="35316" rIns="0" bIns="0" rtlCol="0">
            <a:spAutoFit/>
          </a:bodyPr>
          <a:lstStyle/>
          <a:p>
            <a:pPr marL="15356" marR="6142" algn="ctr">
              <a:lnSpc>
                <a:spcPct val="92200"/>
              </a:lnSpc>
              <a:spcBef>
                <a:spcPts val="277"/>
              </a:spcBef>
            </a:pPr>
            <a:r>
              <a:rPr sz="1693" spc="-150" dirty="0">
                <a:latin typeface="+mj-lt"/>
                <a:cs typeface="Arial MT"/>
              </a:rPr>
              <a:t>Sparse  data  Embedding</a:t>
            </a:r>
            <a:endParaRPr sz="1693" spc="-150">
              <a:latin typeface="+mj-l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16672" y="2963381"/>
            <a:ext cx="2007688" cy="1745882"/>
            <a:chOff x="758164" y="2450169"/>
            <a:chExt cx="1660525" cy="1443990"/>
          </a:xfrm>
        </p:grpSpPr>
        <p:sp>
          <p:nvSpPr>
            <p:cNvPr id="33" name="object 33"/>
            <p:cNvSpPr/>
            <p:nvPr/>
          </p:nvSpPr>
          <p:spPr>
            <a:xfrm>
              <a:off x="1499755" y="2756531"/>
              <a:ext cx="284480" cy="386715"/>
            </a:xfrm>
            <a:custGeom>
              <a:avLst/>
              <a:gdLst/>
              <a:ahLst/>
              <a:cxnLst/>
              <a:rect l="l" t="t" r="r" b="b"/>
              <a:pathLst>
                <a:path w="284480" h="386714">
                  <a:moveTo>
                    <a:pt x="284048" y="386283"/>
                  </a:moveTo>
                  <a:lnTo>
                    <a:pt x="0" y="386283"/>
                  </a:lnTo>
                  <a:lnTo>
                    <a:pt x="0" y="0"/>
                  </a:lnTo>
                  <a:lnTo>
                    <a:pt x="284048" y="0"/>
                  </a:lnTo>
                  <a:lnTo>
                    <a:pt x="284048" y="386283"/>
                  </a:lnTo>
                  <a:close/>
                </a:path>
              </a:pathLst>
            </a:custGeom>
            <a:ln w="317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499755" y="2756531"/>
              <a:ext cx="284480" cy="386715"/>
            </a:xfrm>
            <a:custGeom>
              <a:avLst/>
              <a:gdLst/>
              <a:ahLst/>
              <a:cxnLst/>
              <a:rect l="l" t="t" r="r" b="b"/>
              <a:pathLst>
                <a:path w="284480" h="386714">
                  <a:moveTo>
                    <a:pt x="284048" y="386283"/>
                  </a:moveTo>
                  <a:lnTo>
                    <a:pt x="0" y="386283"/>
                  </a:lnTo>
                  <a:lnTo>
                    <a:pt x="0" y="0"/>
                  </a:lnTo>
                  <a:lnTo>
                    <a:pt x="284048" y="0"/>
                  </a:lnTo>
                  <a:lnTo>
                    <a:pt x="284048" y="386283"/>
                  </a:lnTo>
                  <a:close/>
                </a:path>
              </a:pathLst>
            </a:custGeom>
            <a:ln w="15953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543685" y="2846523"/>
              <a:ext cx="196215" cy="136525"/>
            </a:xfrm>
            <a:custGeom>
              <a:avLst/>
              <a:gdLst/>
              <a:ahLst/>
              <a:cxnLst/>
              <a:rect l="l" t="t" r="r" b="b"/>
              <a:pathLst>
                <a:path w="196214" h="136525">
                  <a:moveTo>
                    <a:pt x="0" y="0"/>
                  </a:moveTo>
                  <a:lnTo>
                    <a:pt x="24117" y="0"/>
                  </a:lnTo>
                </a:path>
                <a:path w="196214" h="136525">
                  <a:moveTo>
                    <a:pt x="114109" y="68046"/>
                  </a:moveTo>
                  <a:lnTo>
                    <a:pt x="196189" y="68046"/>
                  </a:lnTo>
                </a:path>
                <a:path w="196214" h="136525">
                  <a:moveTo>
                    <a:pt x="0" y="34201"/>
                  </a:moveTo>
                  <a:lnTo>
                    <a:pt x="79921" y="34201"/>
                  </a:lnTo>
                </a:path>
                <a:path w="196214" h="136525">
                  <a:moveTo>
                    <a:pt x="79921" y="136080"/>
                  </a:moveTo>
                  <a:lnTo>
                    <a:pt x="114109" y="136080"/>
                  </a:lnTo>
                </a:path>
              </a:pathLst>
            </a:custGeom>
            <a:ln w="1210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703882" y="2948771"/>
              <a:ext cx="36195" cy="0"/>
            </a:xfrm>
            <a:custGeom>
              <a:avLst/>
              <a:gdLst/>
              <a:ahLst/>
              <a:cxnLst/>
              <a:rect l="l" t="t" r="r" b="b"/>
              <a:pathLst>
                <a:path w="36194">
                  <a:moveTo>
                    <a:pt x="0" y="0"/>
                  </a:moveTo>
                  <a:lnTo>
                    <a:pt x="35991" y="0"/>
                  </a:lnTo>
                </a:path>
              </a:pathLst>
            </a:custGeom>
            <a:ln w="1210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543685" y="2846523"/>
              <a:ext cx="194945" cy="238760"/>
            </a:xfrm>
            <a:custGeom>
              <a:avLst/>
              <a:gdLst/>
              <a:ahLst/>
              <a:cxnLst/>
              <a:rect l="l" t="t" r="r" b="b"/>
              <a:pathLst>
                <a:path w="194944" h="238760">
                  <a:moveTo>
                    <a:pt x="0" y="238328"/>
                  </a:moveTo>
                  <a:lnTo>
                    <a:pt x="46075" y="238328"/>
                  </a:lnTo>
                </a:path>
                <a:path w="194944" h="238760">
                  <a:moveTo>
                    <a:pt x="57950" y="170281"/>
                  </a:moveTo>
                  <a:lnTo>
                    <a:pt x="114109" y="170281"/>
                  </a:lnTo>
                </a:path>
                <a:path w="194944" h="238760">
                  <a:moveTo>
                    <a:pt x="114109" y="204127"/>
                  </a:moveTo>
                  <a:lnTo>
                    <a:pt x="194398" y="204127"/>
                  </a:lnTo>
                </a:path>
                <a:path w="194944" h="238760">
                  <a:moveTo>
                    <a:pt x="46075" y="0"/>
                  </a:moveTo>
                  <a:lnTo>
                    <a:pt x="136080" y="0"/>
                  </a:lnTo>
                </a:path>
                <a:path w="194944" h="238760">
                  <a:moveTo>
                    <a:pt x="160197" y="0"/>
                  </a:moveTo>
                  <a:lnTo>
                    <a:pt x="194398" y="0"/>
                  </a:lnTo>
                </a:path>
              </a:pathLst>
            </a:custGeom>
            <a:ln w="1210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645564" y="2880724"/>
              <a:ext cx="24130" cy="0"/>
            </a:xfrm>
            <a:custGeom>
              <a:avLst/>
              <a:gdLst/>
              <a:ahLst/>
              <a:cxnLst/>
              <a:rect l="l" t="t" r="r" b="b"/>
              <a:pathLst>
                <a:path w="24130">
                  <a:moveTo>
                    <a:pt x="0" y="0"/>
                  </a:moveTo>
                  <a:lnTo>
                    <a:pt x="24117" y="0"/>
                  </a:lnTo>
                </a:path>
              </a:pathLst>
            </a:custGeom>
            <a:ln w="1210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543685" y="2880724"/>
              <a:ext cx="194945" cy="136525"/>
            </a:xfrm>
            <a:custGeom>
              <a:avLst/>
              <a:gdLst/>
              <a:ahLst/>
              <a:cxnLst/>
              <a:rect l="l" t="t" r="r" b="b"/>
              <a:pathLst>
                <a:path w="194944" h="136525">
                  <a:moveTo>
                    <a:pt x="147954" y="0"/>
                  </a:moveTo>
                  <a:lnTo>
                    <a:pt x="194398" y="0"/>
                  </a:lnTo>
                </a:path>
                <a:path w="194944" h="136525">
                  <a:moveTo>
                    <a:pt x="33832" y="68046"/>
                  </a:moveTo>
                  <a:lnTo>
                    <a:pt x="136080" y="68046"/>
                  </a:lnTo>
                </a:path>
                <a:path w="194944" h="136525">
                  <a:moveTo>
                    <a:pt x="0" y="33845"/>
                  </a:moveTo>
                  <a:lnTo>
                    <a:pt x="24117" y="33845"/>
                  </a:lnTo>
                </a:path>
                <a:path w="194944" h="136525">
                  <a:moveTo>
                    <a:pt x="46075" y="33845"/>
                  </a:moveTo>
                  <a:lnTo>
                    <a:pt x="92151" y="33845"/>
                  </a:lnTo>
                </a:path>
                <a:path w="194944" h="136525">
                  <a:moveTo>
                    <a:pt x="0" y="101879"/>
                  </a:moveTo>
                  <a:lnTo>
                    <a:pt x="57950" y="101879"/>
                  </a:lnTo>
                </a:path>
                <a:path w="194944" h="136525">
                  <a:moveTo>
                    <a:pt x="136080" y="136080"/>
                  </a:moveTo>
                  <a:lnTo>
                    <a:pt x="194398" y="136080"/>
                  </a:lnTo>
                </a:path>
                <a:path w="194944" h="136525">
                  <a:moveTo>
                    <a:pt x="0" y="68046"/>
                  </a:moveTo>
                  <a:lnTo>
                    <a:pt x="11874" y="68046"/>
                  </a:lnTo>
                </a:path>
                <a:path w="194944" h="136525">
                  <a:moveTo>
                    <a:pt x="136080" y="101879"/>
                  </a:moveTo>
                  <a:lnTo>
                    <a:pt x="194398" y="101879"/>
                  </a:lnTo>
                </a:path>
              </a:pathLst>
            </a:custGeom>
            <a:ln w="1210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543685" y="3016804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>
                  <a:moveTo>
                    <a:pt x="0" y="0"/>
                  </a:moveTo>
                  <a:lnTo>
                    <a:pt x="33832" y="0"/>
                  </a:lnTo>
                </a:path>
              </a:pathLst>
            </a:custGeom>
            <a:ln w="1210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543685" y="3050650"/>
              <a:ext cx="194945" cy="34290"/>
            </a:xfrm>
            <a:custGeom>
              <a:avLst/>
              <a:gdLst/>
              <a:ahLst/>
              <a:cxnLst/>
              <a:rect l="l" t="t" r="r" b="b"/>
              <a:pathLst>
                <a:path w="194944" h="34289">
                  <a:moveTo>
                    <a:pt x="0" y="0"/>
                  </a:moveTo>
                  <a:lnTo>
                    <a:pt x="57950" y="0"/>
                  </a:lnTo>
                </a:path>
                <a:path w="194944" h="34289">
                  <a:moveTo>
                    <a:pt x="79921" y="0"/>
                  </a:moveTo>
                  <a:lnTo>
                    <a:pt x="92151" y="0"/>
                  </a:lnTo>
                </a:path>
                <a:path w="194944" h="34289">
                  <a:moveTo>
                    <a:pt x="68033" y="34201"/>
                  </a:moveTo>
                  <a:lnTo>
                    <a:pt x="160197" y="34201"/>
                  </a:lnTo>
                </a:path>
                <a:path w="194944" h="34289">
                  <a:moveTo>
                    <a:pt x="182156" y="34201"/>
                  </a:moveTo>
                  <a:lnTo>
                    <a:pt x="194398" y="34201"/>
                  </a:lnTo>
                </a:path>
              </a:pathLst>
            </a:custGeom>
            <a:ln w="1210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902525" y="2594529"/>
              <a:ext cx="1512570" cy="1296670"/>
            </a:xfrm>
            <a:custGeom>
              <a:avLst/>
              <a:gdLst/>
              <a:ahLst/>
              <a:cxnLst/>
              <a:rect l="l" t="t" r="r" b="b"/>
              <a:pathLst>
                <a:path w="1512570" h="1296670">
                  <a:moveTo>
                    <a:pt x="162356" y="0"/>
                  </a:moveTo>
                  <a:lnTo>
                    <a:pt x="162712" y="0"/>
                  </a:lnTo>
                  <a:lnTo>
                    <a:pt x="141497" y="1405"/>
                  </a:lnTo>
                  <a:lnTo>
                    <a:pt x="120686" y="5578"/>
                  </a:lnTo>
                  <a:lnTo>
                    <a:pt x="81356" y="21958"/>
                  </a:lnTo>
                  <a:lnTo>
                    <a:pt x="47604" y="47609"/>
                  </a:lnTo>
                  <a:lnTo>
                    <a:pt x="21958" y="81356"/>
                  </a:lnTo>
                  <a:lnTo>
                    <a:pt x="5578" y="120688"/>
                  </a:lnTo>
                  <a:lnTo>
                    <a:pt x="0" y="162725"/>
                  </a:lnTo>
                  <a:lnTo>
                    <a:pt x="0" y="1133640"/>
                  </a:lnTo>
                  <a:lnTo>
                    <a:pt x="5578" y="1175665"/>
                  </a:lnTo>
                  <a:lnTo>
                    <a:pt x="21958" y="1214996"/>
                  </a:lnTo>
                  <a:lnTo>
                    <a:pt x="47604" y="1248748"/>
                  </a:lnTo>
                  <a:lnTo>
                    <a:pt x="81356" y="1274394"/>
                  </a:lnTo>
                  <a:lnTo>
                    <a:pt x="120686" y="1290780"/>
                  </a:lnTo>
                  <a:lnTo>
                    <a:pt x="162712" y="1296365"/>
                  </a:lnTo>
                  <a:lnTo>
                    <a:pt x="1349629" y="1295996"/>
                  </a:lnTo>
                  <a:lnTo>
                    <a:pt x="1349629" y="1296365"/>
                  </a:lnTo>
                  <a:lnTo>
                    <a:pt x="1391666" y="1290780"/>
                  </a:lnTo>
                  <a:lnTo>
                    <a:pt x="1430997" y="1274394"/>
                  </a:lnTo>
                  <a:lnTo>
                    <a:pt x="1464744" y="1248748"/>
                  </a:lnTo>
                  <a:lnTo>
                    <a:pt x="1490395" y="1214996"/>
                  </a:lnTo>
                  <a:lnTo>
                    <a:pt x="1506775" y="1175665"/>
                  </a:lnTo>
                  <a:lnTo>
                    <a:pt x="1512354" y="1133640"/>
                  </a:lnTo>
                  <a:lnTo>
                    <a:pt x="1512354" y="162356"/>
                  </a:lnTo>
                  <a:lnTo>
                    <a:pt x="1512354" y="162725"/>
                  </a:lnTo>
                  <a:lnTo>
                    <a:pt x="1510948" y="141503"/>
                  </a:lnTo>
                  <a:lnTo>
                    <a:pt x="1506775" y="120688"/>
                  </a:lnTo>
                  <a:lnTo>
                    <a:pt x="1490395" y="81356"/>
                  </a:lnTo>
                  <a:lnTo>
                    <a:pt x="1464744" y="47609"/>
                  </a:lnTo>
                  <a:lnTo>
                    <a:pt x="1430997" y="21958"/>
                  </a:lnTo>
                  <a:lnTo>
                    <a:pt x="1391665" y="5578"/>
                  </a:lnTo>
                  <a:lnTo>
                    <a:pt x="1349629" y="0"/>
                  </a:lnTo>
                  <a:lnTo>
                    <a:pt x="162356" y="0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58164" y="2450169"/>
              <a:ext cx="288925" cy="288925"/>
            </a:xfrm>
            <a:custGeom>
              <a:avLst/>
              <a:gdLst/>
              <a:ahLst/>
              <a:cxnLst/>
              <a:rect l="l" t="t" r="r" b="b"/>
              <a:pathLst>
                <a:path w="288925" h="288925">
                  <a:moveTo>
                    <a:pt x="143992" y="0"/>
                  </a:moveTo>
                  <a:lnTo>
                    <a:pt x="88966" y="11090"/>
                  </a:lnTo>
                  <a:lnTo>
                    <a:pt x="42203" y="42210"/>
                  </a:lnTo>
                  <a:lnTo>
                    <a:pt x="11079" y="88971"/>
                  </a:lnTo>
                  <a:lnTo>
                    <a:pt x="0" y="144360"/>
                  </a:lnTo>
                  <a:lnTo>
                    <a:pt x="1264" y="163152"/>
                  </a:lnTo>
                  <a:lnTo>
                    <a:pt x="19431" y="216357"/>
                  </a:lnTo>
                  <a:lnTo>
                    <a:pt x="56290" y="258482"/>
                  </a:lnTo>
                  <a:lnTo>
                    <a:pt x="106826" y="283362"/>
                  </a:lnTo>
                  <a:lnTo>
                    <a:pt x="144360" y="288353"/>
                  </a:lnTo>
                  <a:lnTo>
                    <a:pt x="163152" y="287089"/>
                  </a:lnTo>
                  <a:lnTo>
                    <a:pt x="216357" y="268922"/>
                  </a:lnTo>
                  <a:lnTo>
                    <a:pt x="258471" y="232062"/>
                  </a:lnTo>
                  <a:lnTo>
                    <a:pt x="283360" y="181573"/>
                  </a:lnTo>
                  <a:lnTo>
                    <a:pt x="288353" y="144360"/>
                  </a:lnTo>
                  <a:lnTo>
                    <a:pt x="287088" y="125356"/>
                  </a:lnTo>
                  <a:lnTo>
                    <a:pt x="268909" y="71996"/>
                  </a:lnTo>
                  <a:lnTo>
                    <a:pt x="232060" y="29882"/>
                  </a:lnTo>
                  <a:lnTo>
                    <a:pt x="181527" y="4997"/>
                  </a:lnTo>
                  <a:lnTo>
                    <a:pt x="143992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24051" y="2981546"/>
            <a:ext cx="142035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50" dirty="0">
                <a:solidFill>
                  <a:srgbClr val="FFFFFF"/>
                </a:solidFill>
                <a:latin typeface="+mj-lt"/>
                <a:cs typeface="Arial MT"/>
              </a:rPr>
              <a:t>3</a:t>
            </a:r>
            <a:endParaRPr sz="1693" spc="-150">
              <a:latin typeface="+mj-l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51065" y="2981546"/>
            <a:ext cx="316316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300201" algn="l"/>
              </a:tabLst>
            </a:pPr>
            <a:r>
              <a:rPr sz="1693" u="sng" spc="-150" dirty="0">
                <a:solidFill>
                  <a:srgbClr val="FFFFFF"/>
                </a:solidFill>
                <a:uFill>
                  <a:solidFill>
                    <a:srgbClr val="221E1F"/>
                  </a:solidFill>
                </a:uFill>
                <a:latin typeface="+mj-lt"/>
                <a:cs typeface="Times New Roman"/>
              </a:rPr>
              <a:t> 	</a:t>
            </a:r>
            <a:endParaRPr sz="1693" spc="-150">
              <a:latin typeface="+mj-lt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59387" y="3927362"/>
            <a:ext cx="3184661" cy="42484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660" spc="-150" dirty="0">
                <a:latin typeface="+mj-lt"/>
                <a:cs typeface="Arial MT"/>
              </a:rPr>
              <a:t>Example 2 : IMDB2/3/4</a:t>
            </a:r>
            <a:endParaRPr sz="2660" spc="-150">
              <a:latin typeface="+mj-l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59388" y="4387879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22300" y="4288208"/>
            <a:ext cx="339579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Sentiment analysis with embedding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551449" y="4008883"/>
            <a:ext cx="460655" cy="461423"/>
          </a:xfrm>
          <a:custGeom>
            <a:avLst/>
            <a:gdLst/>
            <a:ahLst/>
            <a:cxnLst/>
            <a:rect l="l" t="t" r="r" b="b"/>
            <a:pathLst>
              <a:path w="381000" h="381635">
                <a:moveTo>
                  <a:pt x="106197" y="311048"/>
                </a:moveTo>
                <a:lnTo>
                  <a:pt x="83870" y="297002"/>
                </a:lnTo>
                <a:lnTo>
                  <a:pt x="81000" y="311048"/>
                </a:lnTo>
                <a:lnTo>
                  <a:pt x="106197" y="311048"/>
                </a:lnTo>
                <a:close/>
              </a:path>
              <a:path w="381000" h="381635">
                <a:moveTo>
                  <a:pt x="181800" y="277202"/>
                </a:moveTo>
                <a:lnTo>
                  <a:pt x="151193" y="282956"/>
                </a:lnTo>
                <a:lnTo>
                  <a:pt x="170992" y="294119"/>
                </a:lnTo>
                <a:lnTo>
                  <a:pt x="181800" y="277202"/>
                </a:lnTo>
                <a:close/>
              </a:path>
              <a:path w="381000" h="381635">
                <a:moveTo>
                  <a:pt x="187553" y="235445"/>
                </a:moveTo>
                <a:lnTo>
                  <a:pt x="184670" y="235445"/>
                </a:lnTo>
                <a:lnTo>
                  <a:pt x="184670" y="232562"/>
                </a:lnTo>
                <a:lnTo>
                  <a:pt x="181800" y="232562"/>
                </a:lnTo>
                <a:lnTo>
                  <a:pt x="181800" y="229679"/>
                </a:lnTo>
                <a:lnTo>
                  <a:pt x="179273" y="229679"/>
                </a:lnTo>
                <a:lnTo>
                  <a:pt x="176390" y="227164"/>
                </a:lnTo>
                <a:lnTo>
                  <a:pt x="170992" y="227164"/>
                </a:lnTo>
                <a:lnTo>
                  <a:pt x="161848" y="222935"/>
                </a:lnTo>
                <a:lnTo>
                  <a:pt x="147002" y="219252"/>
                </a:lnTo>
                <a:lnTo>
                  <a:pt x="144094" y="218884"/>
                </a:lnTo>
                <a:lnTo>
                  <a:pt x="125882" y="216636"/>
                </a:lnTo>
                <a:lnTo>
                  <a:pt x="97917" y="215646"/>
                </a:lnTo>
                <a:lnTo>
                  <a:pt x="96875" y="209042"/>
                </a:lnTo>
                <a:lnTo>
                  <a:pt x="63169" y="186436"/>
                </a:lnTo>
                <a:lnTo>
                  <a:pt x="52692" y="190652"/>
                </a:lnTo>
                <a:lnTo>
                  <a:pt x="44640" y="199085"/>
                </a:lnTo>
                <a:lnTo>
                  <a:pt x="40474" y="208711"/>
                </a:lnTo>
                <a:lnTo>
                  <a:pt x="40309" y="215646"/>
                </a:lnTo>
                <a:lnTo>
                  <a:pt x="40271" y="219824"/>
                </a:lnTo>
                <a:lnTo>
                  <a:pt x="43611" y="230124"/>
                </a:lnTo>
                <a:lnTo>
                  <a:pt x="50393" y="238328"/>
                </a:lnTo>
                <a:lnTo>
                  <a:pt x="61264" y="242493"/>
                </a:lnTo>
                <a:lnTo>
                  <a:pt x="72351" y="242735"/>
                </a:lnTo>
                <a:lnTo>
                  <a:pt x="82892" y="239344"/>
                </a:lnTo>
                <a:lnTo>
                  <a:pt x="92151" y="232562"/>
                </a:lnTo>
                <a:lnTo>
                  <a:pt x="95034" y="227164"/>
                </a:lnTo>
                <a:lnTo>
                  <a:pt x="95034" y="224282"/>
                </a:lnTo>
                <a:lnTo>
                  <a:pt x="97917" y="218884"/>
                </a:lnTo>
                <a:lnTo>
                  <a:pt x="121932" y="219824"/>
                </a:lnTo>
                <a:lnTo>
                  <a:pt x="142417" y="222262"/>
                </a:lnTo>
                <a:lnTo>
                  <a:pt x="158102" y="225717"/>
                </a:lnTo>
                <a:lnTo>
                  <a:pt x="167754" y="229679"/>
                </a:lnTo>
                <a:lnTo>
                  <a:pt x="167754" y="232562"/>
                </a:lnTo>
                <a:lnTo>
                  <a:pt x="170992" y="232562"/>
                </a:lnTo>
                <a:lnTo>
                  <a:pt x="170992" y="235445"/>
                </a:lnTo>
                <a:lnTo>
                  <a:pt x="173520" y="238328"/>
                </a:lnTo>
                <a:lnTo>
                  <a:pt x="176390" y="238328"/>
                </a:lnTo>
                <a:lnTo>
                  <a:pt x="179273" y="241198"/>
                </a:lnTo>
                <a:lnTo>
                  <a:pt x="184670" y="241198"/>
                </a:lnTo>
                <a:lnTo>
                  <a:pt x="187553" y="241198"/>
                </a:lnTo>
                <a:lnTo>
                  <a:pt x="187553" y="238328"/>
                </a:lnTo>
                <a:lnTo>
                  <a:pt x="184670" y="238328"/>
                </a:lnTo>
                <a:lnTo>
                  <a:pt x="187553" y="235445"/>
                </a:lnTo>
                <a:close/>
              </a:path>
              <a:path w="381000" h="381635">
                <a:moveTo>
                  <a:pt x="235077" y="305638"/>
                </a:moveTo>
                <a:lnTo>
                  <a:pt x="221030" y="288721"/>
                </a:lnTo>
                <a:lnTo>
                  <a:pt x="212750" y="305638"/>
                </a:lnTo>
                <a:lnTo>
                  <a:pt x="235077" y="305638"/>
                </a:lnTo>
                <a:close/>
              </a:path>
              <a:path w="381000" h="381635">
                <a:moveTo>
                  <a:pt x="330479" y="319684"/>
                </a:moveTo>
                <a:lnTo>
                  <a:pt x="324713" y="313918"/>
                </a:lnTo>
                <a:lnTo>
                  <a:pt x="316433" y="313918"/>
                </a:lnTo>
                <a:lnTo>
                  <a:pt x="282600" y="311048"/>
                </a:lnTo>
                <a:lnTo>
                  <a:pt x="257429" y="277202"/>
                </a:lnTo>
                <a:lnTo>
                  <a:pt x="249110" y="266014"/>
                </a:lnTo>
                <a:lnTo>
                  <a:pt x="249110" y="311048"/>
                </a:lnTo>
                <a:lnTo>
                  <a:pt x="201599" y="311048"/>
                </a:lnTo>
                <a:lnTo>
                  <a:pt x="206552" y="302399"/>
                </a:lnTo>
                <a:lnTo>
                  <a:pt x="221030" y="277202"/>
                </a:lnTo>
                <a:lnTo>
                  <a:pt x="249110" y="311048"/>
                </a:lnTo>
                <a:lnTo>
                  <a:pt x="249110" y="266014"/>
                </a:lnTo>
                <a:lnTo>
                  <a:pt x="232549" y="243725"/>
                </a:lnTo>
                <a:lnTo>
                  <a:pt x="229311" y="238328"/>
                </a:lnTo>
                <a:lnTo>
                  <a:pt x="221030" y="235445"/>
                </a:lnTo>
                <a:lnTo>
                  <a:pt x="212750" y="241198"/>
                </a:lnTo>
                <a:lnTo>
                  <a:pt x="209880" y="241198"/>
                </a:lnTo>
                <a:lnTo>
                  <a:pt x="209880" y="243725"/>
                </a:lnTo>
                <a:lnTo>
                  <a:pt x="206997" y="243725"/>
                </a:lnTo>
                <a:lnTo>
                  <a:pt x="206908" y="246735"/>
                </a:lnTo>
                <a:lnTo>
                  <a:pt x="173520" y="302399"/>
                </a:lnTo>
                <a:lnTo>
                  <a:pt x="170992" y="302399"/>
                </a:lnTo>
                <a:lnTo>
                  <a:pt x="170992" y="299885"/>
                </a:lnTo>
                <a:lnTo>
                  <a:pt x="167754" y="299885"/>
                </a:lnTo>
                <a:lnTo>
                  <a:pt x="151003" y="288721"/>
                </a:lnTo>
                <a:lnTo>
                  <a:pt x="92151" y="249478"/>
                </a:lnTo>
                <a:lnTo>
                  <a:pt x="85521" y="246735"/>
                </a:lnTo>
                <a:lnTo>
                  <a:pt x="78600" y="246926"/>
                </a:lnTo>
                <a:lnTo>
                  <a:pt x="72148" y="249732"/>
                </a:lnTo>
                <a:lnTo>
                  <a:pt x="66954" y="254876"/>
                </a:lnTo>
                <a:lnTo>
                  <a:pt x="64439" y="258127"/>
                </a:lnTo>
                <a:lnTo>
                  <a:pt x="64439" y="263156"/>
                </a:lnTo>
                <a:lnTo>
                  <a:pt x="61556" y="263156"/>
                </a:lnTo>
                <a:lnTo>
                  <a:pt x="61556" y="266407"/>
                </a:lnTo>
                <a:lnTo>
                  <a:pt x="47510" y="322199"/>
                </a:lnTo>
                <a:lnTo>
                  <a:pt x="44640" y="322199"/>
                </a:lnTo>
                <a:lnTo>
                  <a:pt x="44640" y="325081"/>
                </a:lnTo>
                <a:lnTo>
                  <a:pt x="47510" y="333362"/>
                </a:lnTo>
                <a:lnTo>
                  <a:pt x="52920" y="339128"/>
                </a:lnTo>
                <a:lnTo>
                  <a:pt x="58674" y="339128"/>
                </a:lnTo>
                <a:lnTo>
                  <a:pt x="117716" y="341998"/>
                </a:lnTo>
                <a:lnTo>
                  <a:pt x="123113" y="341998"/>
                </a:lnTo>
                <a:lnTo>
                  <a:pt x="128511" y="336245"/>
                </a:lnTo>
                <a:lnTo>
                  <a:pt x="128511" y="325081"/>
                </a:lnTo>
                <a:lnTo>
                  <a:pt x="123113" y="319684"/>
                </a:lnTo>
                <a:lnTo>
                  <a:pt x="117716" y="319684"/>
                </a:lnTo>
                <a:lnTo>
                  <a:pt x="72720" y="316445"/>
                </a:lnTo>
                <a:lnTo>
                  <a:pt x="81000" y="288721"/>
                </a:lnTo>
                <a:lnTo>
                  <a:pt x="145440" y="333362"/>
                </a:lnTo>
                <a:lnTo>
                  <a:pt x="148310" y="333362"/>
                </a:lnTo>
                <a:lnTo>
                  <a:pt x="151193" y="336245"/>
                </a:lnTo>
                <a:lnTo>
                  <a:pt x="156591" y="336245"/>
                </a:lnTo>
                <a:lnTo>
                  <a:pt x="316433" y="341998"/>
                </a:lnTo>
                <a:lnTo>
                  <a:pt x="324713" y="341998"/>
                </a:lnTo>
                <a:lnTo>
                  <a:pt x="330479" y="336245"/>
                </a:lnTo>
                <a:lnTo>
                  <a:pt x="330479" y="319684"/>
                </a:lnTo>
                <a:close/>
              </a:path>
              <a:path w="381000" h="381635">
                <a:moveTo>
                  <a:pt x="380873" y="28079"/>
                </a:moveTo>
                <a:lnTo>
                  <a:pt x="378447" y="16700"/>
                </a:lnTo>
                <a:lnTo>
                  <a:pt x="374738" y="11518"/>
                </a:lnTo>
                <a:lnTo>
                  <a:pt x="372097" y="7835"/>
                </a:lnTo>
                <a:lnTo>
                  <a:pt x="369709" y="6311"/>
                </a:lnTo>
                <a:lnTo>
                  <a:pt x="369709" y="19799"/>
                </a:lnTo>
                <a:lnTo>
                  <a:pt x="369709" y="252361"/>
                </a:lnTo>
                <a:lnTo>
                  <a:pt x="257390" y="266407"/>
                </a:lnTo>
                <a:lnTo>
                  <a:pt x="288353" y="305638"/>
                </a:lnTo>
                <a:lnTo>
                  <a:pt x="316433" y="308165"/>
                </a:lnTo>
                <a:lnTo>
                  <a:pt x="324180" y="309651"/>
                </a:lnTo>
                <a:lnTo>
                  <a:pt x="330339" y="313753"/>
                </a:lnTo>
                <a:lnTo>
                  <a:pt x="334403" y="320014"/>
                </a:lnTo>
                <a:lnTo>
                  <a:pt x="335876" y="327964"/>
                </a:lnTo>
                <a:lnTo>
                  <a:pt x="334403" y="335724"/>
                </a:lnTo>
                <a:lnTo>
                  <a:pt x="330339" y="341884"/>
                </a:lnTo>
                <a:lnTo>
                  <a:pt x="324180" y="345948"/>
                </a:lnTo>
                <a:lnTo>
                  <a:pt x="316433" y="347408"/>
                </a:lnTo>
                <a:lnTo>
                  <a:pt x="156591" y="341998"/>
                </a:lnTo>
                <a:lnTo>
                  <a:pt x="148310" y="341998"/>
                </a:lnTo>
                <a:lnTo>
                  <a:pt x="142557" y="336245"/>
                </a:lnTo>
                <a:lnTo>
                  <a:pt x="134277" y="330479"/>
                </a:lnTo>
                <a:lnTo>
                  <a:pt x="134277" y="339128"/>
                </a:lnTo>
                <a:lnTo>
                  <a:pt x="131749" y="341998"/>
                </a:lnTo>
                <a:lnTo>
                  <a:pt x="128511" y="344525"/>
                </a:lnTo>
                <a:lnTo>
                  <a:pt x="123113" y="347408"/>
                </a:lnTo>
                <a:lnTo>
                  <a:pt x="117716" y="347408"/>
                </a:lnTo>
                <a:lnTo>
                  <a:pt x="58674" y="344525"/>
                </a:lnTo>
                <a:lnTo>
                  <a:pt x="39230" y="327964"/>
                </a:lnTo>
                <a:lnTo>
                  <a:pt x="39230" y="322199"/>
                </a:lnTo>
                <a:lnTo>
                  <a:pt x="41757" y="319684"/>
                </a:lnTo>
                <a:lnTo>
                  <a:pt x="46139" y="302399"/>
                </a:lnTo>
                <a:lnTo>
                  <a:pt x="47510" y="297002"/>
                </a:lnTo>
                <a:lnTo>
                  <a:pt x="11150" y="302399"/>
                </a:lnTo>
                <a:lnTo>
                  <a:pt x="11150" y="28079"/>
                </a:lnTo>
                <a:lnTo>
                  <a:pt x="12611" y="22009"/>
                </a:lnTo>
                <a:lnTo>
                  <a:pt x="16675" y="16700"/>
                </a:lnTo>
                <a:lnTo>
                  <a:pt x="22834" y="12954"/>
                </a:lnTo>
                <a:lnTo>
                  <a:pt x="30594" y="11518"/>
                </a:lnTo>
                <a:lnTo>
                  <a:pt x="361073" y="11518"/>
                </a:lnTo>
                <a:lnTo>
                  <a:pt x="369709" y="19799"/>
                </a:lnTo>
                <a:lnTo>
                  <a:pt x="369709" y="6311"/>
                </a:lnTo>
                <a:lnTo>
                  <a:pt x="363105" y="2070"/>
                </a:lnTo>
                <a:lnTo>
                  <a:pt x="352793" y="0"/>
                </a:lnTo>
                <a:lnTo>
                  <a:pt x="30594" y="0"/>
                </a:lnTo>
                <a:lnTo>
                  <a:pt x="18669" y="2070"/>
                </a:lnTo>
                <a:lnTo>
                  <a:pt x="8953" y="7835"/>
                </a:lnTo>
                <a:lnTo>
                  <a:pt x="2400" y="16713"/>
                </a:lnTo>
                <a:lnTo>
                  <a:pt x="0" y="28079"/>
                </a:lnTo>
                <a:lnTo>
                  <a:pt x="0" y="350278"/>
                </a:lnTo>
                <a:lnTo>
                  <a:pt x="2400" y="362267"/>
                </a:lnTo>
                <a:lnTo>
                  <a:pt x="8940" y="372110"/>
                </a:lnTo>
                <a:lnTo>
                  <a:pt x="18669" y="378790"/>
                </a:lnTo>
                <a:lnTo>
                  <a:pt x="30594" y="381241"/>
                </a:lnTo>
                <a:lnTo>
                  <a:pt x="352793" y="381241"/>
                </a:lnTo>
                <a:lnTo>
                  <a:pt x="363105" y="378790"/>
                </a:lnTo>
                <a:lnTo>
                  <a:pt x="372097" y="372110"/>
                </a:lnTo>
                <a:lnTo>
                  <a:pt x="378460" y="362267"/>
                </a:lnTo>
                <a:lnTo>
                  <a:pt x="380873" y="350278"/>
                </a:lnTo>
                <a:lnTo>
                  <a:pt x="380873" y="347408"/>
                </a:lnTo>
                <a:lnTo>
                  <a:pt x="380873" y="28079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15576" y="6547782"/>
            <a:ext cx="246450" cy="4607"/>
          </a:xfrm>
          <a:custGeom>
            <a:avLst/>
            <a:gdLst/>
            <a:ahLst/>
            <a:cxnLst/>
            <a:rect l="l" t="t" r="r" b="b"/>
            <a:pathLst>
              <a:path w="203834" h="3810">
                <a:moveTo>
                  <a:pt x="0" y="3606"/>
                </a:moveTo>
                <a:lnTo>
                  <a:pt x="203403" y="0"/>
                </a:lnTo>
              </a:path>
            </a:pathLst>
          </a:custGeom>
          <a:ln w="3175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18489" y="1350290"/>
            <a:ext cx="2568151" cy="1393481"/>
          </a:xfrm>
          <a:custGeom>
            <a:avLst/>
            <a:gdLst/>
            <a:ahLst/>
            <a:cxnLst/>
            <a:rect l="l" t="t" r="r" b="b"/>
            <a:pathLst>
              <a:path w="2124075" h="1152525">
                <a:moveTo>
                  <a:pt x="2123998" y="0"/>
                </a:moveTo>
                <a:lnTo>
                  <a:pt x="0" y="0"/>
                </a:lnTo>
                <a:lnTo>
                  <a:pt x="0" y="1152004"/>
                </a:lnTo>
                <a:lnTo>
                  <a:pt x="1061999" y="1152004"/>
                </a:lnTo>
                <a:lnTo>
                  <a:pt x="2123998" y="1152004"/>
                </a:lnTo>
                <a:lnTo>
                  <a:pt x="2123998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69"/>
            <a:ext cx="2350876" cy="671021"/>
          </a:xfrm>
          <a:custGeom>
            <a:avLst/>
            <a:gdLst/>
            <a:ahLst/>
            <a:cxnLst/>
            <a:rect l="l" t="t" r="r" b="b"/>
            <a:pathLst>
              <a:path w="1944370" h="554990">
                <a:moveTo>
                  <a:pt x="1944001" y="0"/>
                </a:moveTo>
                <a:lnTo>
                  <a:pt x="0" y="0"/>
                </a:lnTo>
                <a:lnTo>
                  <a:pt x="0" y="554405"/>
                </a:lnTo>
                <a:lnTo>
                  <a:pt x="971994" y="554405"/>
                </a:lnTo>
                <a:lnTo>
                  <a:pt x="1944001" y="554405"/>
                </a:lnTo>
                <a:lnTo>
                  <a:pt x="1944001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937" y="5302"/>
            <a:ext cx="2072947" cy="685368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4353" spc="-150" dirty="0">
                <a:solidFill>
                  <a:srgbClr val="FFFFFF"/>
                </a:solidFill>
              </a:rPr>
              <a:t>Roadmap</a:t>
            </a:r>
            <a:endParaRPr sz="4353" spc="-150"/>
          </a:p>
        </p:txBody>
      </p:sp>
      <p:sp>
        <p:nvSpPr>
          <p:cNvPr id="6" name="object 6"/>
          <p:cNvSpPr/>
          <p:nvPr/>
        </p:nvSpPr>
        <p:spPr>
          <a:xfrm>
            <a:off x="11578039" y="6355827"/>
            <a:ext cx="522842" cy="348562"/>
          </a:xfrm>
          <a:custGeom>
            <a:avLst/>
            <a:gdLst/>
            <a:ahLst/>
            <a:cxnLst/>
            <a:rect l="l" t="t" r="r" b="b"/>
            <a:pathLst>
              <a:path w="432434" h="288289">
                <a:moveTo>
                  <a:pt x="431990" y="0"/>
                </a:moveTo>
                <a:lnTo>
                  <a:pt x="0" y="0"/>
                </a:lnTo>
                <a:lnTo>
                  <a:pt x="0" y="287997"/>
                </a:lnTo>
                <a:lnTo>
                  <a:pt x="216001" y="287997"/>
                </a:lnTo>
                <a:lnTo>
                  <a:pt x="431990" y="287997"/>
                </a:lnTo>
                <a:lnTo>
                  <a:pt x="4319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9388" y="2969354"/>
            <a:ext cx="2624965" cy="42484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660" spc="-150" dirty="0">
                <a:latin typeface="+mj-lt"/>
                <a:cs typeface="Arial MT"/>
              </a:rPr>
              <a:t>Example 1 : IMDB1</a:t>
            </a:r>
            <a:endParaRPr sz="2660" spc="-150">
              <a:latin typeface="+mj-l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388" y="3429871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22299" y="3330200"/>
            <a:ext cx="3996949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Sentiment analysis with one-hot encoding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59388" y="1370620"/>
            <a:ext cx="1692907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Text encoding</a:t>
            </a:r>
            <a:endParaRPr sz="2418" spc="-150">
              <a:latin typeface="+mj-l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9388" y="1880320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9388" y="2126248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45305" y="1780649"/>
            <a:ext cx="104645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  <a:tabLst>
                <a:tab pos="1030358" algn="l"/>
              </a:tabLst>
            </a:pPr>
            <a:r>
              <a:rPr sz="1935" u="dash" spc="-150" dirty="0">
                <a:uFill>
                  <a:solidFill>
                    <a:srgbClr val="DCDCDC"/>
                  </a:solidFill>
                </a:uFill>
                <a:latin typeface="+mj-lt"/>
                <a:cs typeface="Times New Roman"/>
              </a:rPr>
              <a:t> 	</a:t>
            </a:r>
            <a:endParaRPr sz="1935" spc="-150">
              <a:latin typeface="+mj-lt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59388" y="2370426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22299" y="1780649"/>
            <a:ext cx="1816516" cy="806671"/>
          </a:xfrm>
          <a:prstGeom prst="rect">
            <a:avLst/>
          </a:prstGeom>
        </p:spPr>
        <p:txBody>
          <a:bodyPr vert="horz" wrap="square" lIns="0" tIns="64492" rIns="0" bIns="0" rtlCol="0">
            <a:spAutoFit/>
          </a:bodyPr>
          <a:lstStyle/>
          <a:p>
            <a:pPr marL="15356" marR="6142">
              <a:lnSpc>
                <a:spcPct val="83100"/>
              </a:lnSpc>
              <a:spcBef>
                <a:spcPts val="508"/>
              </a:spcBef>
            </a:pPr>
            <a:r>
              <a:rPr sz="1935" spc="-150" dirty="0">
                <a:latin typeface="+mj-lt"/>
                <a:cs typeface="Arial MT"/>
              </a:rPr>
              <a:t>From text to tensor  One hot encoding  Embedding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4092" y="3048694"/>
            <a:ext cx="349330" cy="349330"/>
          </a:xfrm>
          <a:custGeom>
            <a:avLst/>
            <a:gdLst/>
            <a:ahLst/>
            <a:cxnLst/>
            <a:rect l="l" t="t" r="r" b="b"/>
            <a:pathLst>
              <a:path w="288925" h="288925">
                <a:moveTo>
                  <a:pt x="144360" y="0"/>
                </a:moveTo>
                <a:lnTo>
                  <a:pt x="88978" y="11085"/>
                </a:lnTo>
                <a:lnTo>
                  <a:pt x="42210" y="42210"/>
                </a:lnTo>
                <a:lnTo>
                  <a:pt x="11090" y="88971"/>
                </a:lnTo>
                <a:lnTo>
                  <a:pt x="0" y="144360"/>
                </a:lnTo>
                <a:lnTo>
                  <a:pt x="1266" y="163152"/>
                </a:lnTo>
                <a:lnTo>
                  <a:pt x="19443" y="216357"/>
                </a:lnTo>
                <a:lnTo>
                  <a:pt x="56292" y="258482"/>
                </a:lnTo>
                <a:lnTo>
                  <a:pt x="106835" y="283362"/>
                </a:lnTo>
                <a:lnTo>
                  <a:pt x="144360" y="288353"/>
                </a:lnTo>
                <a:lnTo>
                  <a:pt x="163152" y="287089"/>
                </a:lnTo>
                <a:lnTo>
                  <a:pt x="216357" y="268922"/>
                </a:lnTo>
                <a:lnTo>
                  <a:pt x="258483" y="232062"/>
                </a:lnTo>
                <a:lnTo>
                  <a:pt x="283368" y="181573"/>
                </a:lnTo>
                <a:lnTo>
                  <a:pt x="288366" y="144360"/>
                </a:lnTo>
                <a:lnTo>
                  <a:pt x="287099" y="125356"/>
                </a:lnTo>
                <a:lnTo>
                  <a:pt x="268922" y="71996"/>
                </a:lnTo>
                <a:lnTo>
                  <a:pt x="232067" y="29882"/>
                </a:lnTo>
                <a:lnTo>
                  <a:pt x="181573" y="4992"/>
                </a:lnTo>
                <a:lnTo>
                  <a:pt x="14436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19223" y="3095143"/>
            <a:ext cx="283303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150" dirty="0">
                <a:solidFill>
                  <a:srgbClr val="FFFFFF"/>
                </a:solidFill>
                <a:latin typeface="+mj-lt"/>
                <a:cs typeface="Arial MT"/>
              </a:rPr>
              <a:t>3.2</a:t>
            </a:r>
            <a:endParaRPr sz="1451" spc="-150">
              <a:latin typeface="+mj-l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84537" y="4006703"/>
            <a:ext cx="349330" cy="349330"/>
          </a:xfrm>
          <a:custGeom>
            <a:avLst/>
            <a:gdLst/>
            <a:ahLst/>
            <a:cxnLst/>
            <a:rect l="l" t="t" r="r" b="b"/>
            <a:pathLst>
              <a:path w="288925" h="288925">
                <a:moveTo>
                  <a:pt x="144348" y="0"/>
                </a:moveTo>
                <a:lnTo>
                  <a:pt x="88971" y="11090"/>
                </a:lnTo>
                <a:lnTo>
                  <a:pt x="42203" y="42216"/>
                </a:lnTo>
                <a:lnTo>
                  <a:pt x="11079" y="88984"/>
                </a:lnTo>
                <a:lnTo>
                  <a:pt x="0" y="144360"/>
                </a:lnTo>
                <a:lnTo>
                  <a:pt x="1264" y="163159"/>
                </a:lnTo>
                <a:lnTo>
                  <a:pt x="19431" y="216369"/>
                </a:lnTo>
                <a:lnTo>
                  <a:pt x="56290" y="258484"/>
                </a:lnTo>
                <a:lnTo>
                  <a:pt x="106824" y="283368"/>
                </a:lnTo>
                <a:lnTo>
                  <a:pt x="144348" y="288366"/>
                </a:lnTo>
                <a:lnTo>
                  <a:pt x="163146" y="287099"/>
                </a:lnTo>
                <a:lnTo>
                  <a:pt x="216357" y="268922"/>
                </a:lnTo>
                <a:lnTo>
                  <a:pt x="258471" y="232073"/>
                </a:lnTo>
                <a:lnTo>
                  <a:pt x="283356" y="181584"/>
                </a:lnTo>
                <a:lnTo>
                  <a:pt x="288353" y="144360"/>
                </a:lnTo>
                <a:lnTo>
                  <a:pt x="287087" y="125363"/>
                </a:lnTo>
                <a:lnTo>
                  <a:pt x="268909" y="72009"/>
                </a:lnTo>
                <a:lnTo>
                  <a:pt x="232060" y="29884"/>
                </a:lnTo>
                <a:lnTo>
                  <a:pt x="181571" y="4997"/>
                </a:lnTo>
                <a:lnTo>
                  <a:pt x="144348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19223" y="4053152"/>
            <a:ext cx="283303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150" dirty="0">
                <a:solidFill>
                  <a:srgbClr val="FFFFFF"/>
                </a:solidFill>
                <a:latin typeface="+mj-lt"/>
                <a:cs typeface="Arial MT"/>
              </a:rPr>
              <a:t>3.3</a:t>
            </a:r>
            <a:endParaRPr sz="1451" spc="-150">
              <a:latin typeface="+mj-l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29675" y="1482174"/>
            <a:ext cx="1703655" cy="2266422"/>
            <a:chOff x="2588501" y="1225088"/>
            <a:chExt cx="1409065" cy="1874520"/>
          </a:xfrm>
        </p:grpSpPr>
        <p:sp>
          <p:nvSpPr>
            <p:cNvPr id="27" name="object 27"/>
            <p:cNvSpPr/>
            <p:nvPr/>
          </p:nvSpPr>
          <p:spPr>
            <a:xfrm>
              <a:off x="2591993" y="2736007"/>
              <a:ext cx="1008380" cy="360045"/>
            </a:xfrm>
            <a:custGeom>
              <a:avLst/>
              <a:gdLst/>
              <a:ahLst/>
              <a:cxnLst/>
              <a:rect l="l" t="t" r="r" b="b"/>
              <a:pathLst>
                <a:path w="1008379" h="360044">
                  <a:moveTo>
                    <a:pt x="0" y="360006"/>
                  </a:moveTo>
                  <a:lnTo>
                    <a:pt x="1008011" y="0"/>
                  </a:lnTo>
                </a:path>
              </a:pathLst>
            </a:custGeom>
            <a:ln w="6479">
              <a:solidFill>
                <a:srgbClr val="DCDCDC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709085" y="1225088"/>
              <a:ext cx="288925" cy="288925"/>
            </a:xfrm>
            <a:custGeom>
              <a:avLst/>
              <a:gdLst/>
              <a:ahLst/>
              <a:cxnLst/>
              <a:rect l="l" t="t" r="r" b="b"/>
              <a:pathLst>
                <a:path w="288925" h="288925">
                  <a:moveTo>
                    <a:pt x="144348" y="0"/>
                  </a:moveTo>
                  <a:lnTo>
                    <a:pt x="88971" y="11090"/>
                  </a:lnTo>
                  <a:lnTo>
                    <a:pt x="42203" y="42210"/>
                  </a:lnTo>
                  <a:lnTo>
                    <a:pt x="11079" y="88971"/>
                  </a:lnTo>
                  <a:lnTo>
                    <a:pt x="0" y="144360"/>
                  </a:lnTo>
                  <a:lnTo>
                    <a:pt x="1264" y="163152"/>
                  </a:lnTo>
                  <a:lnTo>
                    <a:pt x="19431" y="216357"/>
                  </a:lnTo>
                  <a:lnTo>
                    <a:pt x="56290" y="258482"/>
                  </a:lnTo>
                  <a:lnTo>
                    <a:pt x="106824" y="283368"/>
                  </a:lnTo>
                  <a:lnTo>
                    <a:pt x="144348" y="288366"/>
                  </a:lnTo>
                  <a:lnTo>
                    <a:pt x="163146" y="287099"/>
                  </a:lnTo>
                  <a:lnTo>
                    <a:pt x="216357" y="268922"/>
                  </a:lnTo>
                  <a:lnTo>
                    <a:pt x="258471" y="232062"/>
                  </a:lnTo>
                  <a:lnTo>
                    <a:pt x="283356" y="181573"/>
                  </a:lnTo>
                  <a:lnTo>
                    <a:pt x="288353" y="144360"/>
                  </a:lnTo>
                  <a:lnTo>
                    <a:pt x="287087" y="125206"/>
                  </a:lnTo>
                  <a:lnTo>
                    <a:pt x="268909" y="71996"/>
                  </a:lnTo>
                  <a:lnTo>
                    <a:pt x="232060" y="29882"/>
                  </a:lnTo>
                  <a:lnTo>
                    <a:pt x="181571" y="4997"/>
                  </a:lnTo>
                  <a:lnTo>
                    <a:pt x="144348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29" name="object 29"/>
          <p:cNvSpPr/>
          <p:nvPr/>
        </p:nvSpPr>
        <p:spPr>
          <a:xfrm>
            <a:off x="3133896" y="4005397"/>
            <a:ext cx="1219200" cy="174281"/>
          </a:xfrm>
          <a:custGeom>
            <a:avLst/>
            <a:gdLst/>
            <a:ahLst/>
            <a:cxnLst/>
            <a:rect l="l" t="t" r="r" b="b"/>
            <a:pathLst>
              <a:path w="1008379" h="144145">
                <a:moveTo>
                  <a:pt x="0" y="0"/>
                </a:moveTo>
                <a:lnTo>
                  <a:pt x="1008011" y="144005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28376" y="1529055"/>
            <a:ext cx="283303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150" dirty="0">
                <a:solidFill>
                  <a:srgbClr val="FFFFFF"/>
                </a:solidFill>
                <a:latin typeface="+mj-lt"/>
                <a:cs typeface="Arial MT"/>
              </a:rPr>
              <a:t>3.1</a:t>
            </a:r>
            <a:endParaRPr sz="1451" spc="-150">
              <a:latin typeface="+mj-l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33896" y="1829080"/>
            <a:ext cx="1305957" cy="1654519"/>
          </a:xfrm>
          <a:custGeom>
            <a:avLst/>
            <a:gdLst/>
            <a:ahLst/>
            <a:cxnLst/>
            <a:rect l="l" t="t" r="r" b="b"/>
            <a:pathLst>
              <a:path w="1080135" h="1368425">
                <a:moveTo>
                  <a:pt x="0" y="1368005"/>
                </a:moveTo>
                <a:lnTo>
                  <a:pt x="1080008" y="0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551004" y="3050874"/>
            <a:ext cx="460655" cy="461423"/>
          </a:xfrm>
          <a:custGeom>
            <a:avLst/>
            <a:gdLst/>
            <a:ahLst/>
            <a:cxnLst/>
            <a:rect l="l" t="t" r="r" b="b"/>
            <a:pathLst>
              <a:path w="381000" h="381635">
                <a:moveTo>
                  <a:pt x="106210" y="311035"/>
                </a:moveTo>
                <a:lnTo>
                  <a:pt x="83883" y="296989"/>
                </a:lnTo>
                <a:lnTo>
                  <a:pt x="81000" y="311035"/>
                </a:lnTo>
                <a:lnTo>
                  <a:pt x="106210" y="311035"/>
                </a:lnTo>
                <a:close/>
              </a:path>
              <a:path w="381000" h="381635">
                <a:moveTo>
                  <a:pt x="181800" y="277190"/>
                </a:moveTo>
                <a:lnTo>
                  <a:pt x="151206" y="282956"/>
                </a:lnTo>
                <a:lnTo>
                  <a:pt x="171005" y="294119"/>
                </a:lnTo>
                <a:lnTo>
                  <a:pt x="181800" y="277190"/>
                </a:lnTo>
                <a:close/>
              </a:path>
              <a:path w="381000" h="381635">
                <a:moveTo>
                  <a:pt x="187566" y="235432"/>
                </a:moveTo>
                <a:lnTo>
                  <a:pt x="184683" y="235432"/>
                </a:lnTo>
                <a:lnTo>
                  <a:pt x="184683" y="232549"/>
                </a:lnTo>
                <a:lnTo>
                  <a:pt x="181800" y="232549"/>
                </a:lnTo>
                <a:lnTo>
                  <a:pt x="181800" y="229679"/>
                </a:lnTo>
                <a:lnTo>
                  <a:pt x="179285" y="229679"/>
                </a:lnTo>
                <a:lnTo>
                  <a:pt x="176403" y="227152"/>
                </a:lnTo>
                <a:lnTo>
                  <a:pt x="171005" y="227152"/>
                </a:lnTo>
                <a:lnTo>
                  <a:pt x="161861" y="222935"/>
                </a:lnTo>
                <a:lnTo>
                  <a:pt x="147015" y="219240"/>
                </a:lnTo>
                <a:lnTo>
                  <a:pt x="144068" y="218871"/>
                </a:lnTo>
                <a:lnTo>
                  <a:pt x="125895" y="216636"/>
                </a:lnTo>
                <a:lnTo>
                  <a:pt x="97929" y="215633"/>
                </a:lnTo>
                <a:lnTo>
                  <a:pt x="96888" y="209029"/>
                </a:lnTo>
                <a:lnTo>
                  <a:pt x="63169" y="186436"/>
                </a:lnTo>
                <a:lnTo>
                  <a:pt x="52692" y="190652"/>
                </a:lnTo>
                <a:lnTo>
                  <a:pt x="44640" y="199072"/>
                </a:lnTo>
                <a:lnTo>
                  <a:pt x="40474" y="208711"/>
                </a:lnTo>
                <a:lnTo>
                  <a:pt x="40309" y="215633"/>
                </a:lnTo>
                <a:lnTo>
                  <a:pt x="40271" y="219811"/>
                </a:lnTo>
                <a:lnTo>
                  <a:pt x="43624" y="230111"/>
                </a:lnTo>
                <a:lnTo>
                  <a:pt x="50406" y="238315"/>
                </a:lnTo>
                <a:lnTo>
                  <a:pt x="61277" y="242481"/>
                </a:lnTo>
                <a:lnTo>
                  <a:pt x="72351" y="242735"/>
                </a:lnTo>
                <a:lnTo>
                  <a:pt x="82892" y="239331"/>
                </a:lnTo>
                <a:lnTo>
                  <a:pt x="92163" y="232549"/>
                </a:lnTo>
                <a:lnTo>
                  <a:pt x="95046" y="227152"/>
                </a:lnTo>
                <a:lnTo>
                  <a:pt x="95046" y="224269"/>
                </a:lnTo>
                <a:lnTo>
                  <a:pt x="97929" y="218871"/>
                </a:lnTo>
                <a:lnTo>
                  <a:pt x="121945" y="219811"/>
                </a:lnTo>
                <a:lnTo>
                  <a:pt x="142430" y="222250"/>
                </a:lnTo>
                <a:lnTo>
                  <a:pt x="158115" y="225717"/>
                </a:lnTo>
                <a:lnTo>
                  <a:pt x="167767" y="229679"/>
                </a:lnTo>
                <a:lnTo>
                  <a:pt x="167767" y="232549"/>
                </a:lnTo>
                <a:lnTo>
                  <a:pt x="171005" y="232549"/>
                </a:lnTo>
                <a:lnTo>
                  <a:pt x="171005" y="235432"/>
                </a:lnTo>
                <a:lnTo>
                  <a:pt x="173520" y="238315"/>
                </a:lnTo>
                <a:lnTo>
                  <a:pt x="176403" y="238315"/>
                </a:lnTo>
                <a:lnTo>
                  <a:pt x="179285" y="241198"/>
                </a:lnTo>
                <a:lnTo>
                  <a:pt x="184683" y="241198"/>
                </a:lnTo>
                <a:lnTo>
                  <a:pt x="187566" y="241198"/>
                </a:lnTo>
                <a:lnTo>
                  <a:pt x="187566" y="238315"/>
                </a:lnTo>
                <a:lnTo>
                  <a:pt x="184683" y="238315"/>
                </a:lnTo>
                <a:lnTo>
                  <a:pt x="187566" y="235432"/>
                </a:lnTo>
                <a:close/>
              </a:path>
              <a:path w="381000" h="381635">
                <a:moveTo>
                  <a:pt x="235089" y="305638"/>
                </a:moveTo>
                <a:lnTo>
                  <a:pt x="221043" y="288709"/>
                </a:lnTo>
                <a:lnTo>
                  <a:pt x="212763" y="305638"/>
                </a:lnTo>
                <a:lnTo>
                  <a:pt x="235089" y="305638"/>
                </a:lnTo>
                <a:close/>
              </a:path>
              <a:path w="381000" h="381635">
                <a:moveTo>
                  <a:pt x="330479" y="319671"/>
                </a:moveTo>
                <a:lnTo>
                  <a:pt x="324726" y="313918"/>
                </a:lnTo>
                <a:lnTo>
                  <a:pt x="316445" y="313918"/>
                </a:lnTo>
                <a:lnTo>
                  <a:pt x="282600" y="311035"/>
                </a:lnTo>
                <a:lnTo>
                  <a:pt x="257441" y="277190"/>
                </a:lnTo>
                <a:lnTo>
                  <a:pt x="249123" y="266001"/>
                </a:lnTo>
                <a:lnTo>
                  <a:pt x="249123" y="311035"/>
                </a:lnTo>
                <a:lnTo>
                  <a:pt x="201599" y="311035"/>
                </a:lnTo>
                <a:lnTo>
                  <a:pt x="206552" y="302399"/>
                </a:lnTo>
                <a:lnTo>
                  <a:pt x="221043" y="277190"/>
                </a:lnTo>
                <a:lnTo>
                  <a:pt x="249123" y="311035"/>
                </a:lnTo>
                <a:lnTo>
                  <a:pt x="249123" y="266001"/>
                </a:lnTo>
                <a:lnTo>
                  <a:pt x="232562" y="243713"/>
                </a:lnTo>
                <a:lnTo>
                  <a:pt x="229323" y="238315"/>
                </a:lnTo>
                <a:lnTo>
                  <a:pt x="221043" y="235432"/>
                </a:lnTo>
                <a:lnTo>
                  <a:pt x="212763" y="241198"/>
                </a:lnTo>
                <a:lnTo>
                  <a:pt x="209880" y="241198"/>
                </a:lnTo>
                <a:lnTo>
                  <a:pt x="209880" y="243713"/>
                </a:lnTo>
                <a:lnTo>
                  <a:pt x="207010" y="243713"/>
                </a:lnTo>
                <a:lnTo>
                  <a:pt x="206921" y="246735"/>
                </a:lnTo>
                <a:lnTo>
                  <a:pt x="173520" y="302399"/>
                </a:lnTo>
                <a:lnTo>
                  <a:pt x="171005" y="302399"/>
                </a:lnTo>
                <a:lnTo>
                  <a:pt x="171005" y="299872"/>
                </a:lnTo>
                <a:lnTo>
                  <a:pt x="167767" y="299872"/>
                </a:lnTo>
                <a:lnTo>
                  <a:pt x="151015" y="288709"/>
                </a:lnTo>
                <a:lnTo>
                  <a:pt x="92163" y="249478"/>
                </a:lnTo>
                <a:lnTo>
                  <a:pt x="85534" y="246735"/>
                </a:lnTo>
                <a:lnTo>
                  <a:pt x="78613" y="246913"/>
                </a:lnTo>
                <a:lnTo>
                  <a:pt x="72161" y="249732"/>
                </a:lnTo>
                <a:lnTo>
                  <a:pt x="66967" y="254876"/>
                </a:lnTo>
                <a:lnTo>
                  <a:pt x="64439" y="258114"/>
                </a:lnTo>
                <a:lnTo>
                  <a:pt x="64439" y="263156"/>
                </a:lnTo>
                <a:lnTo>
                  <a:pt x="61569" y="263156"/>
                </a:lnTo>
                <a:lnTo>
                  <a:pt x="61569" y="266395"/>
                </a:lnTo>
                <a:lnTo>
                  <a:pt x="47523" y="322199"/>
                </a:lnTo>
                <a:lnTo>
                  <a:pt x="44640" y="322199"/>
                </a:lnTo>
                <a:lnTo>
                  <a:pt x="44640" y="325069"/>
                </a:lnTo>
                <a:lnTo>
                  <a:pt x="47523" y="333349"/>
                </a:lnTo>
                <a:lnTo>
                  <a:pt x="52920" y="339115"/>
                </a:lnTo>
                <a:lnTo>
                  <a:pt x="58686" y="339115"/>
                </a:lnTo>
                <a:lnTo>
                  <a:pt x="117729" y="341998"/>
                </a:lnTo>
                <a:lnTo>
                  <a:pt x="123126" y="341998"/>
                </a:lnTo>
                <a:lnTo>
                  <a:pt x="128524" y="336232"/>
                </a:lnTo>
                <a:lnTo>
                  <a:pt x="128524" y="325069"/>
                </a:lnTo>
                <a:lnTo>
                  <a:pt x="123126" y="319671"/>
                </a:lnTo>
                <a:lnTo>
                  <a:pt x="117729" y="319671"/>
                </a:lnTo>
                <a:lnTo>
                  <a:pt x="72720" y="316433"/>
                </a:lnTo>
                <a:lnTo>
                  <a:pt x="81000" y="288709"/>
                </a:lnTo>
                <a:lnTo>
                  <a:pt x="145440" y="333349"/>
                </a:lnTo>
                <a:lnTo>
                  <a:pt x="148323" y="333349"/>
                </a:lnTo>
                <a:lnTo>
                  <a:pt x="151206" y="336232"/>
                </a:lnTo>
                <a:lnTo>
                  <a:pt x="156603" y="336232"/>
                </a:lnTo>
                <a:lnTo>
                  <a:pt x="316445" y="341998"/>
                </a:lnTo>
                <a:lnTo>
                  <a:pt x="324726" y="341998"/>
                </a:lnTo>
                <a:lnTo>
                  <a:pt x="330479" y="336232"/>
                </a:lnTo>
                <a:lnTo>
                  <a:pt x="330479" y="319671"/>
                </a:lnTo>
                <a:close/>
              </a:path>
              <a:path w="381000" h="381635">
                <a:moveTo>
                  <a:pt x="380885" y="28079"/>
                </a:moveTo>
                <a:lnTo>
                  <a:pt x="378460" y="16700"/>
                </a:lnTo>
                <a:lnTo>
                  <a:pt x="374751" y="11518"/>
                </a:lnTo>
                <a:lnTo>
                  <a:pt x="372097" y="7835"/>
                </a:lnTo>
                <a:lnTo>
                  <a:pt x="369722" y="6324"/>
                </a:lnTo>
                <a:lnTo>
                  <a:pt x="369722" y="19799"/>
                </a:lnTo>
                <a:lnTo>
                  <a:pt x="369722" y="252349"/>
                </a:lnTo>
                <a:lnTo>
                  <a:pt x="257403" y="266395"/>
                </a:lnTo>
                <a:lnTo>
                  <a:pt x="288366" y="305638"/>
                </a:lnTo>
                <a:lnTo>
                  <a:pt x="316445" y="308152"/>
                </a:lnTo>
                <a:lnTo>
                  <a:pt x="324192" y="309638"/>
                </a:lnTo>
                <a:lnTo>
                  <a:pt x="330352" y="313740"/>
                </a:lnTo>
                <a:lnTo>
                  <a:pt x="334416" y="320001"/>
                </a:lnTo>
                <a:lnTo>
                  <a:pt x="335889" y="327952"/>
                </a:lnTo>
                <a:lnTo>
                  <a:pt x="334416" y="335711"/>
                </a:lnTo>
                <a:lnTo>
                  <a:pt x="330352" y="341871"/>
                </a:lnTo>
                <a:lnTo>
                  <a:pt x="324192" y="345935"/>
                </a:lnTo>
                <a:lnTo>
                  <a:pt x="316445" y="347395"/>
                </a:lnTo>
                <a:lnTo>
                  <a:pt x="156603" y="341998"/>
                </a:lnTo>
                <a:lnTo>
                  <a:pt x="148323" y="341998"/>
                </a:lnTo>
                <a:lnTo>
                  <a:pt x="142557" y="336232"/>
                </a:lnTo>
                <a:lnTo>
                  <a:pt x="134289" y="330479"/>
                </a:lnTo>
                <a:lnTo>
                  <a:pt x="134289" y="339115"/>
                </a:lnTo>
                <a:lnTo>
                  <a:pt x="131762" y="341998"/>
                </a:lnTo>
                <a:lnTo>
                  <a:pt x="128524" y="344512"/>
                </a:lnTo>
                <a:lnTo>
                  <a:pt x="123126" y="347395"/>
                </a:lnTo>
                <a:lnTo>
                  <a:pt x="117729" y="347395"/>
                </a:lnTo>
                <a:lnTo>
                  <a:pt x="58686" y="344512"/>
                </a:lnTo>
                <a:lnTo>
                  <a:pt x="39243" y="327952"/>
                </a:lnTo>
                <a:lnTo>
                  <a:pt x="39243" y="322199"/>
                </a:lnTo>
                <a:lnTo>
                  <a:pt x="41757" y="319671"/>
                </a:lnTo>
                <a:lnTo>
                  <a:pt x="46139" y="302399"/>
                </a:lnTo>
                <a:lnTo>
                  <a:pt x="47523" y="296989"/>
                </a:lnTo>
                <a:lnTo>
                  <a:pt x="11163" y="302399"/>
                </a:lnTo>
                <a:lnTo>
                  <a:pt x="11163" y="28079"/>
                </a:lnTo>
                <a:lnTo>
                  <a:pt x="12623" y="22009"/>
                </a:lnTo>
                <a:lnTo>
                  <a:pt x="16687" y="16700"/>
                </a:lnTo>
                <a:lnTo>
                  <a:pt x="22847" y="12954"/>
                </a:lnTo>
                <a:lnTo>
                  <a:pt x="30607" y="11518"/>
                </a:lnTo>
                <a:lnTo>
                  <a:pt x="361086" y="11518"/>
                </a:lnTo>
                <a:lnTo>
                  <a:pt x="369722" y="19799"/>
                </a:lnTo>
                <a:lnTo>
                  <a:pt x="369722" y="6324"/>
                </a:lnTo>
                <a:lnTo>
                  <a:pt x="363105" y="2070"/>
                </a:lnTo>
                <a:lnTo>
                  <a:pt x="352806" y="0"/>
                </a:lnTo>
                <a:lnTo>
                  <a:pt x="30607" y="0"/>
                </a:lnTo>
                <a:lnTo>
                  <a:pt x="18681" y="2070"/>
                </a:lnTo>
                <a:lnTo>
                  <a:pt x="8953" y="7835"/>
                </a:lnTo>
                <a:lnTo>
                  <a:pt x="2400" y="16713"/>
                </a:lnTo>
                <a:lnTo>
                  <a:pt x="0" y="28079"/>
                </a:lnTo>
                <a:lnTo>
                  <a:pt x="0" y="350278"/>
                </a:lnTo>
                <a:lnTo>
                  <a:pt x="2400" y="362254"/>
                </a:lnTo>
                <a:lnTo>
                  <a:pt x="8953" y="372110"/>
                </a:lnTo>
                <a:lnTo>
                  <a:pt x="18681" y="378790"/>
                </a:lnTo>
                <a:lnTo>
                  <a:pt x="30607" y="381241"/>
                </a:lnTo>
                <a:lnTo>
                  <a:pt x="352806" y="381241"/>
                </a:lnTo>
                <a:lnTo>
                  <a:pt x="363105" y="378790"/>
                </a:lnTo>
                <a:lnTo>
                  <a:pt x="372097" y="372110"/>
                </a:lnTo>
                <a:lnTo>
                  <a:pt x="378460" y="362254"/>
                </a:lnTo>
                <a:lnTo>
                  <a:pt x="380885" y="350278"/>
                </a:lnTo>
                <a:lnTo>
                  <a:pt x="380885" y="347395"/>
                </a:lnTo>
                <a:lnTo>
                  <a:pt x="380885" y="28079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60184" y="3842924"/>
            <a:ext cx="994247" cy="515023"/>
          </a:xfrm>
          <a:prstGeom prst="rect">
            <a:avLst/>
          </a:prstGeom>
        </p:spPr>
        <p:txBody>
          <a:bodyPr vert="horz" wrap="square" lIns="0" tIns="35316" rIns="0" bIns="0" rtlCol="0">
            <a:spAutoFit/>
          </a:bodyPr>
          <a:lstStyle/>
          <a:p>
            <a:pPr marL="15356" marR="6142" algn="ctr">
              <a:lnSpc>
                <a:spcPct val="92200"/>
              </a:lnSpc>
              <a:spcBef>
                <a:spcPts val="277"/>
              </a:spcBef>
            </a:pPr>
            <a:r>
              <a:rPr sz="1693" spc="-150" dirty="0">
                <a:latin typeface="+mj-lt"/>
                <a:cs typeface="Arial MT"/>
              </a:rPr>
              <a:t>Sparse  data  Embedding</a:t>
            </a:r>
            <a:endParaRPr sz="1693" spc="-150">
              <a:latin typeface="+mj-l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16672" y="2963381"/>
            <a:ext cx="2007688" cy="1745882"/>
            <a:chOff x="758164" y="2450169"/>
            <a:chExt cx="1660525" cy="1443990"/>
          </a:xfrm>
        </p:grpSpPr>
        <p:sp>
          <p:nvSpPr>
            <p:cNvPr id="35" name="object 35"/>
            <p:cNvSpPr/>
            <p:nvPr/>
          </p:nvSpPr>
          <p:spPr>
            <a:xfrm>
              <a:off x="1499755" y="2756531"/>
              <a:ext cx="284480" cy="386715"/>
            </a:xfrm>
            <a:custGeom>
              <a:avLst/>
              <a:gdLst/>
              <a:ahLst/>
              <a:cxnLst/>
              <a:rect l="l" t="t" r="r" b="b"/>
              <a:pathLst>
                <a:path w="284480" h="386714">
                  <a:moveTo>
                    <a:pt x="284048" y="386283"/>
                  </a:moveTo>
                  <a:lnTo>
                    <a:pt x="0" y="386283"/>
                  </a:lnTo>
                  <a:lnTo>
                    <a:pt x="0" y="0"/>
                  </a:lnTo>
                  <a:lnTo>
                    <a:pt x="284048" y="0"/>
                  </a:lnTo>
                  <a:lnTo>
                    <a:pt x="284048" y="386283"/>
                  </a:lnTo>
                  <a:close/>
                </a:path>
              </a:pathLst>
            </a:custGeom>
            <a:ln w="317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499755" y="2756531"/>
              <a:ext cx="284480" cy="386715"/>
            </a:xfrm>
            <a:custGeom>
              <a:avLst/>
              <a:gdLst/>
              <a:ahLst/>
              <a:cxnLst/>
              <a:rect l="l" t="t" r="r" b="b"/>
              <a:pathLst>
                <a:path w="284480" h="386714">
                  <a:moveTo>
                    <a:pt x="284048" y="386283"/>
                  </a:moveTo>
                  <a:lnTo>
                    <a:pt x="0" y="386283"/>
                  </a:lnTo>
                  <a:lnTo>
                    <a:pt x="0" y="0"/>
                  </a:lnTo>
                  <a:lnTo>
                    <a:pt x="284048" y="0"/>
                  </a:lnTo>
                  <a:lnTo>
                    <a:pt x="284048" y="386283"/>
                  </a:lnTo>
                  <a:close/>
                </a:path>
              </a:pathLst>
            </a:custGeom>
            <a:ln w="15953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543685" y="2846523"/>
              <a:ext cx="196215" cy="136525"/>
            </a:xfrm>
            <a:custGeom>
              <a:avLst/>
              <a:gdLst/>
              <a:ahLst/>
              <a:cxnLst/>
              <a:rect l="l" t="t" r="r" b="b"/>
              <a:pathLst>
                <a:path w="196214" h="136525">
                  <a:moveTo>
                    <a:pt x="0" y="0"/>
                  </a:moveTo>
                  <a:lnTo>
                    <a:pt x="24117" y="0"/>
                  </a:lnTo>
                </a:path>
                <a:path w="196214" h="136525">
                  <a:moveTo>
                    <a:pt x="114109" y="68046"/>
                  </a:moveTo>
                  <a:lnTo>
                    <a:pt x="196189" y="68046"/>
                  </a:lnTo>
                </a:path>
                <a:path w="196214" h="136525">
                  <a:moveTo>
                    <a:pt x="0" y="34201"/>
                  </a:moveTo>
                  <a:lnTo>
                    <a:pt x="79921" y="34201"/>
                  </a:lnTo>
                </a:path>
                <a:path w="196214" h="136525">
                  <a:moveTo>
                    <a:pt x="79921" y="136080"/>
                  </a:moveTo>
                  <a:lnTo>
                    <a:pt x="114109" y="136080"/>
                  </a:lnTo>
                </a:path>
              </a:pathLst>
            </a:custGeom>
            <a:ln w="1210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703882" y="2948771"/>
              <a:ext cx="36195" cy="0"/>
            </a:xfrm>
            <a:custGeom>
              <a:avLst/>
              <a:gdLst/>
              <a:ahLst/>
              <a:cxnLst/>
              <a:rect l="l" t="t" r="r" b="b"/>
              <a:pathLst>
                <a:path w="36194">
                  <a:moveTo>
                    <a:pt x="0" y="0"/>
                  </a:moveTo>
                  <a:lnTo>
                    <a:pt x="35991" y="0"/>
                  </a:lnTo>
                </a:path>
              </a:pathLst>
            </a:custGeom>
            <a:ln w="1210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543685" y="2846523"/>
              <a:ext cx="194945" cy="238760"/>
            </a:xfrm>
            <a:custGeom>
              <a:avLst/>
              <a:gdLst/>
              <a:ahLst/>
              <a:cxnLst/>
              <a:rect l="l" t="t" r="r" b="b"/>
              <a:pathLst>
                <a:path w="194944" h="238760">
                  <a:moveTo>
                    <a:pt x="0" y="238328"/>
                  </a:moveTo>
                  <a:lnTo>
                    <a:pt x="46075" y="238328"/>
                  </a:lnTo>
                </a:path>
                <a:path w="194944" h="238760">
                  <a:moveTo>
                    <a:pt x="57950" y="170281"/>
                  </a:moveTo>
                  <a:lnTo>
                    <a:pt x="114109" y="170281"/>
                  </a:lnTo>
                </a:path>
                <a:path w="194944" h="238760">
                  <a:moveTo>
                    <a:pt x="114109" y="204127"/>
                  </a:moveTo>
                  <a:lnTo>
                    <a:pt x="194398" y="204127"/>
                  </a:lnTo>
                </a:path>
                <a:path w="194944" h="238760">
                  <a:moveTo>
                    <a:pt x="46075" y="0"/>
                  </a:moveTo>
                  <a:lnTo>
                    <a:pt x="136080" y="0"/>
                  </a:lnTo>
                </a:path>
                <a:path w="194944" h="238760">
                  <a:moveTo>
                    <a:pt x="160197" y="0"/>
                  </a:moveTo>
                  <a:lnTo>
                    <a:pt x="194398" y="0"/>
                  </a:lnTo>
                </a:path>
              </a:pathLst>
            </a:custGeom>
            <a:ln w="1210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645564" y="2880724"/>
              <a:ext cx="24130" cy="0"/>
            </a:xfrm>
            <a:custGeom>
              <a:avLst/>
              <a:gdLst/>
              <a:ahLst/>
              <a:cxnLst/>
              <a:rect l="l" t="t" r="r" b="b"/>
              <a:pathLst>
                <a:path w="24130">
                  <a:moveTo>
                    <a:pt x="0" y="0"/>
                  </a:moveTo>
                  <a:lnTo>
                    <a:pt x="24117" y="0"/>
                  </a:lnTo>
                </a:path>
              </a:pathLst>
            </a:custGeom>
            <a:ln w="1210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543685" y="2880724"/>
              <a:ext cx="194945" cy="136525"/>
            </a:xfrm>
            <a:custGeom>
              <a:avLst/>
              <a:gdLst/>
              <a:ahLst/>
              <a:cxnLst/>
              <a:rect l="l" t="t" r="r" b="b"/>
              <a:pathLst>
                <a:path w="194944" h="136525">
                  <a:moveTo>
                    <a:pt x="147954" y="0"/>
                  </a:moveTo>
                  <a:lnTo>
                    <a:pt x="194398" y="0"/>
                  </a:lnTo>
                </a:path>
                <a:path w="194944" h="136525">
                  <a:moveTo>
                    <a:pt x="33832" y="68046"/>
                  </a:moveTo>
                  <a:lnTo>
                    <a:pt x="136080" y="68046"/>
                  </a:lnTo>
                </a:path>
                <a:path w="194944" h="136525">
                  <a:moveTo>
                    <a:pt x="0" y="33845"/>
                  </a:moveTo>
                  <a:lnTo>
                    <a:pt x="24117" y="33845"/>
                  </a:lnTo>
                </a:path>
                <a:path w="194944" h="136525">
                  <a:moveTo>
                    <a:pt x="46075" y="33845"/>
                  </a:moveTo>
                  <a:lnTo>
                    <a:pt x="92151" y="33845"/>
                  </a:lnTo>
                </a:path>
                <a:path w="194944" h="136525">
                  <a:moveTo>
                    <a:pt x="0" y="101879"/>
                  </a:moveTo>
                  <a:lnTo>
                    <a:pt x="57950" y="101879"/>
                  </a:lnTo>
                </a:path>
                <a:path w="194944" h="136525">
                  <a:moveTo>
                    <a:pt x="136080" y="136080"/>
                  </a:moveTo>
                  <a:lnTo>
                    <a:pt x="194398" y="136080"/>
                  </a:lnTo>
                </a:path>
                <a:path w="194944" h="136525">
                  <a:moveTo>
                    <a:pt x="0" y="68046"/>
                  </a:moveTo>
                  <a:lnTo>
                    <a:pt x="11874" y="68046"/>
                  </a:lnTo>
                </a:path>
                <a:path w="194944" h="136525">
                  <a:moveTo>
                    <a:pt x="136080" y="101879"/>
                  </a:moveTo>
                  <a:lnTo>
                    <a:pt x="194398" y="101879"/>
                  </a:lnTo>
                </a:path>
              </a:pathLst>
            </a:custGeom>
            <a:ln w="1210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543685" y="3016804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>
                  <a:moveTo>
                    <a:pt x="0" y="0"/>
                  </a:moveTo>
                  <a:lnTo>
                    <a:pt x="33832" y="0"/>
                  </a:lnTo>
                </a:path>
              </a:pathLst>
            </a:custGeom>
            <a:ln w="1210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543685" y="3050650"/>
              <a:ext cx="194945" cy="34290"/>
            </a:xfrm>
            <a:custGeom>
              <a:avLst/>
              <a:gdLst/>
              <a:ahLst/>
              <a:cxnLst/>
              <a:rect l="l" t="t" r="r" b="b"/>
              <a:pathLst>
                <a:path w="194944" h="34289">
                  <a:moveTo>
                    <a:pt x="0" y="0"/>
                  </a:moveTo>
                  <a:lnTo>
                    <a:pt x="57950" y="0"/>
                  </a:lnTo>
                </a:path>
                <a:path w="194944" h="34289">
                  <a:moveTo>
                    <a:pt x="79921" y="0"/>
                  </a:moveTo>
                  <a:lnTo>
                    <a:pt x="92151" y="0"/>
                  </a:lnTo>
                </a:path>
                <a:path w="194944" h="34289">
                  <a:moveTo>
                    <a:pt x="68033" y="34201"/>
                  </a:moveTo>
                  <a:lnTo>
                    <a:pt x="160197" y="34201"/>
                  </a:lnTo>
                </a:path>
                <a:path w="194944" h="34289">
                  <a:moveTo>
                    <a:pt x="182156" y="34201"/>
                  </a:moveTo>
                  <a:lnTo>
                    <a:pt x="194398" y="34201"/>
                  </a:lnTo>
                </a:path>
              </a:pathLst>
            </a:custGeom>
            <a:ln w="1210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902525" y="2594529"/>
              <a:ext cx="1512570" cy="1296670"/>
            </a:xfrm>
            <a:custGeom>
              <a:avLst/>
              <a:gdLst/>
              <a:ahLst/>
              <a:cxnLst/>
              <a:rect l="l" t="t" r="r" b="b"/>
              <a:pathLst>
                <a:path w="1512570" h="1296670">
                  <a:moveTo>
                    <a:pt x="162356" y="0"/>
                  </a:moveTo>
                  <a:lnTo>
                    <a:pt x="162712" y="0"/>
                  </a:lnTo>
                  <a:lnTo>
                    <a:pt x="141497" y="1405"/>
                  </a:lnTo>
                  <a:lnTo>
                    <a:pt x="120686" y="5578"/>
                  </a:lnTo>
                  <a:lnTo>
                    <a:pt x="81356" y="21958"/>
                  </a:lnTo>
                  <a:lnTo>
                    <a:pt x="47604" y="47609"/>
                  </a:lnTo>
                  <a:lnTo>
                    <a:pt x="21958" y="81356"/>
                  </a:lnTo>
                  <a:lnTo>
                    <a:pt x="5578" y="120688"/>
                  </a:lnTo>
                  <a:lnTo>
                    <a:pt x="0" y="162725"/>
                  </a:lnTo>
                  <a:lnTo>
                    <a:pt x="0" y="1133640"/>
                  </a:lnTo>
                  <a:lnTo>
                    <a:pt x="5578" y="1175665"/>
                  </a:lnTo>
                  <a:lnTo>
                    <a:pt x="21958" y="1214996"/>
                  </a:lnTo>
                  <a:lnTo>
                    <a:pt x="47604" y="1248748"/>
                  </a:lnTo>
                  <a:lnTo>
                    <a:pt x="81356" y="1274394"/>
                  </a:lnTo>
                  <a:lnTo>
                    <a:pt x="120686" y="1290780"/>
                  </a:lnTo>
                  <a:lnTo>
                    <a:pt x="162712" y="1296365"/>
                  </a:lnTo>
                  <a:lnTo>
                    <a:pt x="1349629" y="1295996"/>
                  </a:lnTo>
                  <a:lnTo>
                    <a:pt x="1349629" y="1296365"/>
                  </a:lnTo>
                  <a:lnTo>
                    <a:pt x="1391666" y="1290780"/>
                  </a:lnTo>
                  <a:lnTo>
                    <a:pt x="1430997" y="1274394"/>
                  </a:lnTo>
                  <a:lnTo>
                    <a:pt x="1464744" y="1248748"/>
                  </a:lnTo>
                  <a:lnTo>
                    <a:pt x="1490395" y="1214996"/>
                  </a:lnTo>
                  <a:lnTo>
                    <a:pt x="1506775" y="1175665"/>
                  </a:lnTo>
                  <a:lnTo>
                    <a:pt x="1512354" y="1133640"/>
                  </a:lnTo>
                  <a:lnTo>
                    <a:pt x="1512354" y="162356"/>
                  </a:lnTo>
                  <a:lnTo>
                    <a:pt x="1512354" y="162725"/>
                  </a:lnTo>
                  <a:lnTo>
                    <a:pt x="1510948" y="141503"/>
                  </a:lnTo>
                  <a:lnTo>
                    <a:pt x="1506775" y="120688"/>
                  </a:lnTo>
                  <a:lnTo>
                    <a:pt x="1490395" y="81356"/>
                  </a:lnTo>
                  <a:lnTo>
                    <a:pt x="1464744" y="47609"/>
                  </a:lnTo>
                  <a:lnTo>
                    <a:pt x="1430997" y="21958"/>
                  </a:lnTo>
                  <a:lnTo>
                    <a:pt x="1391665" y="5578"/>
                  </a:lnTo>
                  <a:lnTo>
                    <a:pt x="1349629" y="0"/>
                  </a:lnTo>
                  <a:lnTo>
                    <a:pt x="162356" y="0"/>
                  </a:lnTo>
                  <a:close/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58164" y="2450169"/>
              <a:ext cx="288925" cy="288925"/>
            </a:xfrm>
            <a:custGeom>
              <a:avLst/>
              <a:gdLst/>
              <a:ahLst/>
              <a:cxnLst/>
              <a:rect l="l" t="t" r="r" b="b"/>
              <a:pathLst>
                <a:path w="288925" h="288925">
                  <a:moveTo>
                    <a:pt x="143992" y="0"/>
                  </a:moveTo>
                  <a:lnTo>
                    <a:pt x="88966" y="11090"/>
                  </a:lnTo>
                  <a:lnTo>
                    <a:pt x="42203" y="42210"/>
                  </a:lnTo>
                  <a:lnTo>
                    <a:pt x="11079" y="88971"/>
                  </a:lnTo>
                  <a:lnTo>
                    <a:pt x="0" y="144360"/>
                  </a:lnTo>
                  <a:lnTo>
                    <a:pt x="1264" y="163152"/>
                  </a:lnTo>
                  <a:lnTo>
                    <a:pt x="19431" y="216357"/>
                  </a:lnTo>
                  <a:lnTo>
                    <a:pt x="56290" y="258482"/>
                  </a:lnTo>
                  <a:lnTo>
                    <a:pt x="106826" y="283362"/>
                  </a:lnTo>
                  <a:lnTo>
                    <a:pt x="144360" y="288353"/>
                  </a:lnTo>
                  <a:lnTo>
                    <a:pt x="163152" y="287089"/>
                  </a:lnTo>
                  <a:lnTo>
                    <a:pt x="216357" y="268922"/>
                  </a:lnTo>
                  <a:lnTo>
                    <a:pt x="258471" y="232062"/>
                  </a:lnTo>
                  <a:lnTo>
                    <a:pt x="283360" y="181573"/>
                  </a:lnTo>
                  <a:lnTo>
                    <a:pt x="288353" y="144360"/>
                  </a:lnTo>
                  <a:lnTo>
                    <a:pt x="287088" y="125356"/>
                  </a:lnTo>
                  <a:lnTo>
                    <a:pt x="268909" y="71996"/>
                  </a:lnTo>
                  <a:lnTo>
                    <a:pt x="232060" y="29882"/>
                  </a:lnTo>
                  <a:lnTo>
                    <a:pt x="181527" y="4997"/>
                  </a:lnTo>
                  <a:lnTo>
                    <a:pt x="143992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24051" y="2981546"/>
            <a:ext cx="142035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50" dirty="0">
                <a:solidFill>
                  <a:srgbClr val="FFFFFF"/>
                </a:solidFill>
                <a:latin typeface="+mj-lt"/>
                <a:cs typeface="Arial MT"/>
              </a:rPr>
              <a:t>3</a:t>
            </a:r>
            <a:endParaRPr sz="1693" spc="-150">
              <a:latin typeface="+mj-l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51065" y="2981546"/>
            <a:ext cx="316316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300201" algn="l"/>
              </a:tabLst>
            </a:pPr>
            <a:r>
              <a:rPr sz="1693" u="sng" spc="-150" dirty="0">
                <a:solidFill>
                  <a:srgbClr val="FFFFFF"/>
                </a:solidFill>
                <a:uFill>
                  <a:solidFill>
                    <a:srgbClr val="221E1F"/>
                  </a:solidFill>
                </a:uFill>
                <a:latin typeface="+mj-lt"/>
                <a:cs typeface="Times New Roman"/>
              </a:rPr>
              <a:t> 	</a:t>
            </a:r>
            <a:endParaRPr sz="1693" spc="-150">
              <a:latin typeface="+mj-lt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59387" y="3927362"/>
            <a:ext cx="3184661" cy="42484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660" spc="-150" dirty="0">
                <a:latin typeface="+mj-lt"/>
                <a:cs typeface="Arial MT"/>
              </a:rPr>
              <a:t>Example 2 : IMDB2/3/4</a:t>
            </a:r>
            <a:endParaRPr sz="2660" spc="-150">
              <a:latin typeface="+mj-l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59388" y="4387879"/>
            <a:ext cx="148944" cy="148770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846" spc="-150" dirty="0">
                <a:latin typeface="+mj-lt"/>
                <a:cs typeface="MS UI Gothic"/>
              </a:rPr>
              <a:t>➔</a:t>
            </a:r>
            <a:endParaRPr sz="846" spc="-150">
              <a:latin typeface="+mj-lt"/>
              <a:cs typeface="MS UI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22300" y="4288208"/>
            <a:ext cx="339579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Sentiment analysis with embedding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551449" y="4008883"/>
            <a:ext cx="460655" cy="461423"/>
          </a:xfrm>
          <a:custGeom>
            <a:avLst/>
            <a:gdLst/>
            <a:ahLst/>
            <a:cxnLst/>
            <a:rect l="l" t="t" r="r" b="b"/>
            <a:pathLst>
              <a:path w="381000" h="381635">
                <a:moveTo>
                  <a:pt x="106197" y="311048"/>
                </a:moveTo>
                <a:lnTo>
                  <a:pt x="83870" y="297002"/>
                </a:lnTo>
                <a:lnTo>
                  <a:pt x="81000" y="311048"/>
                </a:lnTo>
                <a:lnTo>
                  <a:pt x="106197" y="311048"/>
                </a:lnTo>
                <a:close/>
              </a:path>
              <a:path w="381000" h="381635">
                <a:moveTo>
                  <a:pt x="181800" y="277202"/>
                </a:moveTo>
                <a:lnTo>
                  <a:pt x="151193" y="282956"/>
                </a:lnTo>
                <a:lnTo>
                  <a:pt x="170992" y="294119"/>
                </a:lnTo>
                <a:lnTo>
                  <a:pt x="181800" y="277202"/>
                </a:lnTo>
                <a:close/>
              </a:path>
              <a:path w="381000" h="381635">
                <a:moveTo>
                  <a:pt x="187553" y="235445"/>
                </a:moveTo>
                <a:lnTo>
                  <a:pt x="184670" y="235445"/>
                </a:lnTo>
                <a:lnTo>
                  <a:pt x="184670" y="232562"/>
                </a:lnTo>
                <a:lnTo>
                  <a:pt x="181800" y="232562"/>
                </a:lnTo>
                <a:lnTo>
                  <a:pt x="181800" y="229679"/>
                </a:lnTo>
                <a:lnTo>
                  <a:pt x="179273" y="229679"/>
                </a:lnTo>
                <a:lnTo>
                  <a:pt x="176390" y="227164"/>
                </a:lnTo>
                <a:lnTo>
                  <a:pt x="170992" y="227164"/>
                </a:lnTo>
                <a:lnTo>
                  <a:pt x="161848" y="222935"/>
                </a:lnTo>
                <a:lnTo>
                  <a:pt x="147002" y="219252"/>
                </a:lnTo>
                <a:lnTo>
                  <a:pt x="144094" y="218884"/>
                </a:lnTo>
                <a:lnTo>
                  <a:pt x="125882" y="216636"/>
                </a:lnTo>
                <a:lnTo>
                  <a:pt x="97917" y="215646"/>
                </a:lnTo>
                <a:lnTo>
                  <a:pt x="96875" y="209042"/>
                </a:lnTo>
                <a:lnTo>
                  <a:pt x="63169" y="186436"/>
                </a:lnTo>
                <a:lnTo>
                  <a:pt x="52692" y="190652"/>
                </a:lnTo>
                <a:lnTo>
                  <a:pt x="44640" y="199085"/>
                </a:lnTo>
                <a:lnTo>
                  <a:pt x="40474" y="208711"/>
                </a:lnTo>
                <a:lnTo>
                  <a:pt x="40309" y="215646"/>
                </a:lnTo>
                <a:lnTo>
                  <a:pt x="40271" y="219824"/>
                </a:lnTo>
                <a:lnTo>
                  <a:pt x="43611" y="230124"/>
                </a:lnTo>
                <a:lnTo>
                  <a:pt x="50393" y="238328"/>
                </a:lnTo>
                <a:lnTo>
                  <a:pt x="61264" y="242493"/>
                </a:lnTo>
                <a:lnTo>
                  <a:pt x="72351" y="242735"/>
                </a:lnTo>
                <a:lnTo>
                  <a:pt x="82892" y="239344"/>
                </a:lnTo>
                <a:lnTo>
                  <a:pt x="92151" y="232562"/>
                </a:lnTo>
                <a:lnTo>
                  <a:pt x="95034" y="227164"/>
                </a:lnTo>
                <a:lnTo>
                  <a:pt x="95034" y="224282"/>
                </a:lnTo>
                <a:lnTo>
                  <a:pt x="97917" y="218884"/>
                </a:lnTo>
                <a:lnTo>
                  <a:pt x="121932" y="219824"/>
                </a:lnTo>
                <a:lnTo>
                  <a:pt x="142417" y="222262"/>
                </a:lnTo>
                <a:lnTo>
                  <a:pt x="158102" y="225717"/>
                </a:lnTo>
                <a:lnTo>
                  <a:pt x="167754" y="229679"/>
                </a:lnTo>
                <a:lnTo>
                  <a:pt x="167754" y="232562"/>
                </a:lnTo>
                <a:lnTo>
                  <a:pt x="170992" y="232562"/>
                </a:lnTo>
                <a:lnTo>
                  <a:pt x="170992" y="235445"/>
                </a:lnTo>
                <a:lnTo>
                  <a:pt x="173520" y="238328"/>
                </a:lnTo>
                <a:lnTo>
                  <a:pt x="176390" y="238328"/>
                </a:lnTo>
                <a:lnTo>
                  <a:pt x="179273" y="241198"/>
                </a:lnTo>
                <a:lnTo>
                  <a:pt x="184670" y="241198"/>
                </a:lnTo>
                <a:lnTo>
                  <a:pt x="187553" y="241198"/>
                </a:lnTo>
                <a:lnTo>
                  <a:pt x="187553" y="238328"/>
                </a:lnTo>
                <a:lnTo>
                  <a:pt x="184670" y="238328"/>
                </a:lnTo>
                <a:lnTo>
                  <a:pt x="187553" y="235445"/>
                </a:lnTo>
                <a:close/>
              </a:path>
              <a:path w="381000" h="381635">
                <a:moveTo>
                  <a:pt x="235077" y="305638"/>
                </a:moveTo>
                <a:lnTo>
                  <a:pt x="221030" y="288721"/>
                </a:lnTo>
                <a:lnTo>
                  <a:pt x="212750" y="305638"/>
                </a:lnTo>
                <a:lnTo>
                  <a:pt x="235077" y="305638"/>
                </a:lnTo>
                <a:close/>
              </a:path>
              <a:path w="381000" h="381635">
                <a:moveTo>
                  <a:pt x="330479" y="319684"/>
                </a:moveTo>
                <a:lnTo>
                  <a:pt x="324713" y="313918"/>
                </a:lnTo>
                <a:lnTo>
                  <a:pt x="316433" y="313918"/>
                </a:lnTo>
                <a:lnTo>
                  <a:pt x="282600" y="311048"/>
                </a:lnTo>
                <a:lnTo>
                  <a:pt x="257429" y="277202"/>
                </a:lnTo>
                <a:lnTo>
                  <a:pt x="249110" y="266014"/>
                </a:lnTo>
                <a:lnTo>
                  <a:pt x="249110" y="311048"/>
                </a:lnTo>
                <a:lnTo>
                  <a:pt x="201599" y="311048"/>
                </a:lnTo>
                <a:lnTo>
                  <a:pt x="206552" y="302399"/>
                </a:lnTo>
                <a:lnTo>
                  <a:pt x="221030" y="277202"/>
                </a:lnTo>
                <a:lnTo>
                  <a:pt x="249110" y="311048"/>
                </a:lnTo>
                <a:lnTo>
                  <a:pt x="249110" y="266014"/>
                </a:lnTo>
                <a:lnTo>
                  <a:pt x="232549" y="243725"/>
                </a:lnTo>
                <a:lnTo>
                  <a:pt x="229311" y="238328"/>
                </a:lnTo>
                <a:lnTo>
                  <a:pt x="221030" y="235445"/>
                </a:lnTo>
                <a:lnTo>
                  <a:pt x="212750" y="241198"/>
                </a:lnTo>
                <a:lnTo>
                  <a:pt x="209880" y="241198"/>
                </a:lnTo>
                <a:lnTo>
                  <a:pt x="209880" y="243725"/>
                </a:lnTo>
                <a:lnTo>
                  <a:pt x="206997" y="243725"/>
                </a:lnTo>
                <a:lnTo>
                  <a:pt x="206908" y="246735"/>
                </a:lnTo>
                <a:lnTo>
                  <a:pt x="173520" y="302399"/>
                </a:lnTo>
                <a:lnTo>
                  <a:pt x="170992" y="302399"/>
                </a:lnTo>
                <a:lnTo>
                  <a:pt x="170992" y="299885"/>
                </a:lnTo>
                <a:lnTo>
                  <a:pt x="167754" y="299885"/>
                </a:lnTo>
                <a:lnTo>
                  <a:pt x="151003" y="288721"/>
                </a:lnTo>
                <a:lnTo>
                  <a:pt x="92151" y="249478"/>
                </a:lnTo>
                <a:lnTo>
                  <a:pt x="85521" y="246735"/>
                </a:lnTo>
                <a:lnTo>
                  <a:pt x="78600" y="246926"/>
                </a:lnTo>
                <a:lnTo>
                  <a:pt x="72148" y="249732"/>
                </a:lnTo>
                <a:lnTo>
                  <a:pt x="66954" y="254876"/>
                </a:lnTo>
                <a:lnTo>
                  <a:pt x="64439" y="258127"/>
                </a:lnTo>
                <a:lnTo>
                  <a:pt x="64439" y="263156"/>
                </a:lnTo>
                <a:lnTo>
                  <a:pt x="61556" y="263156"/>
                </a:lnTo>
                <a:lnTo>
                  <a:pt x="61556" y="266407"/>
                </a:lnTo>
                <a:lnTo>
                  <a:pt x="47510" y="322199"/>
                </a:lnTo>
                <a:lnTo>
                  <a:pt x="44640" y="322199"/>
                </a:lnTo>
                <a:lnTo>
                  <a:pt x="44640" y="325081"/>
                </a:lnTo>
                <a:lnTo>
                  <a:pt x="47510" y="333362"/>
                </a:lnTo>
                <a:lnTo>
                  <a:pt x="52920" y="339128"/>
                </a:lnTo>
                <a:lnTo>
                  <a:pt x="58674" y="339128"/>
                </a:lnTo>
                <a:lnTo>
                  <a:pt x="117716" y="341998"/>
                </a:lnTo>
                <a:lnTo>
                  <a:pt x="123113" y="341998"/>
                </a:lnTo>
                <a:lnTo>
                  <a:pt x="128511" y="336245"/>
                </a:lnTo>
                <a:lnTo>
                  <a:pt x="128511" y="325081"/>
                </a:lnTo>
                <a:lnTo>
                  <a:pt x="123113" y="319684"/>
                </a:lnTo>
                <a:lnTo>
                  <a:pt x="117716" y="319684"/>
                </a:lnTo>
                <a:lnTo>
                  <a:pt x="72720" y="316445"/>
                </a:lnTo>
                <a:lnTo>
                  <a:pt x="81000" y="288721"/>
                </a:lnTo>
                <a:lnTo>
                  <a:pt x="145440" y="333362"/>
                </a:lnTo>
                <a:lnTo>
                  <a:pt x="148310" y="333362"/>
                </a:lnTo>
                <a:lnTo>
                  <a:pt x="151193" y="336245"/>
                </a:lnTo>
                <a:lnTo>
                  <a:pt x="156591" y="336245"/>
                </a:lnTo>
                <a:lnTo>
                  <a:pt x="316433" y="341998"/>
                </a:lnTo>
                <a:lnTo>
                  <a:pt x="324713" y="341998"/>
                </a:lnTo>
                <a:lnTo>
                  <a:pt x="330479" y="336245"/>
                </a:lnTo>
                <a:lnTo>
                  <a:pt x="330479" y="319684"/>
                </a:lnTo>
                <a:close/>
              </a:path>
              <a:path w="381000" h="381635">
                <a:moveTo>
                  <a:pt x="380873" y="28079"/>
                </a:moveTo>
                <a:lnTo>
                  <a:pt x="378447" y="16700"/>
                </a:lnTo>
                <a:lnTo>
                  <a:pt x="374738" y="11518"/>
                </a:lnTo>
                <a:lnTo>
                  <a:pt x="372097" y="7835"/>
                </a:lnTo>
                <a:lnTo>
                  <a:pt x="369709" y="6311"/>
                </a:lnTo>
                <a:lnTo>
                  <a:pt x="369709" y="19799"/>
                </a:lnTo>
                <a:lnTo>
                  <a:pt x="369709" y="252361"/>
                </a:lnTo>
                <a:lnTo>
                  <a:pt x="257390" y="266407"/>
                </a:lnTo>
                <a:lnTo>
                  <a:pt x="288353" y="305638"/>
                </a:lnTo>
                <a:lnTo>
                  <a:pt x="316433" y="308165"/>
                </a:lnTo>
                <a:lnTo>
                  <a:pt x="324180" y="309651"/>
                </a:lnTo>
                <a:lnTo>
                  <a:pt x="330339" y="313753"/>
                </a:lnTo>
                <a:lnTo>
                  <a:pt x="334403" y="320014"/>
                </a:lnTo>
                <a:lnTo>
                  <a:pt x="335876" y="327964"/>
                </a:lnTo>
                <a:lnTo>
                  <a:pt x="334403" y="335724"/>
                </a:lnTo>
                <a:lnTo>
                  <a:pt x="330339" y="341884"/>
                </a:lnTo>
                <a:lnTo>
                  <a:pt x="324180" y="345948"/>
                </a:lnTo>
                <a:lnTo>
                  <a:pt x="316433" y="347408"/>
                </a:lnTo>
                <a:lnTo>
                  <a:pt x="156591" y="341998"/>
                </a:lnTo>
                <a:lnTo>
                  <a:pt x="148310" y="341998"/>
                </a:lnTo>
                <a:lnTo>
                  <a:pt x="142557" y="336245"/>
                </a:lnTo>
                <a:lnTo>
                  <a:pt x="134277" y="330479"/>
                </a:lnTo>
                <a:lnTo>
                  <a:pt x="134277" y="339128"/>
                </a:lnTo>
                <a:lnTo>
                  <a:pt x="131749" y="341998"/>
                </a:lnTo>
                <a:lnTo>
                  <a:pt x="128511" y="344525"/>
                </a:lnTo>
                <a:lnTo>
                  <a:pt x="123113" y="347408"/>
                </a:lnTo>
                <a:lnTo>
                  <a:pt x="117716" y="347408"/>
                </a:lnTo>
                <a:lnTo>
                  <a:pt x="58674" y="344525"/>
                </a:lnTo>
                <a:lnTo>
                  <a:pt x="39230" y="327964"/>
                </a:lnTo>
                <a:lnTo>
                  <a:pt x="39230" y="322199"/>
                </a:lnTo>
                <a:lnTo>
                  <a:pt x="41757" y="319684"/>
                </a:lnTo>
                <a:lnTo>
                  <a:pt x="46139" y="302399"/>
                </a:lnTo>
                <a:lnTo>
                  <a:pt x="47510" y="297002"/>
                </a:lnTo>
                <a:lnTo>
                  <a:pt x="11150" y="302399"/>
                </a:lnTo>
                <a:lnTo>
                  <a:pt x="11150" y="28079"/>
                </a:lnTo>
                <a:lnTo>
                  <a:pt x="12611" y="22009"/>
                </a:lnTo>
                <a:lnTo>
                  <a:pt x="16675" y="16700"/>
                </a:lnTo>
                <a:lnTo>
                  <a:pt x="22834" y="12954"/>
                </a:lnTo>
                <a:lnTo>
                  <a:pt x="30594" y="11518"/>
                </a:lnTo>
                <a:lnTo>
                  <a:pt x="361073" y="11518"/>
                </a:lnTo>
                <a:lnTo>
                  <a:pt x="369709" y="19799"/>
                </a:lnTo>
                <a:lnTo>
                  <a:pt x="369709" y="6311"/>
                </a:lnTo>
                <a:lnTo>
                  <a:pt x="363105" y="2070"/>
                </a:lnTo>
                <a:lnTo>
                  <a:pt x="352793" y="0"/>
                </a:lnTo>
                <a:lnTo>
                  <a:pt x="30594" y="0"/>
                </a:lnTo>
                <a:lnTo>
                  <a:pt x="18669" y="2070"/>
                </a:lnTo>
                <a:lnTo>
                  <a:pt x="8953" y="7835"/>
                </a:lnTo>
                <a:lnTo>
                  <a:pt x="2400" y="16713"/>
                </a:lnTo>
                <a:lnTo>
                  <a:pt x="0" y="28079"/>
                </a:lnTo>
                <a:lnTo>
                  <a:pt x="0" y="350278"/>
                </a:lnTo>
                <a:lnTo>
                  <a:pt x="2400" y="362267"/>
                </a:lnTo>
                <a:lnTo>
                  <a:pt x="8940" y="372110"/>
                </a:lnTo>
                <a:lnTo>
                  <a:pt x="18669" y="378790"/>
                </a:lnTo>
                <a:lnTo>
                  <a:pt x="30594" y="381241"/>
                </a:lnTo>
                <a:lnTo>
                  <a:pt x="352793" y="381241"/>
                </a:lnTo>
                <a:lnTo>
                  <a:pt x="363105" y="378790"/>
                </a:lnTo>
                <a:lnTo>
                  <a:pt x="372097" y="372110"/>
                </a:lnTo>
                <a:lnTo>
                  <a:pt x="378460" y="362267"/>
                </a:lnTo>
                <a:lnTo>
                  <a:pt x="380873" y="350278"/>
                </a:lnTo>
                <a:lnTo>
                  <a:pt x="380873" y="347408"/>
                </a:lnTo>
                <a:lnTo>
                  <a:pt x="380873" y="28079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183412" y="1393822"/>
            <a:ext cx="435319" cy="393092"/>
            <a:chOff x="6768363" y="1152013"/>
            <a:chExt cx="360045" cy="325120"/>
          </a:xfrm>
        </p:grpSpPr>
        <p:sp>
          <p:nvSpPr>
            <p:cNvPr id="53" name="object 53"/>
            <p:cNvSpPr/>
            <p:nvPr/>
          </p:nvSpPr>
          <p:spPr>
            <a:xfrm>
              <a:off x="6768363" y="1152013"/>
              <a:ext cx="360045" cy="325120"/>
            </a:xfrm>
            <a:custGeom>
              <a:avLst/>
              <a:gdLst/>
              <a:ahLst/>
              <a:cxnLst/>
              <a:rect l="l" t="t" r="r" b="b"/>
              <a:pathLst>
                <a:path w="360045" h="325119">
                  <a:moveTo>
                    <a:pt x="179641" y="0"/>
                  </a:moveTo>
                  <a:lnTo>
                    <a:pt x="123353" y="7424"/>
                  </a:lnTo>
                  <a:lnTo>
                    <a:pt x="74102" y="27946"/>
                  </a:lnTo>
                  <a:lnTo>
                    <a:pt x="35030" y="58940"/>
                  </a:lnTo>
                  <a:lnTo>
                    <a:pt x="9281" y="97778"/>
                  </a:lnTo>
                  <a:lnTo>
                    <a:pt x="0" y="141833"/>
                  </a:lnTo>
                  <a:lnTo>
                    <a:pt x="6306" y="179839"/>
                  </a:lnTo>
                  <a:lnTo>
                    <a:pt x="24173" y="213807"/>
                  </a:lnTo>
                  <a:lnTo>
                    <a:pt x="52020" y="242455"/>
                  </a:lnTo>
                  <a:lnTo>
                    <a:pt x="88267" y="264504"/>
                  </a:lnTo>
                  <a:lnTo>
                    <a:pt x="131334" y="278672"/>
                  </a:lnTo>
                  <a:lnTo>
                    <a:pt x="179641" y="283679"/>
                  </a:lnTo>
                  <a:lnTo>
                    <a:pt x="202968" y="305125"/>
                  </a:lnTo>
                  <a:lnTo>
                    <a:pt x="232335" y="317560"/>
                  </a:lnTo>
                  <a:lnTo>
                    <a:pt x="262714" y="323313"/>
                  </a:lnTo>
                  <a:lnTo>
                    <a:pt x="289077" y="324713"/>
                  </a:lnTo>
                  <a:lnTo>
                    <a:pt x="299516" y="324713"/>
                  </a:lnTo>
                  <a:lnTo>
                    <a:pt x="308152" y="322199"/>
                  </a:lnTo>
                  <a:lnTo>
                    <a:pt x="313194" y="322199"/>
                  </a:lnTo>
                  <a:lnTo>
                    <a:pt x="313194" y="319316"/>
                  </a:lnTo>
                  <a:lnTo>
                    <a:pt x="316077" y="316433"/>
                  </a:lnTo>
                  <a:lnTo>
                    <a:pt x="316077" y="313918"/>
                  </a:lnTo>
                  <a:lnTo>
                    <a:pt x="313194" y="311035"/>
                  </a:lnTo>
                  <a:lnTo>
                    <a:pt x="310680" y="311035"/>
                  </a:lnTo>
                  <a:lnTo>
                    <a:pt x="298994" y="303523"/>
                  </a:lnTo>
                  <a:lnTo>
                    <a:pt x="288493" y="293076"/>
                  </a:lnTo>
                  <a:lnTo>
                    <a:pt x="279544" y="279997"/>
                  </a:lnTo>
                  <a:lnTo>
                    <a:pt x="272516" y="264591"/>
                  </a:lnTo>
                  <a:lnTo>
                    <a:pt x="309271" y="242376"/>
                  </a:lnTo>
                  <a:lnTo>
                    <a:pt x="336777" y="213475"/>
                  </a:lnTo>
                  <a:lnTo>
                    <a:pt x="354021" y="179443"/>
                  </a:lnTo>
                  <a:lnTo>
                    <a:pt x="359994" y="141833"/>
                  </a:lnTo>
                  <a:lnTo>
                    <a:pt x="353634" y="104829"/>
                  </a:lnTo>
                  <a:lnTo>
                    <a:pt x="335636" y="71144"/>
                  </a:lnTo>
                  <a:lnTo>
                    <a:pt x="307617" y="42298"/>
                  </a:lnTo>
                  <a:lnTo>
                    <a:pt x="271199" y="19812"/>
                  </a:lnTo>
                  <a:lnTo>
                    <a:pt x="228000" y="5206"/>
                  </a:lnTo>
                  <a:lnTo>
                    <a:pt x="17964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926402" y="1214649"/>
              <a:ext cx="43815" cy="163830"/>
            </a:xfrm>
            <a:custGeom>
              <a:avLst/>
              <a:gdLst/>
              <a:ahLst/>
              <a:cxnLst/>
              <a:rect l="l" t="t" r="r" b="b"/>
              <a:pathLst>
                <a:path w="43815" h="163830">
                  <a:moveTo>
                    <a:pt x="21602" y="120243"/>
                  </a:moveTo>
                  <a:lnTo>
                    <a:pt x="13667" y="121751"/>
                  </a:lnTo>
                  <a:lnTo>
                    <a:pt x="6748" y="126093"/>
                  </a:lnTo>
                  <a:lnTo>
                    <a:pt x="1855" y="133000"/>
                  </a:lnTo>
                  <a:lnTo>
                    <a:pt x="0" y="142201"/>
                  </a:lnTo>
                  <a:lnTo>
                    <a:pt x="1501" y="151197"/>
                  </a:lnTo>
                  <a:lnTo>
                    <a:pt x="5805" y="157999"/>
                  </a:lnTo>
                  <a:lnTo>
                    <a:pt x="12606" y="162302"/>
                  </a:lnTo>
                  <a:lnTo>
                    <a:pt x="21602" y="163804"/>
                  </a:lnTo>
                  <a:lnTo>
                    <a:pt x="30804" y="162302"/>
                  </a:lnTo>
                  <a:lnTo>
                    <a:pt x="37711" y="157999"/>
                  </a:lnTo>
                  <a:lnTo>
                    <a:pt x="42053" y="151197"/>
                  </a:lnTo>
                  <a:lnTo>
                    <a:pt x="43561" y="142201"/>
                  </a:lnTo>
                  <a:lnTo>
                    <a:pt x="42053" y="133000"/>
                  </a:lnTo>
                  <a:lnTo>
                    <a:pt x="37711" y="126093"/>
                  </a:lnTo>
                  <a:lnTo>
                    <a:pt x="30804" y="121751"/>
                  </a:lnTo>
                  <a:lnTo>
                    <a:pt x="21602" y="120243"/>
                  </a:lnTo>
                  <a:close/>
                </a:path>
                <a:path w="43815" h="163830">
                  <a:moveTo>
                    <a:pt x="40678" y="0"/>
                  </a:moveTo>
                  <a:lnTo>
                    <a:pt x="2514" y="0"/>
                  </a:lnTo>
                  <a:lnTo>
                    <a:pt x="8280" y="109435"/>
                  </a:lnTo>
                  <a:lnTo>
                    <a:pt x="35280" y="109435"/>
                  </a:lnTo>
                  <a:lnTo>
                    <a:pt x="40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803100" y="1537776"/>
            <a:ext cx="1909415" cy="933512"/>
          </a:xfrm>
          <a:prstGeom prst="rect">
            <a:avLst/>
          </a:prstGeom>
        </p:spPr>
        <p:txBody>
          <a:bodyPr vert="horz" wrap="square" lIns="0" tIns="57582" rIns="0" bIns="0" rtlCol="0">
            <a:spAutoFit/>
          </a:bodyPr>
          <a:lstStyle/>
          <a:p>
            <a:pPr marL="15356" marR="6142">
              <a:lnSpc>
                <a:spcPct val="83700"/>
              </a:lnSpc>
              <a:spcBef>
                <a:spcPts val="453"/>
              </a:spcBef>
            </a:pPr>
            <a:r>
              <a:rPr sz="1693" spc="-150" dirty="0">
                <a:latin typeface="+mj-lt"/>
                <a:cs typeface="Arial MT"/>
              </a:rPr>
              <a:t>Please note that this is  an extremely large  subject and this is only  an introduction !</a:t>
            </a:r>
            <a:endParaRPr sz="1693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8438" y="2678282"/>
            <a:ext cx="4393112" cy="3329767"/>
            <a:chOff x="4680000" y="2214368"/>
            <a:chExt cx="3633470" cy="2753995"/>
          </a:xfrm>
        </p:grpSpPr>
        <p:sp>
          <p:nvSpPr>
            <p:cNvPr id="3" name="object 3"/>
            <p:cNvSpPr/>
            <p:nvPr/>
          </p:nvSpPr>
          <p:spPr>
            <a:xfrm>
              <a:off x="4680000" y="2355490"/>
              <a:ext cx="952500" cy="845185"/>
            </a:xfrm>
            <a:custGeom>
              <a:avLst/>
              <a:gdLst/>
              <a:ahLst/>
              <a:cxnLst/>
              <a:rect l="l" t="t" r="r" b="b"/>
              <a:pathLst>
                <a:path w="952500" h="845185">
                  <a:moveTo>
                    <a:pt x="379082" y="160197"/>
                  </a:moveTo>
                  <a:lnTo>
                    <a:pt x="317157" y="135470"/>
                  </a:lnTo>
                  <a:lnTo>
                    <a:pt x="272580" y="121551"/>
                  </a:lnTo>
                  <a:lnTo>
                    <a:pt x="221792" y="107861"/>
                  </a:lnTo>
                  <a:lnTo>
                    <a:pt x="166979" y="95338"/>
                  </a:lnTo>
                  <a:lnTo>
                    <a:pt x="110299" y="84924"/>
                  </a:lnTo>
                  <a:lnTo>
                    <a:pt x="53924" y="77546"/>
                  </a:lnTo>
                  <a:lnTo>
                    <a:pt x="0" y="74155"/>
                  </a:lnTo>
                  <a:lnTo>
                    <a:pt x="76" y="135470"/>
                  </a:lnTo>
                  <a:lnTo>
                    <a:pt x="203" y="175158"/>
                  </a:lnTo>
                  <a:lnTo>
                    <a:pt x="431" y="225653"/>
                  </a:lnTo>
                  <a:lnTo>
                    <a:pt x="723" y="276123"/>
                  </a:lnTo>
                  <a:lnTo>
                    <a:pt x="1066" y="326593"/>
                  </a:lnTo>
                  <a:lnTo>
                    <a:pt x="2159" y="478015"/>
                  </a:lnTo>
                  <a:lnTo>
                    <a:pt x="2501" y="528485"/>
                  </a:lnTo>
                  <a:lnTo>
                    <a:pt x="2794" y="578954"/>
                  </a:lnTo>
                  <a:lnTo>
                    <a:pt x="3022" y="629450"/>
                  </a:lnTo>
                  <a:lnTo>
                    <a:pt x="3124" y="662508"/>
                  </a:lnTo>
                  <a:lnTo>
                    <a:pt x="3238" y="730440"/>
                  </a:lnTo>
                  <a:lnTo>
                    <a:pt x="53797" y="736015"/>
                  </a:lnTo>
                  <a:lnTo>
                    <a:pt x="103784" y="743394"/>
                  </a:lnTo>
                  <a:lnTo>
                    <a:pt x="152831" y="752360"/>
                  </a:lnTo>
                  <a:lnTo>
                    <a:pt x="200647" y="762711"/>
                  </a:lnTo>
                  <a:lnTo>
                    <a:pt x="246888" y="774230"/>
                  </a:lnTo>
                  <a:lnTo>
                    <a:pt x="291236" y="786688"/>
                  </a:lnTo>
                  <a:lnTo>
                    <a:pt x="333375" y="799884"/>
                  </a:lnTo>
                  <a:lnTo>
                    <a:pt x="372960" y="813600"/>
                  </a:lnTo>
                  <a:lnTo>
                    <a:pt x="373570" y="763155"/>
                  </a:lnTo>
                  <a:lnTo>
                    <a:pt x="374103" y="712787"/>
                  </a:lnTo>
                  <a:lnTo>
                    <a:pt x="374561" y="662508"/>
                  </a:lnTo>
                  <a:lnTo>
                    <a:pt x="374980" y="612292"/>
                  </a:lnTo>
                  <a:lnTo>
                    <a:pt x="376428" y="411695"/>
                  </a:lnTo>
                  <a:lnTo>
                    <a:pt x="376834" y="361518"/>
                  </a:lnTo>
                  <a:lnTo>
                    <a:pt x="377278" y="311302"/>
                  </a:lnTo>
                  <a:lnTo>
                    <a:pt x="377786" y="261023"/>
                  </a:lnTo>
                  <a:lnTo>
                    <a:pt x="378383" y="210654"/>
                  </a:lnTo>
                  <a:lnTo>
                    <a:pt x="379082" y="160197"/>
                  </a:lnTo>
                  <a:close/>
                </a:path>
                <a:path w="952500" h="845185">
                  <a:moveTo>
                    <a:pt x="394563" y="123482"/>
                  </a:moveTo>
                  <a:lnTo>
                    <a:pt x="334162" y="77076"/>
                  </a:lnTo>
                  <a:lnTo>
                    <a:pt x="295910" y="53644"/>
                  </a:lnTo>
                  <a:lnTo>
                    <a:pt x="252501" y="32016"/>
                  </a:lnTo>
                  <a:lnTo>
                    <a:pt x="204089" y="13652"/>
                  </a:lnTo>
                  <a:lnTo>
                    <a:pt x="150837" y="0"/>
                  </a:lnTo>
                  <a:lnTo>
                    <a:pt x="139433" y="7023"/>
                  </a:lnTo>
                  <a:lnTo>
                    <a:pt x="116357" y="20916"/>
                  </a:lnTo>
                  <a:lnTo>
                    <a:pt x="104762" y="27724"/>
                  </a:lnTo>
                  <a:lnTo>
                    <a:pt x="151447" y="35775"/>
                  </a:lnTo>
                  <a:lnTo>
                    <a:pt x="201091" y="47193"/>
                  </a:lnTo>
                  <a:lnTo>
                    <a:pt x="251955" y="61836"/>
                  </a:lnTo>
                  <a:lnTo>
                    <a:pt x="302298" y="79540"/>
                  </a:lnTo>
                  <a:lnTo>
                    <a:pt x="350418" y="100139"/>
                  </a:lnTo>
                  <a:lnTo>
                    <a:pt x="394563" y="123482"/>
                  </a:lnTo>
                  <a:close/>
                </a:path>
                <a:path w="952500" h="845185">
                  <a:moveTo>
                    <a:pt x="548640" y="154076"/>
                  </a:moveTo>
                  <a:lnTo>
                    <a:pt x="543445" y="162775"/>
                  </a:lnTo>
                  <a:lnTo>
                    <a:pt x="537070" y="169608"/>
                  </a:lnTo>
                  <a:lnTo>
                    <a:pt x="529551" y="174078"/>
                  </a:lnTo>
                  <a:lnTo>
                    <a:pt x="520915" y="175679"/>
                  </a:lnTo>
                  <a:lnTo>
                    <a:pt x="434517" y="175679"/>
                  </a:lnTo>
                  <a:lnTo>
                    <a:pt x="424053" y="174078"/>
                  </a:lnTo>
                  <a:lnTo>
                    <a:pt x="415925" y="169608"/>
                  </a:lnTo>
                  <a:lnTo>
                    <a:pt x="410159" y="162775"/>
                  </a:lnTo>
                  <a:lnTo>
                    <a:pt x="406793" y="154076"/>
                  </a:lnTo>
                  <a:lnTo>
                    <a:pt x="403555" y="157314"/>
                  </a:lnTo>
                  <a:lnTo>
                    <a:pt x="403555" y="813600"/>
                  </a:lnTo>
                  <a:lnTo>
                    <a:pt x="405803" y="824979"/>
                  </a:lnTo>
                  <a:lnTo>
                    <a:pt x="412140" y="834898"/>
                  </a:lnTo>
                  <a:lnTo>
                    <a:pt x="421932" y="841908"/>
                  </a:lnTo>
                  <a:lnTo>
                    <a:pt x="434517" y="844562"/>
                  </a:lnTo>
                  <a:lnTo>
                    <a:pt x="520915" y="844562"/>
                  </a:lnTo>
                  <a:lnTo>
                    <a:pt x="531622" y="841908"/>
                  </a:lnTo>
                  <a:lnTo>
                    <a:pt x="540448" y="834898"/>
                  </a:lnTo>
                  <a:lnTo>
                    <a:pt x="546430" y="824979"/>
                  </a:lnTo>
                  <a:lnTo>
                    <a:pt x="548640" y="813600"/>
                  </a:lnTo>
                  <a:lnTo>
                    <a:pt x="548640" y="175679"/>
                  </a:lnTo>
                  <a:lnTo>
                    <a:pt x="548640" y="154076"/>
                  </a:lnTo>
                  <a:close/>
                </a:path>
                <a:path w="952500" h="845185">
                  <a:moveTo>
                    <a:pt x="952195" y="74155"/>
                  </a:moveTo>
                  <a:lnTo>
                    <a:pt x="899096" y="77546"/>
                  </a:lnTo>
                  <a:lnTo>
                    <a:pt x="843140" y="84924"/>
                  </a:lnTo>
                  <a:lnTo>
                    <a:pt x="786638" y="95338"/>
                  </a:lnTo>
                  <a:lnTo>
                    <a:pt x="731875" y="107861"/>
                  </a:lnTo>
                  <a:lnTo>
                    <a:pt x="681164" y="121551"/>
                  </a:lnTo>
                  <a:lnTo>
                    <a:pt x="636803" y="135470"/>
                  </a:lnTo>
                  <a:lnTo>
                    <a:pt x="576364" y="160197"/>
                  </a:lnTo>
                  <a:lnTo>
                    <a:pt x="576414" y="326593"/>
                  </a:lnTo>
                  <a:lnTo>
                    <a:pt x="576516" y="411695"/>
                  </a:lnTo>
                  <a:lnTo>
                    <a:pt x="576694" y="478015"/>
                  </a:lnTo>
                  <a:lnTo>
                    <a:pt x="576884" y="528485"/>
                  </a:lnTo>
                  <a:lnTo>
                    <a:pt x="577303" y="612292"/>
                  </a:lnTo>
                  <a:lnTo>
                    <a:pt x="577659" y="662508"/>
                  </a:lnTo>
                  <a:lnTo>
                    <a:pt x="578091" y="712787"/>
                  </a:lnTo>
                  <a:lnTo>
                    <a:pt x="578612" y="763155"/>
                  </a:lnTo>
                  <a:lnTo>
                    <a:pt x="579234" y="813600"/>
                  </a:lnTo>
                  <a:lnTo>
                    <a:pt x="618807" y="799884"/>
                  </a:lnTo>
                  <a:lnTo>
                    <a:pt x="660946" y="786688"/>
                  </a:lnTo>
                  <a:lnTo>
                    <a:pt x="705294" y="774230"/>
                  </a:lnTo>
                  <a:lnTo>
                    <a:pt x="751535" y="762711"/>
                  </a:lnTo>
                  <a:lnTo>
                    <a:pt x="799350" y="752360"/>
                  </a:lnTo>
                  <a:lnTo>
                    <a:pt x="848410" y="743394"/>
                  </a:lnTo>
                  <a:lnTo>
                    <a:pt x="898385" y="736015"/>
                  </a:lnTo>
                  <a:lnTo>
                    <a:pt x="948956" y="730440"/>
                  </a:lnTo>
                  <a:lnTo>
                    <a:pt x="949058" y="662508"/>
                  </a:lnTo>
                  <a:lnTo>
                    <a:pt x="949388" y="578954"/>
                  </a:lnTo>
                  <a:lnTo>
                    <a:pt x="949794" y="511975"/>
                  </a:lnTo>
                  <a:lnTo>
                    <a:pt x="950137" y="461835"/>
                  </a:lnTo>
                  <a:lnTo>
                    <a:pt x="951115" y="326593"/>
                  </a:lnTo>
                  <a:lnTo>
                    <a:pt x="951547" y="261023"/>
                  </a:lnTo>
                  <a:lnTo>
                    <a:pt x="951750" y="225653"/>
                  </a:lnTo>
                  <a:lnTo>
                    <a:pt x="951979" y="175158"/>
                  </a:lnTo>
                  <a:lnTo>
                    <a:pt x="952106" y="135470"/>
                  </a:lnTo>
                  <a:lnTo>
                    <a:pt x="952195" y="74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1115" y="2327766"/>
              <a:ext cx="234365" cy="1450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37645" y="2355490"/>
              <a:ext cx="290195" cy="123825"/>
            </a:xfrm>
            <a:custGeom>
              <a:avLst/>
              <a:gdLst/>
              <a:ahLst/>
              <a:cxnLst/>
              <a:rect l="l" t="t" r="r" b="b"/>
              <a:pathLst>
                <a:path w="290195" h="123825">
                  <a:moveTo>
                    <a:pt x="243712" y="0"/>
                  </a:moveTo>
                  <a:lnTo>
                    <a:pt x="190460" y="13647"/>
                  </a:lnTo>
                  <a:lnTo>
                    <a:pt x="142047" y="32013"/>
                  </a:lnTo>
                  <a:lnTo>
                    <a:pt x="98634" y="53640"/>
                  </a:lnTo>
                  <a:lnTo>
                    <a:pt x="60382" y="77066"/>
                  </a:lnTo>
                  <a:lnTo>
                    <a:pt x="27450" y="100833"/>
                  </a:lnTo>
                  <a:lnTo>
                    <a:pt x="0" y="123482"/>
                  </a:lnTo>
                  <a:lnTo>
                    <a:pt x="44141" y="100136"/>
                  </a:lnTo>
                  <a:lnTo>
                    <a:pt x="92252" y="79532"/>
                  </a:lnTo>
                  <a:lnTo>
                    <a:pt x="142603" y="61829"/>
                  </a:lnTo>
                  <a:lnTo>
                    <a:pt x="193463" y="47188"/>
                  </a:lnTo>
                  <a:lnTo>
                    <a:pt x="243101" y="35766"/>
                  </a:lnTo>
                  <a:lnTo>
                    <a:pt x="289788" y="27724"/>
                  </a:lnTo>
                  <a:lnTo>
                    <a:pt x="278190" y="20909"/>
                  </a:lnTo>
                  <a:lnTo>
                    <a:pt x="255118" y="7014"/>
                  </a:lnTo>
                  <a:lnTo>
                    <a:pt x="243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6715" y="2327766"/>
              <a:ext cx="234365" cy="1450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235" y="2214368"/>
              <a:ext cx="2972879" cy="275399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29" y="970"/>
            <a:ext cx="6529016" cy="532056"/>
          </a:xfrm>
          <a:custGeom>
            <a:avLst/>
            <a:gdLst/>
            <a:ahLst/>
            <a:cxnLst/>
            <a:rect l="l" t="t" r="r" b="b"/>
            <a:pathLst>
              <a:path w="5400040" h="440055">
                <a:moveTo>
                  <a:pt x="5399646" y="0"/>
                </a:moveTo>
                <a:lnTo>
                  <a:pt x="0" y="0"/>
                </a:lnTo>
                <a:lnTo>
                  <a:pt x="0" y="439915"/>
                </a:lnTo>
                <a:lnTo>
                  <a:pt x="2700007" y="439915"/>
                </a:lnTo>
                <a:lnTo>
                  <a:pt x="5399646" y="439915"/>
                </a:lnTo>
                <a:lnTo>
                  <a:pt x="5399646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089" y="1883"/>
            <a:ext cx="6239571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How to feed a neural network with text ?</a:t>
            </a:r>
          </a:p>
        </p:txBody>
      </p:sp>
      <p:sp>
        <p:nvSpPr>
          <p:cNvPr id="10" name="object 10"/>
          <p:cNvSpPr/>
          <p:nvPr/>
        </p:nvSpPr>
        <p:spPr>
          <a:xfrm>
            <a:off x="1970268" y="3597563"/>
            <a:ext cx="1422656" cy="1391178"/>
          </a:xfrm>
          <a:custGeom>
            <a:avLst/>
            <a:gdLst/>
            <a:ahLst/>
            <a:cxnLst/>
            <a:rect l="l" t="t" r="r" b="b"/>
            <a:pathLst>
              <a:path w="1176655" h="1150620">
                <a:moveTo>
                  <a:pt x="216865" y="863638"/>
                </a:moveTo>
                <a:lnTo>
                  <a:pt x="214464" y="853490"/>
                </a:lnTo>
                <a:lnTo>
                  <a:pt x="210375" y="843661"/>
                </a:lnTo>
                <a:lnTo>
                  <a:pt x="206832" y="834390"/>
                </a:lnTo>
                <a:lnTo>
                  <a:pt x="206070" y="825842"/>
                </a:lnTo>
                <a:lnTo>
                  <a:pt x="208318" y="820216"/>
                </a:lnTo>
                <a:lnTo>
                  <a:pt x="211455" y="816978"/>
                </a:lnTo>
                <a:lnTo>
                  <a:pt x="214058" y="813130"/>
                </a:lnTo>
                <a:lnTo>
                  <a:pt x="214706" y="805675"/>
                </a:lnTo>
                <a:lnTo>
                  <a:pt x="213626" y="797039"/>
                </a:lnTo>
                <a:lnTo>
                  <a:pt x="209308" y="789838"/>
                </a:lnTo>
                <a:lnTo>
                  <a:pt x="202819" y="783717"/>
                </a:lnTo>
                <a:lnTo>
                  <a:pt x="197421" y="778319"/>
                </a:lnTo>
                <a:lnTo>
                  <a:pt x="186270" y="776160"/>
                </a:lnTo>
                <a:lnTo>
                  <a:pt x="181940" y="769315"/>
                </a:lnTo>
                <a:lnTo>
                  <a:pt x="178346" y="763562"/>
                </a:lnTo>
                <a:lnTo>
                  <a:pt x="182308" y="754202"/>
                </a:lnTo>
                <a:lnTo>
                  <a:pt x="180860" y="747712"/>
                </a:lnTo>
                <a:lnTo>
                  <a:pt x="143065" y="714959"/>
                </a:lnTo>
                <a:lnTo>
                  <a:pt x="129895" y="711555"/>
                </a:lnTo>
                <a:lnTo>
                  <a:pt x="122047" y="707669"/>
                </a:lnTo>
                <a:lnTo>
                  <a:pt x="118300" y="700684"/>
                </a:lnTo>
                <a:lnTo>
                  <a:pt x="117500" y="687959"/>
                </a:lnTo>
                <a:lnTo>
                  <a:pt x="117602" y="676592"/>
                </a:lnTo>
                <a:lnTo>
                  <a:pt x="116967" y="668248"/>
                </a:lnTo>
                <a:lnTo>
                  <a:pt x="114973" y="660323"/>
                </a:lnTo>
                <a:lnTo>
                  <a:pt x="111023" y="650151"/>
                </a:lnTo>
                <a:lnTo>
                  <a:pt x="105625" y="643318"/>
                </a:lnTo>
                <a:lnTo>
                  <a:pt x="94957" y="644347"/>
                </a:lnTo>
                <a:lnTo>
                  <a:pt x="52044" y="681355"/>
                </a:lnTo>
                <a:lnTo>
                  <a:pt x="21958" y="720547"/>
                </a:lnTo>
                <a:lnTo>
                  <a:pt x="2692" y="764044"/>
                </a:lnTo>
                <a:lnTo>
                  <a:pt x="0" y="789571"/>
                </a:lnTo>
                <a:lnTo>
                  <a:pt x="1155" y="815505"/>
                </a:lnTo>
                <a:lnTo>
                  <a:pt x="17005" y="874750"/>
                </a:lnTo>
                <a:lnTo>
                  <a:pt x="37007" y="910958"/>
                </a:lnTo>
                <a:lnTo>
                  <a:pt x="63588" y="942073"/>
                </a:lnTo>
                <a:lnTo>
                  <a:pt x="130098" y="963206"/>
                </a:lnTo>
                <a:lnTo>
                  <a:pt x="166827" y="940320"/>
                </a:lnTo>
                <a:lnTo>
                  <a:pt x="171272" y="935278"/>
                </a:lnTo>
                <a:lnTo>
                  <a:pt x="175145" y="929970"/>
                </a:lnTo>
                <a:lnTo>
                  <a:pt x="178816" y="924521"/>
                </a:lnTo>
                <a:lnTo>
                  <a:pt x="182664" y="919073"/>
                </a:lnTo>
                <a:lnTo>
                  <a:pt x="187706" y="911517"/>
                </a:lnTo>
                <a:lnTo>
                  <a:pt x="188429" y="911161"/>
                </a:lnTo>
                <a:lnTo>
                  <a:pt x="195630" y="904316"/>
                </a:lnTo>
                <a:lnTo>
                  <a:pt x="205016" y="895743"/>
                </a:lnTo>
                <a:lnTo>
                  <a:pt x="211912" y="887488"/>
                </a:lnTo>
                <a:lnTo>
                  <a:pt x="215976" y="877493"/>
                </a:lnTo>
                <a:lnTo>
                  <a:pt x="216865" y="863638"/>
                </a:lnTo>
                <a:close/>
              </a:path>
              <a:path w="1176655" h="1150620">
                <a:moveTo>
                  <a:pt x="825627" y="237591"/>
                </a:moveTo>
                <a:lnTo>
                  <a:pt x="817613" y="176314"/>
                </a:lnTo>
                <a:lnTo>
                  <a:pt x="793940" y="118795"/>
                </a:lnTo>
                <a:lnTo>
                  <a:pt x="756183" y="69748"/>
                </a:lnTo>
                <a:lnTo>
                  <a:pt x="706831" y="32042"/>
                </a:lnTo>
                <a:lnTo>
                  <a:pt x="649617" y="8191"/>
                </a:lnTo>
                <a:lnTo>
                  <a:pt x="588391" y="0"/>
                </a:lnTo>
                <a:lnTo>
                  <a:pt x="557263" y="2082"/>
                </a:lnTo>
                <a:lnTo>
                  <a:pt x="497459" y="18237"/>
                </a:lnTo>
                <a:lnTo>
                  <a:pt x="443560" y="49352"/>
                </a:lnTo>
                <a:lnTo>
                  <a:pt x="399757" y="92989"/>
                </a:lnTo>
                <a:lnTo>
                  <a:pt x="368693" y="146888"/>
                </a:lnTo>
                <a:lnTo>
                  <a:pt x="352793" y="206692"/>
                </a:lnTo>
                <a:lnTo>
                  <a:pt x="350786" y="237591"/>
                </a:lnTo>
                <a:lnTo>
                  <a:pt x="352793" y="268719"/>
                </a:lnTo>
                <a:lnTo>
                  <a:pt x="368693" y="328523"/>
                </a:lnTo>
                <a:lnTo>
                  <a:pt x="399757" y="382422"/>
                </a:lnTo>
                <a:lnTo>
                  <a:pt x="443560" y="426224"/>
                </a:lnTo>
                <a:lnTo>
                  <a:pt x="497459" y="457288"/>
                </a:lnTo>
                <a:lnTo>
                  <a:pt x="557263" y="473189"/>
                </a:lnTo>
                <a:lnTo>
                  <a:pt x="588391" y="475195"/>
                </a:lnTo>
                <a:lnTo>
                  <a:pt x="619290" y="473189"/>
                </a:lnTo>
                <a:lnTo>
                  <a:pt x="678954" y="457288"/>
                </a:lnTo>
                <a:lnTo>
                  <a:pt x="732828" y="426224"/>
                </a:lnTo>
                <a:lnTo>
                  <a:pt x="776630" y="382422"/>
                </a:lnTo>
                <a:lnTo>
                  <a:pt x="807694" y="328523"/>
                </a:lnTo>
                <a:lnTo>
                  <a:pt x="823607" y="268719"/>
                </a:lnTo>
                <a:lnTo>
                  <a:pt x="825627" y="237591"/>
                </a:lnTo>
                <a:close/>
              </a:path>
              <a:path w="1176655" h="1150620">
                <a:moveTo>
                  <a:pt x="1034427" y="408597"/>
                </a:moveTo>
                <a:lnTo>
                  <a:pt x="588391" y="540715"/>
                </a:lnTo>
                <a:lnTo>
                  <a:pt x="141986" y="408597"/>
                </a:lnTo>
                <a:lnTo>
                  <a:pt x="141986" y="691553"/>
                </a:lnTo>
                <a:lnTo>
                  <a:pt x="185051" y="711187"/>
                </a:lnTo>
                <a:lnTo>
                  <a:pt x="204266" y="748080"/>
                </a:lnTo>
                <a:lnTo>
                  <a:pt x="203911" y="753478"/>
                </a:lnTo>
                <a:lnTo>
                  <a:pt x="203542" y="757440"/>
                </a:lnTo>
                <a:lnTo>
                  <a:pt x="203911" y="757796"/>
                </a:lnTo>
                <a:lnTo>
                  <a:pt x="231711" y="784720"/>
                </a:lnTo>
                <a:lnTo>
                  <a:pt x="237388" y="803516"/>
                </a:lnTo>
                <a:lnTo>
                  <a:pt x="237312" y="812812"/>
                </a:lnTo>
                <a:lnTo>
                  <a:pt x="235712" y="820305"/>
                </a:lnTo>
                <a:lnTo>
                  <a:pt x="232968" y="826249"/>
                </a:lnTo>
                <a:lnTo>
                  <a:pt x="229463" y="830872"/>
                </a:lnTo>
                <a:lnTo>
                  <a:pt x="230187" y="832319"/>
                </a:lnTo>
                <a:lnTo>
                  <a:pt x="230898" y="834123"/>
                </a:lnTo>
                <a:lnTo>
                  <a:pt x="231622" y="835558"/>
                </a:lnTo>
                <a:lnTo>
                  <a:pt x="234124" y="841298"/>
                </a:lnTo>
                <a:lnTo>
                  <a:pt x="236524" y="847712"/>
                </a:lnTo>
                <a:lnTo>
                  <a:pt x="238455" y="854798"/>
                </a:lnTo>
                <a:lnTo>
                  <a:pt x="239547" y="862558"/>
                </a:lnTo>
                <a:lnTo>
                  <a:pt x="238175" y="882675"/>
                </a:lnTo>
                <a:lnTo>
                  <a:pt x="232384" y="897661"/>
                </a:lnTo>
                <a:lnTo>
                  <a:pt x="223697" y="909142"/>
                </a:lnTo>
                <a:lnTo>
                  <a:pt x="213626" y="918718"/>
                </a:lnTo>
                <a:lnTo>
                  <a:pt x="211099" y="921232"/>
                </a:lnTo>
                <a:lnTo>
                  <a:pt x="204622" y="927354"/>
                </a:lnTo>
                <a:lnTo>
                  <a:pt x="193459" y="943559"/>
                </a:lnTo>
                <a:lnTo>
                  <a:pt x="189141" y="950036"/>
                </a:lnTo>
                <a:lnTo>
                  <a:pt x="183019" y="956513"/>
                </a:lnTo>
                <a:lnTo>
                  <a:pt x="173164" y="965390"/>
                </a:lnTo>
                <a:lnTo>
                  <a:pt x="163042" y="972642"/>
                </a:lnTo>
                <a:lnTo>
                  <a:pt x="152641" y="978395"/>
                </a:lnTo>
                <a:lnTo>
                  <a:pt x="141986" y="982802"/>
                </a:lnTo>
                <a:lnTo>
                  <a:pt x="141986" y="1025994"/>
                </a:lnTo>
                <a:lnTo>
                  <a:pt x="588391" y="1150200"/>
                </a:lnTo>
                <a:lnTo>
                  <a:pt x="1034427" y="1025994"/>
                </a:lnTo>
                <a:lnTo>
                  <a:pt x="1034427" y="982802"/>
                </a:lnTo>
                <a:lnTo>
                  <a:pt x="1023899" y="978395"/>
                </a:lnTo>
                <a:lnTo>
                  <a:pt x="1013498" y="972591"/>
                </a:lnTo>
                <a:lnTo>
                  <a:pt x="982941" y="943559"/>
                </a:lnTo>
                <a:lnTo>
                  <a:pt x="978979" y="937437"/>
                </a:lnTo>
                <a:lnTo>
                  <a:pt x="975029" y="932040"/>
                </a:lnTo>
                <a:lnTo>
                  <a:pt x="971778" y="927354"/>
                </a:lnTo>
                <a:lnTo>
                  <a:pt x="965301" y="921232"/>
                </a:lnTo>
                <a:lnTo>
                  <a:pt x="962787" y="918718"/>
                </a:lnTo>
                <a:lnTo>
                  <a:pt x="952703" y="909129"/>
                </a:lnTo>
                <a:lnTo>
                  <a:pt x="944016" y="897623"/>
                </a:lnTo>
                <a:lnTo>
                  <a:pt x="938225" y="882535"/>
                </a:lnTo>
                <a:lnTo>
                  <a:pt x="936866" y="862203"/>
                </a:lnTo>
                <a:lnTo>
                  <a:pt x="937945" y="854646"/>
                </a:lnTo>
                <a:lnTo>
                  <a:pt x="939876" y="847661"/>
                </a:lnTo>
                <a:lnTo>
                  <a:pt x="942276" y="841298"/>
                </a:lnTo>
                <a:lnTo>
                  <a:pt x="944791" y="835558"/>
                </a:lnTo>
                <a:lnTo>
                  <a:pt x="945502" y="834123"/>
                </a:lnTo>
                <a:lnTo>
                  <a:pt x="946226" y="831951"/>
                </a:lnTo>
                <a:lnTo>
                  <a:pt x="946950" y="830872"/>
                </a:lnTo>
                <a:lnTo>
                  <a:pt x="943571" y="826249"/>
                </a:lnTo>
                <a:lnTo>
                  <a:pt x="940816" y="820305"/>
                </a:lnTo>
                <a:lnTo>
                  <a:pt x="939139" y="812812"/>
                </a:lnTo>
                <a:lnTo>
                  <a:pt x="939025" y="803516"/>
                </a:lnTo>
                <a:lnTo>
                  <a:pt x="940968" y="793953"/>
                </a:lnTo>
                <a:lnTo>
                  <a:pt x="972502" y="757796"/>
                </a:lnTo>
                <a:lnTo>
                  <a:pt x="972870" y="757440"/>
                </a:lnTo>
                <a:lnTo>
                  <a:pt x="972502" y="753478"/>
                </a:lnTo>
                <a:lnTo>
                  <a:pt x="972146" y="748080"/>
                </a:lnTo>
                <a:lnTo>
                  <a:pt x="973582" y="742315"/>
                </a:lnTo>
                <a:lnTo>
                  <a:pt x="1007338" y="700405"/>
                </a:lnTo>
                <a:lnTo>
                  <a:pt x="1031900" y="691921"/>
                </a:lnTo>
                <a:lnTo>
                  <a:pt x="1034427" y="691197"/>
                </a:lnTo>
                <a:lnTo>
                  <a:pt x="1034427" y="540715"/>
                </a:lnTo>
                <a:lnTo>
                  <a:pt x="1034427" y="408597"/>
                </a:lnTo>
                <a:close/>
              </a:path>
              <a:path w="1176655" h="1150620">
                <a:moveTo>
                  <a:pt x="1176401" y="789571"/>
                </a:moveTo>
                <a:lnTo>
                  <a:pt x="1166190" y="740879"/>
                </a:lnTo>
                <a:lnTo>
                  <a:pt x="1140079" y="700481"/>
                </a:lnTo>
                <a:lnTo>
                  <a:pt x="1108583" y="663841"/>
                </a:lnTo>
                <a:lnTo>
                  <a:pt x="1070787" y="643318"/>
                </a:lnTo>
                <a:lnTo>
                  <a:pt x="1065390" y="650151"/>
                </a:lnTo>
                <a:lnTo>
                  <a:pt x="1061427" y="660311"/>
                </a:lnTo>
                <a:lnTo>
                  <a:pt x="1059434" y="668210"/>
                </a:lnTo>
                <a:lnTo>
                  <a:pt x="1058799" y="676440"/>
                </a:lnTo>
                <a:lnTo>
                  <a:pt x="1058900" y="687603"/>
                </a:lnTo>
                <a:lnTo>
                  <a:pt x="1058100" y="700544"/>
                </a:lnTo>
                <a:lnTo>
                  <a:pt x="1054354" y="707631"/>
                </a:lnTo>
                <a:lnTo>
                  <a:pt x="1046505" y="711555"/>
                </a:lnTo>
                <a:lnTo>
                  <a:pt x="1033348" y="714959"/>
                </a:lnTo>
                <a:lnTo>
                  <a:pt x="1020648" y="719264"/>
                </a:lnTo>
                <a:lnTo>
                  <a:pt x="1009586" y="725665"/>
                </a:lnTo>
                <a:lnTo>
                  <a:pt x="1000937" y="734910"/>
                </a:lnTo>
                <a:lnTo>
                  <a:pt x="995540" y="747712"/>
                </a:lnTo>
                <a:lnTo>
                  <a:pt x="994105" y="754202"/>
                </a:lnTo>
                <a:lnTo>
                  <a:pt x="998067" y="763193"/>
                </a:lnTo>
                <a:lnTo>
                  <a:pt x="994460" y="769315"/>
                </a:lnTo>
                <a:lnTo>
                  <a:pt x="990142" y="776160"/>
                </a:lnTo>
                <a:lnTo>
                  <a:pt x="978979" y="778319"/>
                </a:lnTo>
                <a:lnTo>
                  <a:pt x="973582" y="783717"/>
                </a:lnTo>
                <a:lnTo>
                  <a:pt x="967105" y="789838"/>
                </a:lnTo>
                <a:lnTo>
                  <a:pt x="962418" y="797039"/>
                </a:lnTo>
                <a:lnTo>
                  <a:pt x="961707" y="805675"/>
                </a:lnTo>
                <a:lnTo>
                  <a:pt x="962342" y="813079"/>
                </a:lnTo>
                <a:lnTo>
                  <a:pt x="964933" y="816838"/>
                </a:lnTo>
                <a:lnTo>
                  <a:pt x="968070" y="820064"/>
                </a:lnTo>
                <a:lnTo>
                  <a:pt x="970343" y="825842"/>
                </a:lnTo>
                <a:lnTo>
                  <a:pt x="969568" y="834237"/>
                </a:lnTo>
                <a:lnTo>
                  <a:pt x="966025" y="843534"/>
                </a:lnTo>
                <a:lnTo>
                  <a:pt x="961936" y="853440"/>
                </a:lnTo>
                <a:lnTo>
                  <a:pt x="959548" y="863638"/>
                </a:lnTo>
                <a:lnTo>
                  <a:pt x="960437" y="877493"/>
                </a:lnTo>
                <a:lnTo>
                  <a:pt x="964488" y="887488"/>
                </a:lnTo>
                <a:lnTo>
                  <a:pt x="971384" y="895743"/>
                </a:lnTo>
                <a:lnTo>
                  <a:pt x="980782" y="904316"/>
                </a:lnTo>
                <a:lnTo>
                  <a:pt x="987983" y="911161"/>
                </a:lnTo>
                <a:lnTo>
                  <a:pt x="988707" y="911517"/>
                </a:lnTo>
                <a:lnTo>
                  <a:pt x="993749" y="919073"/>
                </a:lnTo>
                <a:lnTo>
                  <a:pt x="997585" y="924521"/>
                </a:lnTo>
                <a:lnTo>
                  <a:pt x="1001255" y="929970"/>
                </a:lnTo>
                <a:lnTo>
                  <a:pt x="1005128" y="935278"/>
                </a:lnTo>
                <a:lnTo>
                  <a:pt x="1009586" y="940320"/>
                </a:lnTo>
                <a:lnTo>
                  <a:pt x="1046302" y="963206"/>
                </a:lnTo>
                <a:lnTo>
                  <a:pt x="1081239" y="961644"/>
                </a:lnTo>
                <a:lnTo>
                  <a:pt x="1139393" y="910958"/>
                </a:lnTo>
                <a:lnTo>
                  <a:pt x="1159395" y="874750"/>
                </a:lnTo>
                <a:lnTo>
                  <a:pt x="1175232" y="815505"/>
                </a:lnTo>
                <a:lnTo>
                  <a:pt x="1176401" y="789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75908" y="1882177"/>
            <a:ext cx="1504038" cy="1579279"/>
            <a:chOff x="2461323" y="1555923"/>
            <a:chExt cx="1243965" cy="130619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080" y="2744288"/>
              <a:ext cx="117360" cy="1173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5717" y="2541253"/>
              <a:ext cx="174599" cy="1745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61323" y="1555923"/>
              <a:ext cx="1243965" cy="1019175"/>
            </a:xfrm>
            <a:custGeom>
              <a:avLst/>
              <a:gdLst/>
              <a:ahLst/>
              <a:cxnLst/>
              <a:rect l="l" t="t" r="r" b="b"/>
              <a:pathLst>
                <a:path w="1243964" h="1019175">
                  <a:moveTo>
                    <a:pt x="464032" y="404279"/>
                  </a:moveTo>
                  <a:lnTo>
                    <a:pt x="461873" y="396722"/>
                  </a:lnTo>
                  <a:lnTo>
                    <a:pt x="455752" y="393128"/>
                  </a:lnTo>
                  <a:lnTo>
                    <a:pt x="390232" y="355320"/>
                  </a:lnTo>
                  <a:lnTo>
                    <a:pt x="384479" y="351726"/>
                  </a:lnTo>
                  <a:lnTo>
                    <a:pt x="376555" y="353885"/>
                  </a:lnTo>
                  <a:lnTo>
                    <a:pt x="372960" y="360006"/>
                  </a:lnTo>
                  <a:lnTo>
                    <a:pt x="369722" y="366128"/>
                  </a:lnTo>
                  <a:lnTo>
                    <a:pt x="371513" y="373684"/>
                  </a:lnTo>
                  <a:lnTo>
                    <a:pt x="377634" y="377278"/>
                  </a:lnTo>
                  <a:lnTo>
                    <a:pt x="443153" y="415086"/>
                  </a:lnTo>
                  <a:lnTo>
                    <a:pt x="449275" y="418680"/>
                  </a:lnTo>
                  <a:lnTo>
                    <a:pt x="456831" y="416521"/>
                  </a:lnTo>
                  <a:lnTo>
                    <a:pt x="464032" y="404279"/>
                  </a:lnTo>
                  <a:close/>
                </a:path>
                <a:path w="1243964" h="1019175">
                  <a:moveTo>
                    <a:pt x="522719" y="331203"/>
                  </a:moveTo>
                  <a:lnTo>
                    <a:pt x="519112" y="325081"/>
                  </a:lnTo>
                  <a:lnTo>
                    <a:pt x="481317" y="259562"/>
                  </a:lnTo>
                  <a:lnTo>
                    <a:pt x="477710" y="253809"/>
                  </a:lnTo>
                  <a:lnTo>
                    <a:pt x="470154" y="251650"/>
                  </a:lnTo>
                  <a:lnTo>
                    <a:pt x="464032" y="255244"/>
                  </a:lnTo>
                  <a:lnTo>
                    <a:pt x="457911" y="258483"/>
                  </a:lnTo>
                  <a:lnTo>
                    <a:pt x="455752" y="266407"/>
                  </a:lnTo>
                  <a:lnTo>
                    <a:pt x="459359" y="272529"/>
                  </a:lnTo>
                  <a:lnTo>
                    <a:pt x="497154" y="337680"/>
                  </a:lnTo>
                  <a:lnTo>
                    <a:pt x="500761" y="343801"/>
                  </a:lnTo>
                  <a:lnTo>
                    <a:pt x="508317" y="345960"/>
                  </a:lnTo>
                  <a:lnTo>
                    <a:pt x="520560" y="338759"/>
                  </a:lnTo>
                  <a:lnTo>
                    <a:pt x="522719" y="331203"/>
                  </a:lnTo>
                  <a:close/>
                </a:path>
                <a:path w="1243964" h="1019175">
                  <a:moveTo>
                    <a:pt x="629996" y="220687"/>
                  </a:moveTo>
                  <a:lnTo>
                    <a:pt x="624230" y="215290"/>
                  </a:lnTo>
                  <a:lnTo>
                    <a:pt x="610196" y="215290"/>
                  </a:lnTo>
                  <a:lnTo>
                    <a:pt x="604799" y="220687"/>
                  </a:lnTo>
                  <a:lnTo>
                    <a:pt x="604799" y="310324"/>
                  </a:lnTo>
                  <a:lnTo>
                    <a:pt x="610196" y="316090"/>
                  </a:lnTo>
                  <a:lnTo>
                    <a:pt x="617397" y="316090"/>
                  </a:lnTo>
                  <a:lnTo>
                    <a:pt x="624230" y="316090"/>
                  </a:lnTo>
                  <a:lnTo>
                    <a:pt x="629996" y="310324"/>
                  </a:lnTo>
                  <a:lnTo>
                    <a:pt x="629996" y="220687"/>
                  </a:lnTo>
                  <a:close/>
                </a:path>
                <a:path w="1243964" h="1019175">
                  <a:moveTo>
                    <a:pt x="746633" y="475919"/>
                  </a:moveTo>
                  <a:lnTo>
                    <a:pt x="736333" y="424929"/>
                  </a:lnTo>
                  <a:lnTo>
                    <a:pt x="716394" y="395363"/>
                  </a:lnTo>
                  <a:lnTo>
                    <a:pt x="716394" y="475919"/>
                  </a:lnTo>
                  <a:lnTo>
                    <a:pt x="714209" y="493522"/>
                  </a:lnTo>
                  <a:lnTo>
                    <a:pt x="708418" y="509536"/>
                  </a:lnTo>
                  <a:lnTo>
                    <a:pt x="700138" y="524687"/>
                  </a:lnTo>
                  <a:lnTo>
                    <a:pt x="690473" y="539648"/>
                  </a:lnTo>
                  <a:lnTo>
                    <a:pt x="685888" y="546468"/>
                  </a:lnTo>
                  <a:lnTo>
                    <a:pt x="681418" y="553466"/>
                  </a:lnTo>
                  <a:lnTo>
                    <a:pt x="677151" y="560654"/>
                  </a:lnTo>
                  <a:lnTo>
                    <a:pt x="676071" y="562686"/>
                  </a:lnTo>
                  <a:lnTo>
                    <a:pt x="676071" y="632879"/>
                  </a:lnTo>
                  <a:lnTo>
                    <a:pt x="676071" y="648004"/>
                  </a:lnTo>
                  <a:lnTo>
                    <a:pt x="674281" y="650062"/>
                  </a:lnTo>
                  <a:lnTo>
                    <a:pt x="674281" y="672846"/>
                  </a:lnTo>
                  <a:lnTo>
                    <a:pt x="674281" y="688327"/>
                  </a:lnTo>
                  <a:lnTo>
                    <a:pt x="669239" y="693724"/>
                  </a:lnTo>
                  <a:lnTo>
                    <a:pt x="566280" y="693724"/>
                  </a:lnTo>
                  <a:lnTo>
                    <a:pt x="561238" y="688327"/>
                  </a:lnTo>
                  <a:lnTo>
                    <a:pt x="561238" y="672846"/>
                  </a:lnTo>
                  <a:lnTo>
                    <a:pt x="566280" y="667080"/>
                  </a:lnTo>
                  <a:lnTo>
                    <a:pt x="669239" y="667080"/>
                  </a:lnTo>
                  <a:lnTo>
                    <a:pt x="674281" y="672846"/>
                  </a:lnTo>
                  <a:lnTo>
                    <a:pt x="674281" y="650062"/>
                  </a:lnTo>
                  <a:lnTo>
                    <a:pt x="671042" y="653770"/>
                  </a:lnTo>
                  <a:lnTo>
                    <a:pt x="568071" y="653770"/>
                  </a:lnTo>
                  <a:lnTo>
                    <a:pt x="563397" y="648004"/>
                  </a:lnTo>
                  <a:lnTo>
                    <a:pt x="563397" y="632879"/>
                  </a:lnTo>
                  <a:lnTo>
                    <a:pt x="568071" y="627126"/>
                  </a:lnTo>
                  <a:lnTo>
                    <a:pt x="671042" y="627126"/>
                  </a:lnTo>
                  <a:lnTo>
                    <a:pt x="676071" y="632879"/>
                  </a:lnTo>
                  <a:lnTo>
                    <a:pt x="676071" y="562686"/>
                  </a:lnTo>
                  <a:lnTo>
                    <a:pt x="660958" y="603364"/>
                  </a:lnTo>
                  <a:lnTo>
                    <a:pt x="577075" y="603364"/>
                  </a:lnTo>
                  <a:lnTo>
                    <a:pt x="559790" y="566648"/>
                  </a:lnTo>
                  <a:lnTo>
                    <a:pt x="553681" y="559079"/>
                  </a:lnTo>
                  <a:lnTo>
                    <a:pt x="540766" y="541794"/>
                  </a:lnTo>
                  <a:lnTo>
                    <a:pt x="528154" y="521957"/>
                  </a:lnTo>
                  <a:lnTo>
                    <a:pt x="518579" y="499910"/>
                  </a:lnTo>
                  <a:lnTo>
                    <a:pt x="514794" y="475919"/>
                  </a:lnTo>
                  <a:lnTo>
                    <a:pt x="522744" y="436791"/>
                  </a:lnTo>
                  <a:lnTo>
                    <a:pt x="544398" y="404736"/>
                  </a:lnTo>
                  <a:lnTo>
                    <a:pt x="576453" y="383082"/>
                  </a:lnTo>
                  <a:lnTo>
                    <a:pt x="615594" y="375119"/>
                  </a:lnTo>
                  <a:lnTo>
                    <a:pt x="654735" y="383082"/>
                  </a:lnTo>
                  <a:lnTo>
                    <a:pt x="686777" y="404736"/>
                  </a:lnTo>
                  <a:lnTo>
                    <a:pt x="708431" y="436791"/>
                  </a:lnTo>
                  <a:lnTo>
                    <a:pt x="716394" y="475919"/>
                  </a:lnTo>
                  <a:lnTo>
                    <a:pt x="716394" y="395363"/>
                  </a:lnTo>
                  <a:lnTo>
                    <a:pt x="708240" y="383273"/>
                  </a:lnTo>
                  <a:lnTo>
                    <a:pt x="696163" y="375119"/>
                  </a:lnTo>
                  <a:lnTo>
                    <a:pt x="666597" y="355193"/>
                  </a:lnTo>
                  <a:lnTo>
                    <a:pt x="615594" y="344881"/>
                  </a:lnTo>
                  <a:lnTo>
                    <a:pt x="564591" y="355193"/>
                  </a:lnTo>
                  <a:lnTo>
                    <a:pt x="522935" y="383273"/>
                  </a:lnTo>
                  <a:lnTo>
                    <a:pt x="494855" y="424929"/>
                  </a:lnTo>
                  <a:lnTo>
                    <a:pt x="484555" y="475919"/>
                  </a:lnTo>
                  <a:lnTo>
                    <a:pt x="489051" y="506933"/>
                  </a:lnTo>
                  <a:lnTo>
                    <a:pt x="500341" y="534428"/>
                  </a:lnTo>
                  <a:lnTo>
                    <a:pt x="515073" y="558139"/>
                  </a:lnTo>
                  <a:lnTo>
                    <a:pt x="529920" y="577799"/>
                  </a:lnTo>
                  <a:lnTo>
                    <a:pt x="532790" y="581406"/>
                  </a:lnTo>
                  <a:lnTo>
                    <a:pt x="535317" y="585000"/>
                  </a:lnTo>
                  <a:lnTo>
                    <a:pt x="547916" y="615607"/>
                  </a:lnTo>
                  <a:lnTo>
                    <a:pt x="548271" y="621004"/>
                  </a:lnTo>
                  <a:lnTo>
                    <a:pt x="543953" y="626402"/>
                  </a:lnTo>
                  <a:lnTo>
                    <a:pt x="541439" y="632879"/>
                  </a:lnTo>
                  <a:lnTo>
                    <a:pt x="541439" y="648004"/>
                  </a:lnTo>
                  <a:lnTo>
                    <a:pt x="543953" y="654850"/>
                  </a:lnTo>
                  <a:lnTo>
                    <a:pt x="548995" y="660603"/>
                  </a:lnTo>
                  <a:lnTo>
                    <a:pt x="543953" y="666000"/>
                  </a:lnTo>
                  <a:lnTo>
                    <a:pt x="541439" y="672846"/>
                  </a:lnTo>
                  <a:lnTo>
                    <a:pt x="541439" y="680402"/>
                  </a:lnTo>
                  <a:lnTo>
                    <a:pt x="543598" y="692023"/>
                  </a:lnTo>
                  <a:lnTo>
                    <a:pt x="549579" y="701522"/>
                  </a:lnTo>
                  <a:lnTo>
                    <a:pt x="558596" y="708101"/>
                  </a:lnTo>
                  <a:lnTo>
                    <a:pt x="569874" y="711009"/>
                  </a:lnTo>
                  <a:lnTo>
                    <a:pt x="569150" y="713879"/>
                  </a:lnTo>
                  <a:lnTo>
                    <a:pt x="569150" y="715327"/>
                  </a:lnTo>
                  <a:lnTo>
                    <a:pt x="570598" y="722668"/>
                  </a:lnTo>
                  <a:lnTo>
                    <a:pt x="574548" y="728611"/>
                  </a:lnTo>
                  <a:lnTo>
                    <a:pt x="580390" y="732599"/>
                  </a:lnTo>
                  <a:lnTo>
                    <a:pt x="587514" y="734047"/>
                  </a:lnTo>
                  <a:lnTo>
                    <a:pt x="594842" y="732599"/>
                  </a:lnTo>
                  <a:lnTo>
                    <a:pt x="600786" y="728611"/>
                  </a:lnTo>
                  <a:lnTo>
                    <a:pt x="604774" y="722668"/>
                  </a:lnTo>
                  <a:lnTo>
                    <a:pt x="606234" y="715327"/>
                  </a:lnTo>
                  <a:lnTo>
                    <a:pt x="606234" y="713879"/>
                  </a:lnTo>
                  <a:lnTo>
                    <a:pt x="605510" y="711009"/>
                  </a:lnTo>
                  <a:lnTo>
                    <a:pt x="629996" y="711009"/>
                  </a:lnTo>
                  <a:lnTo>
                    <a:pt x="629272" y="713879"/>
                  </a:lnTo>
                  <a:lnTo>
                    <a:pt x="629272" y="715327"/>
                  </a:lnTo>
                  <a:lnTo>
                    <a:pt x="630720" y="722668"/>
                  </a:lnTo>
                  <a:lnTo>
                    <a:pt x="634669" y="728611"/>
                  </a:lnTo>
                  <a:lnTo>
                    <a:pt x="640511" y="732599"/>
                  </a:lnTo>
                  <a:lnTo>
                    <a:pt x="647636" y="734047"/>
                  </a:lnTo>
                  <a:lnTo>
                    <a:pt x="654964" y="732599"/>
                  </a:lnTo>
                  <a:lnTo>
                    <a:pt x="660908" y="728611"/>
                  </a:lnTo>
                  <a:lnTo>
                    <a:pt x="664895" y="722668"/>
                  </a:lnTo>
                  <a:lnTo>
                    <a:pt x="666356" y="715327"/>
                  </a:lnTo>
                  <a:lnTo>
                    <a:pt x="666356" y="713879"/>
                  </a:lnTo>
                  <a:lnTo>
                    <a:pt x="665632" y="711009"/>
                  </a:lnTo>
                  <a:lnTo>
                    <a:pt x="666000" y="711009"/>
                  </a:lnTo>
                  <a:lnTo>
                    <a:pt x="677849" y="708660"/>
                  </a:lnTo>
                  <a:lnTo>
                    <a:pt x="687463" y="702195"/>
                  </a:lnTo>
                  <a:lnTo>
                    <a:pt x="693064" y="693724"/>
                  </a:lnTo>
                  <a:lnTo>
                    <a:pt x="693889" y="692480"/>
                  </a:lnTo>
                  <a:lnTo>
                    <a:pt x="696239" y="680402"/>
                  </a:lnTo>
                  <a:lnTo>
                    <a:pt x="696239" y="672846"/>
                  </a:lnTo>
                  <a:lnTo>
                    <a:pt x="694105" y="667080"/>
                  </a:lnTo>
                  <a:lnTo>
                    <a:pt x="693712" y="666000"/>
                  </a:lnTo>
                  <a:lnTo>
                    <a:pt x="689038" y="660603"/>
                  </a:lnTo>
                  <a:lnTo>
                    <a:pt x="693712" y="654850"/>
                  </a:lnTo>
                  <a:lnTo>
                    <a:pt x="694105" y="653770"/>
                  </a:lnTo>
                  <a:lnTo>
                    <a:pt x="696239" y="648004"/>
                  </a:lnTo>
                  <a:lnTo>
                    <a:pt x="696239" y="633958"/>
                  </a:lnTo>
                  <a:lnTo>
                    <a:pt x="694436" y="627849"/>
                  </a:lnTo>
                  <a:lnTo>
                    <a:pt x="693928" y="627126"/>
                  </a:lnTo>
                  <a:lnTo>
                    <a:pt x="691197" y="623163"/>
                  </a:lnTo>
                  <a:lnTo>
                    <a:pt x="690727" y="612902"/>
                  </a:lnTo>
                  <a:lnTo>
                    <a:pt x="691375" y="606831"/>
                  </a:lnTo>
                  <a:lnTo>
                    <a:pt x="692315" y="603364"/>
                  </a:lnTo>
                  <a:lnTo>
                    <a:pt x="694169" y="596506"/>
                  </a:lnTo>
                  <a:lnTo>
                    <a:pt x="715670" y="556564"/>
                  </a:lnTo>
                  <a:lnTo>
                    <a:pt x="726732" y="539470"/>
                  </a:lnTo>
                  <a:lnTo>
                    <a:pt x="736688" y="520700"/>
                  </a:lnTo>
                  <a:lnTo>
                    <a:pt x="743864" y="499719"/>
                  </a:lnTo>
                  <a:lnTo>
                    <a:pt x="746633" y="475919"/>
                  </a:lnTo>
                  <a:close/>
                </a:path>
                <a:path w="1243964" h="1019175">
                  <a:moveTo>
                    <a:pt x="778675" y="266407"/>
                  </a:moveTo>
                  <a:lnTo>
                    <a:pt x="776516" y="258483"/>
                  </a:lnTo>
                  <a:lnTo>
                    <a:pt x="770394" y="255244"/>
                  </a:lnTo>
                  <a:lnTo>
                    <a:pt x="764641" y="251650"/>
                  </a:lnTo>
                  <a:lnTo>
                    <a:pt x="756716" y="253809"/>
                  </a:lnTo>
                  <a:lnTo>
                    <a:pt x="753122" y="259562"/>
                  </a:lnTo>
                  <a:lnTo>
                    <a:pt x="715314" y="325081"/>
                  </a:lnTo>
                  <a:lnTo>
                    <a:pt x="712076" y="331203"/>
                  </a:lnTo>
                  <a:lnTo>
                    <a:pt x="714235" y="338759"/>
                  </a:lnTo>
                  <a:lnTo>
                    <a:pt x="720001" y="342366"/>
                  </a:lnTo>
                  <a:lnTo>
                    <a:pt x="726122" y="345960"/>
                  </a:lnTo>
                  <a:lnTo>
                    <a:pt x="734034" y="343801"/>
                  </a:lnTo>
                  <a:lnTo>
                    <a:pt x="737273" y="337680"/>
                  </a:lnTo>
                  <a:lnTo>
                    <a:pt x="775081" y="272529"/>
                  </a:lnTo>
                  <a:lnTo>
                    <a:pt x="778675" y="266407"/>
                  </a:lnTo>
                  <a:close/>
                </a:path>
                <a:path w="1243964" h="1019175">
                  <a:moveTo>
                    <a:pt x="865073" y="366128"/>
                  </a:moveTo>
                  <a:lnTo>
                    <a:pt x="857859" y="353885"/>
                  </a:lnTo>
                  <a:lnTo>
                    <a:pt x="850315" y="351726"/>
                  </a:lnTo>
                  <a:lnTo>
                    <a:pt x="844194" y="355320"/>
                  </a:lnTo>
                  <a:lnTo>
                    <a:pt x="778675" y="393128"/>
                  </a:lnTo>
                  <a:lnTo>
                    <a:pt x="772553" y="396722"/>
                  </a:lnTo>
                  <a:lnTo>
                    <a:pt x="770750" y="404279"/>
                  </a:lnTo>
                  <a:lnTo>
                    <a:pt x="774001" y="410400"/>
                  </a:lnTo>
                  <a:lnTo>
                    <a:pt x="777595" y="416521"/>
                  </a:lnTo>
                  <a:lnTo>
                    <a:pt x="785520" y="418680"/>
                  </a:lnTo>
                  <a:lnTo>
                    <a:pt x="862901" y="373684"/>
                  </a:lnTo>
                  <a:lnTo>
                    <a:pt x="865073" y="366128"/>
                  </a:lnTo>
                  <a:close/>
                </a:path>
                <a:path w="1243964" h="1019175">
                  <a:moveTo>
                    <a:pt x="1243799" y="429844"/>
                  </a:moveTo>
                  <a:lnTo>
                    <a:pt x="1239761" y="385089"/>
                  </a:lnTo>
                  <a:lnTo>
                    <a:pt x="1228153" y="342950"/>
                  </a:lnTo>
                  <a:lnTo>
                    <a:pt x="1222552" y="331190"/>
                  </a:lnTo>
                  <a:lnTo>
                    <a:pt x="1222552" y="429844"/>
                  </a:lnTo>
                  <a:lnTo>
                    <a:pt x="1216431" y="482168"/>
                  </a:lnTo>
                  <a:lnTo>
                    <a:pt x="1198841" y="530834"/>
                  </a:lnTo>
                  <a:lnTo>
                    <a:pt x="1170914" y="574065"/>
                  </a:lnTo>
                  <a:lnTo>
                    <a:pt x="1133792" y="610120"/>
                  </a:lnTo>
                  <a:lnTo>
                    <a:pt x="1088631" y="637209"/>
                  </a:lnTo>
                  <a:lnTo>
                    <a:pt x="1078915" y="641883"/>
                  </a:lnTo>
                  <a:lnTo>
                    <a:pt x="1083602" y="651598"/>
                  </a:lnTo>
                  <a:lnTo>
                    <a:pt x="1090002" y="666864"/>
                  </a:lnTo>
                  <a:lnTo>
                    <a:pt x="1094613" y="682434"/>
                  </a:lnTo>
                  <a:lnTo>
                    <a:pt x="1097419" y="698334"/>
                  </a:lnTo>
                  <a:lnTo>
                    <a:pt x="1098359" y="714603"/>
                  </a:lnTo>
                  <a:lnTo>
                    <a:pt x="1091095" y="759536"/>
                  </a:lnTo>
                  <a:lnTo>
                    <a:pt x="1070927" y="798576"/>
                  </a:lnTo>
                  <a:lnTo>
                    <a:pt x="1040180" y="829360"/>
                  </a:lnTo>
                  <a:lnTo>
                    <a:pt x="1001255" y="849553"/>
                  </a:lnTo>
                  <a:lnTo>
                    <a:pt x="956513" y="856805"/>
                  </a:lnTo>
                  <a:lnTo>
                    <a:pt x="939228" y="855802"/>
                  </a:lnTo>
                  <a:lnTo>
                    <a:pt x="922489" y="852766"/>
                  </a:lnTo>
                  <a:lnTo>
                    <a:pt x="906297" y="847699"/>
                  </a:lnTo>
                  <a:lnTo>
                    <a:pt x="890638" y="840600"/>
                  </a:lnTo>
                  <a:lnTo>
                    <a:pt x="879830" y="834847"/>
                  </a:lnTo>
                  <a:lnTo>
                    <a:pt x="875512" y="846366"/>
                  </a:lnTo>
                  <a:lnTo>
                    <a:pt x="855167" y="889101"/>
                  </a:lnTo>
                  <a:lnTo>
                    <a:pt x="826998" y="925982"/>
                  </a:lnTo>
                  <a:lnTo>
                    <a:pt x="792251" y="956170"/>
                  </a:lnTo>
                  <a:lnTo>
                    <a:pt x="752170" y="978801"/>
                  </a:lnTo>
                  <a:lnTo>
                    <a:pt x="707986" y="993013"/>
                  </a:lnTo>
                  <a:lnTo>
                    <a:pt x="660958" y="997927"/>
                  </a:lnTo>
                  <a:lnTo>
                    <a:pt x="615391" y="993330"/>
                  </a:lnTo>
                  <a:lnTo>
                    <a:pt x="572350" y="979944"/>
                  </a:lnTo>
                  <a:lnTo>
                    <a:pt x="532980" y="958430"/>
                  </a:lnTo>
                  <a:lnTo>
                    <a:pt x="498411" y="929411"/>
                  </a:lnTo>
                  <a:lnTo>
                    <a:pt x="487311" y="915479"/>
                  </a:lnTo>
                  <a:lnTo>
                    <a:pt x="469798" y="893521"/>
                  </a:lnTo>
                  <a:lnTo>
                    <a:pt x="462597" y="882370"/>
                  </a:lnTo>
                  <a:lnTo>
                    <a:pt x="453237" y="891730"/>
                  </a:lnTo>
                  <a:lnTo>
                    <a:pt x="431457" y="909650"/>
                  </a:lnTo>
                  <a:lnTo>
                    <a:pt x="407022" y="922743"/>
                  </a:lnTo>
                  <a:lnTo>
                    <a:pt x="380479" y="930770"/>
                  </a:lnTo>
                  <a:lnTo>
                    <a:pt x="352437" y="933488"/>
                  </a:lnTo>
                  <a:lnTo>
                    <a:pt x="307505" y="926236"/>
                  </a:lnTo>
                  <a:lnTo>
                    <a:pt x="268465" y="906043"/>
                  </a:lnTo>
                  <a:lnTo>
                    <a:pt x="237680" y="875245"/>
                  </a:lnTo>
                  <a:lnTo>
                    <a:pt x="217487" y="836218"/>
                  </a:lnTo>
                  <a:lnTo>
                    <a:pt x="210235" y="791286"/>
                  </a:lnTo>
                  <a:lnTo>
                    <a:pt x="210235" y="789127"/>
                  </a:lnTo>
                  <a:lnTo>
                    <a:pt x="210591" y="786980"/>
                  </a:lnTo>
                  <a:lnTo>
                    <a:pt x="210591" y="784440"/>
                  </a:lnTo>
                  <a:lnTo>
                    <a:pt x="211670" y="772922"/>
                  </a:lnTo>
                  <a:lnTo>
                    <a:pt x="202311" y="771118"/>
                  </a:lnTo>
                  <a:lnTo>
                    <a:pt x="159296" y="758418"/>
                  </a:lnTo>
                  <a:lnTo>
                    <a:pt x="120599" y="737920"/>
                  </a:lnTo>
                  <a:lnTo>
                    <a:pt x="87058" y="710615"/>
                  </a:lnTo>
                  <a:lnTo>
                    <a:pt x="59512" y="677481"/>
                  </a:lnTo>
                  <a:lnTo>
                    <a:pt x="38798" y="639508"/>
                  </a:lnTo>
                  <a:lnTo>
                    <a:pt x="25755" y="597687"/>
                  </a:lnTo>
                  <a:lnTo>
                    <a:pt x="21234" y="552970"/>
                  </a:lnTo>
                  <a:lnTo>
                    <a:pt x="27343" y="501345"/>
                  </a:lnTo>
                  <a:lnTo>
                    <a:pt x="44919" y="453440"/>
                  </a:lnTo>
                  <a:lnTo>
                    <a:pt x="72783" y="411010"/>
                  </a:lnTo>
                  <a:lnTo>
                    <a:pt x="109804" y="375805"/>
                  </a:lnTo>
                  <a:lnTo>
                    <a:pt x="154800" y="349567"/>
                  </a:lnTo>
                  <a:lnTo>
                    <a:pt x="163080" y="345960"/>
                  </a:lnTo>
                  <a:lnTo>
                    <a:pt x="160921" y="337324"/>
                  </a:lnTo>
                  <a:lnTo>
                    <a:pt x="158076" y="323786"/>
                  </a:lnTo>
                  <a:lnTo>
                    <a:pt x="156044" y="310235"/>
                  </a:lnTo>
                  <a:lnTo>
                    <a:pt x="154825" y="296824"/>
                  </a:lnTo>
                  <a:lnTo>
                    <a:pt x="154432" y="283679"/>
                  </a:lnTo>
                  <a:lnTo>
                    <a:pt x="159156" y="236893"/>
                  </a:lnTo>
                  <a:lnTo>
                    <a:pt x="172745" y="193281"/>
                  </a:lnTo>
                  <a:lnTo>
                    <a:pt x="194221" y="153784"/>
                  </a:lnTo>
                  <a:lnTo>
                    <a:pt x="222643" y="119354"/>
                  </a:lnTo>
                  <a:lnTo>
                    <a:pt x="257086" y="90932"/>
                  </a:lnTo>
                  <a:lnTo>
                    <a:pt x="296583" y="69456"/>
                  </a:lnTo>
                  <a:lnTo>
                    <a:pt x="340194" y="55867"/>
                  </a:lnTo>
                  <a:lnTo>
                    <a:pt x="386994" y="51130"/>
                  </a:lnTo>
                  <a:lnTo>
                    <a:pt x="433324" y="55727"/>
                  </a:lnTo>
                  <a:lnTo>
                    <a:pt x="477126" y="69215"/>
                  </a:lnTo>
                  <a:lnTo>
                    <a:pt x="517347" y="91224"/>
                  </a:lnTo>
                  <a:lnTo>
                    <a:pt x="552958" y="121323"/>
                  </a:lnTo>
                  <a:lnTo>
                    <a:pt x="562673" y="130683"/>
                  </a:lnTo>
                  <a:lnTo>
                    <a:pt x="569874" y="119519"/>
                  </a:lnTo>
                  <a:lnTo>
                    <a:pt x="604100" y="78206"/>
                  </a:lnTo>
                  <a:lnTo>
                    <a:pt x="646595" y="47307"/>
                  </a:lnTo>
                  <a:lnTo>
                    <a:pt x="695375" y="27952"/>
                  </a:lnTo>
                  <a:lnTo>
                    <a:pt x="748436" y="21247"/>
                  </a:lnTo>
                  <a:lnTo>
                    <a:pt x="798093" y="27127"/>
                  </a:lnTo>
                  <a:lnTo>
                    <a:pt x="843826" y="43916"/>
                  </a:lnTo>
                  <a:lnTo>
                    <a:pt x="884097" y="70345"/>
                  </a:lnTo>
                  <a:lnTo>
                    <a:pt x="917384" y="105143"/>
                  </a:lnTo>
                  <a:lnTo>
                    <a:pt x="942162" y="147040"/>
                  </a:lnTo>
                  <a:lnTo>
                    <a:pt x="956881" y="194767"/>
                  </a:lnTo>
                  <a:lnTo>
                    <a:pt x="958672" y="204851"/>
                  </a:lnTo>
                  <a:lnTo>
                    <a:pt x="968756" y="203403"/>
                  </a:lnTo>
                  <a:lnTo>
                    <a:pt x="975588" y="202730"/>
                  </a:lnTo>
                  <a:lnTo>
                    <a:pt x="982116" y="202285"/>
                  </a:lnTo>
                  <a:lnTo>
                    <a:pt x="988441" y="202044"/>
                  </a:lnTo>
                  <a:lnTo>
                    <a:pt x="994676" y="201968"/>
                  </a:lnTo>
                  <a:lnTo>
                    <a:pt x="1040536" y="206616"/>
                  </a:lnTo>
                  <a:lnTo>
                    <a:pt x="1083284" y="219913"/>
                  </a:lnTo>
                  <a:lnTo>
                    <a:pt x="1121981" y="240944"/>
                  </a:lnTo>
                  <a:lnTo>
                    <a:pt x="1155725" y="268795"/>
                  </a:lnTo>
                  <a:lnTo>
                    <a:pt x="1183576" y="302539"/>
                  </a:lnTo>
                  <a:lnTo>
                    <a:pt x="1204607" y="341236"/>
                  </a:lnTo>
                  <a:lnTo>
                    <a:pt x="1217904" y="383984"/>
                  </a:lnTo>
                  <a:lnTo>
                    <a:pt x="1222552" y="429844"/>
                  </a:lnTo>
                  <a:lnTo>
                    <a:pt x="1222552" y="331190"/>
                  </a:lnTo>
                  <a:lnTo>
                    <a:pt x="1185037" y="269367"/>
                  </a:lnTo>
                  <a:lnTo>
                    <a:pt x="1154938" y="239344"/>
                  </a:lnTo>
                  <a:lnTo>
                    <a:pt x="1120114" y="214757"/>
                  </a:lnTo>
                  <a:lnTo>
                    <a:pt x="1081252" y="196316"/>
                  </a:lnTo>
                  <a:lnTo>
                    <a:pt x="1039088" y="184746"/>
                  </a:lnTo>
                  <a:lnTo>
                    <a:pt x="994321" y="180721"/>
                  </a:lnTo>
                  <a:lnTo>
                    <a:pt x="982433" y="180721"/>
                  </a:lnTo>
                  <a:lnTo>
                    <a:pt x="975956" y="181444"/>
                  </a:lnTo>
                  <a:lnTo>
                    <a:pt x="961491" y="138074"/>
                  </a:lnTo>
                  <a:lnTo>
                    <a:pt x="939444" y="99187"/>
                  </a:lnTo>
                  <a:lnTo>
                    <a:pt x="910729" y="65608"/>
                  </a:lnTo>
                  <a:lnTo>
                    <a:pt x="876325" y="38100"/>
                  </a:lnTo>
                  <a:lnTo>
                    <a:pt x="837171" y="17462"/>
                  </a:lnTo>
                  <a:lnTo>
                    <a:pt x="794219" y="4508"/>
                  </a:lnTo>
                  <a:lnTo>
                    <a:pt x="748436" y="0"/>
                  </a:lnTo>
                  <a:lnTo>
                    <a:pt x="703922" y="4241"/>
                  </a:lnTo>
                  <a:lnTo>
                    <a:pt x="661758" y="16598"/>
                  </a:lnTo>
                  <a:lnTo>
                    <a:pt x="622922" y="36550"/>
                  </a:lnTo>
                  <a:lnTo>
                    <a:pt x="588378" y="63601"/>
                  </a:lnTo>
                  <a:lnTo>
                    <a:pt x="559079" y="97205"/>
                  </a:lnTo>
                  <a:lnTo>
                    <a:pt x="521347" y="68313"/>
                  </a:lnTo>
                  <a:lnTo>
                    <a:pt x="487286" y="51130"/>
                  </a:lnTo>
                  <a:lnTo>
                    <a:pt x="479513" y="47218"/>
                  </a:lnTo>
                  <a:lnTo>
                    <a:pt x="434428" y="34277"/>
                  </a:lnTo>
                  <a:lnTo>
                    <a:pt x="386994" y="29883"/>
                  </a:lnTo>
                  <a:lnTo>
                    <a:pt x="341388" y="33985"/>
                  </a:lnTo>
                  <a:lnTo>
                    <a:pt x="298437" y="45783"/>
                  </a:lnTo>
                  <a:lnTo>
                    <a:pt x="258851" y="64566"/>
                  </a:lnTo>
                  <a:lnTo>
                    <a:pt x="223367" y="89623"/>
                  </a:lnTo>
                  <a:lnTo>
                    <a:pt x="192709" y="120230"/>
                  </a:lnTo>
                  <a:lnTo>
                    <a:pt x="167601" y="155651"/>
                  </a:lnTo>
                  <a:lnTo>
                    <a:pt x="148767" y="195186"/>
                  </a:lnTo>
                  <a:lnTo>
                    <a:pt x="136944" y="238099"/>
                  </a:lnTo>
                  <a:lnTo>
                    <a:pt x="132842" y="283679"/>
                  </a:lnTo>
                  <a:lnTo>
                    <a:pt x="133172" y="295960"/>
                  </a:lnTo>
                  <a:lnTo>
                    <a:pt x="134175" y="308444"/>
                  </a:lnTo>
                  <a:lnTo>
                    <a:pt x="135864" y="321056"/>
                  </a:lnTo>
                  <a:lnTo>
                    <a:pt x="138239" y="333730"/>
                  </a:lnTo>
                  <a:lnTo>
                    <a:pt x="98742" y="357479"/>
                  </a:lnTo>
                  <a:lnTo>
                    <a:pt x="64947" y="387705"/>
                  </a:lnTo>
                  <a:lnTo>
                    <a:pt x="37528" y="423418"/>
                  </a:lnTo>
                  <a:lnTo>
                    <a:pt x="17119" y="463600"/>
                  </a:lnTo>
                  <a:lnTo>
                    <a:pt x="4381" y="507238"/>
                  </a:lnTo>
                  <a:lnTo>
                    <a:pt x="0" y="553326"/>
                  </a:lnTo>
                  <a:lnTo>
                    <a:pt x="4686" y="600837"/>
                  </a:lnTo>
                  <a:lnTo>
                    <a:pt x="18199" y="645477"/>
                  </a:lnTo>
                  <a:lnTo>
                    <a:pt x="39700" y="686244"/>
                  </a:lnTo>
                  <a:lnTo>
                    <a:pt x="68364" y="722109"/>
                  </a:lnTo>
                  <a:lnTo>
                    <a:pt x="103352" y="752068"/>
                  </a:lnTo>
                  <a:lnTo>
                    <a:pt x="143840" y="775106"/>
                  </a:lnTo>
                  <a:lnTo>
                    <a:pt x="189001" y="790219"/>
                  </a:lnTo>
                  <a:lnTo>
                    <a:pt x="189001" y="791286"/>
                  </a:lnTo>
                  <a:lnTo>
                    <a:pt x="194830" y="834771"/>
                  </a:lnTo>
                  <a:lnTo>
                    <a:pt x="211289" y="873823"/>
                  </a:lnTo>
                  <a:lnTo>
                    <a:pt x="236829" y="906894"/>
                  </a:lnTo>
                  <a:lnTo>
                    <a:pt x="269900" y="932434"/>
                  </a:lnTo>
                  <a:lnTo>
                    <a:pt x="308952" y="948893"/>
                  </a:lnTo>
                  <a:lnTo>
                    <a:pt x="352437" y="954722"/>
                  </a:lnTo>
                  <a:lnTo>
                    <a:pt x="381584" y="952195"/>
                  </a:lnTo>
                  <a:lnTo>
                    <a:pt x="409308" y="944689"/>
                  </a:lnTo>
                  <a:lnTo>
                    <a:pt x="432854" y="933488"/>
                  </a:lnTo>
                  <a:lnTo>
                    <a:pt x="435152" y="932408"/>
                  </a:lnTo>
                  <a:lnTo>
                    <a:pt x="458635" y="915479"/>
                  </a:lnTo>
                  <a:lnTo>
                    <a:pt x="490042" y="951293"/>
                  </a:lnTo>
                  <a:lnTo>
                    <a:pt x="526986" y="980135"/>
                  </a:lnTo>
                  <a:lnTo>
                    <a:pt x="568477" y="1001433"/>
                  </a:lnTo>
                  <a:lnTo>
                    <a:pt x="613473" y="1014641"/>
                  </a:lnTo>
                  <a:lnTo>
                    <a:pt x="660958" y="1019162"/>
                  </a:lnTo>
                  <a:lnTo>
                    <a:pt x="710488" y="1014183"/>
                  </a:lnTo>
                  <a:lnTo>
                    <a:pt x="757161" y="999769"/>
                  </a:lnTo>
                  <a:lnTo>
                    <a:pt x="760564" y="997927"/>
                  </a:lnTo>
                  <a:lnTo>
                    <a:pt x="799769" y="976782"/>
                  </a:lnTo>
                  <a:lnTo>
                    <a:pt x="837133" y="946048"/>
                  </a:lnTo>
                  <a:lnTo>
                    <a:pt x="868057" y="908418"/>
                  </a:lnTo>
                  <a:lnTo>
                    <a:pt x="891362" y="864730"/>
                  </a:lnTo>
                  <a:lnTo>
                    <a:pt x="906995" y="870610"/>
                  </a:lnTo>
                  <a:lnTo>
                    <a:pt x="923112" y="874763"/>
                  </a:lnTo>
                  <a:lnTo>
                    <a:pt x="939647" y="877227"/>
                  </a:lnTo>
                  <a:lnTo>
                    <a:pt x="956513" y="878039"/>
                  </a:lnTo>
                  <a:lnTo>
                    <a:pt x="999871" y="872185"/>
                  </a:lnTo>
                  <a:lnTo>
                    <a:pt x="1017473" y="864730"/>
                  </a:lnTo>
                  <a:lnTo>
                    <a:pt x="1036193" y="856805"/>
                  </a:lnTo>
                  <a:lnTo>
                    <a:pt x="1071981" y="830084"/>
                  </a:lnTo>
                  <a:lnTo>
                    <a:pt x="1097584" y="796988"/>
                  </a:lnTo>
                  <a:lnTo>
                    <a:pt x="1114094" y="757974"/>
                  </a:lnTo>
                  <a:lnTo>
                    <a:pt x="1119962" y="714603"/>
                  </a:lnTo>
                  <a:lnTo>
                    <a:pt x="1119149" y="698538"/>
                  </a:lnTo>
                  <a:lnTo>
                    <a:pt x="1116761" y="682752"/>
                  </a:lnTo>
                  <a:lnTo>
                    <a:pt x="1112812" y="667219"/>
                  </a:lnTo>
                  <a:lnTo>
                    <a:pt x="1107351" y="651967"/>
                  </a:lnTo>
                  <a:lnTo>
                    <a:pt x="1146327" y="627418"/>
                  </a:lnTo>
                  <a:lnTo>
                    <a:pt x="1179677" y="596544"/>
                  </a:lnTo>
                  <a:lnTo>
                    <a:pt x="1206754" y="560349"/>
                  </a:lnTo>
                  <a:lnTo>
                    <a:pt x="1226896" y="519836"/>
                  </a:lnTo>
                  <a:lnTo>
                    <a:pt x="1239456" y="475996"/>
                  </a:lnTo>
                  <a:lnTo>
                    <a:pt x="1243799" y="429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92189" y="2471847"/>
            <a:ext cx="308639" cy="90869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5804" spc="-150" dirty="0">
                <a:latin typeface="+mj-lt"/>
                <a:cs typeface="Arial MT"/>
              </a:rPr>
              <a:t>?</a:t>
            </a:r>
            <a:endParaRPr sz="5804" spc="-150">
              <a:latin typeface="+mj-l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26318" y="3918349"/>
            <a:ext cx="261806" cy="609600"/>
          </a:xfrm>
          <a:custGeom>
            <a:avLst/>
            <a:gdLst/>
            <a:ahLst/>
            <a:cxnLst/>
            <a:rect l="l" t="t" r="r" b="b"/>
            <a:pathLst>
              <a:path w="216535" h="504189">
                <a:moveTo>
                  <a:pt x="0" y="0"/>
                </a:moveTo>
                <a:lnTo>
                  <a:pt x="0" y="503999"/>
                </a:lnTo>
                <a:lnTo>
                  <a:pt x="216357" y="252006"/>
                </a:lnTo>
                <a:lnTo>
                  <a:pt x="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50644" y="890095"/>
            <a:ext cx="2485233" cy="1317289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15356" marR="758565">
              <a:lnSpc>
                <a:spcPts val="2527"/>
              </a:lnSpc>
              <a:spcBef>
                <a:spcPts val="272"/>
              </a:spcBef>
            </a:pPr>
            <a:r>
              <a:rPr sz="2176" spc="-150" dirty="0">
                <a:latin typeface="+mj-lt"/>
                <a:cs typeface="Arial MT"/>
              </a:rPr>
              <a:t>Variable size  Large size space</a:t>
            </a:r>
            <a:endParaRPr sz="2176" spc="-150">
              <a:latin typeface="+mj-lt"/>
              <a:cs typeface="Arial MT"/>
            </a:endParaRPr>
          </a:p>
          <a:p>
            <a:pPr marL="15356">
              <a:lnSpc>
                <a:spcPts val="2424"/>
              </a:lnSpc>
            </a:pPr>
            <a:r>
              <a:rPr sz="2176" spc="-150" dirty="0">
                <a:latin typeface="+mj-lt"/>
                <a:cs typeface="Arial MT"/>
              </a:rPr>
              <a:t>Conceptual contents ;-)</a:t>
            </a:r>
            <a:endParaRPr sz="2176" spc="-150">
              <a:latin typeface="+mj-lt"/>
              <a:cs typeface="Arial MT"/>
            </a:endParaRPr>
          </a:p>
          <a:p>
            <a:pPr marL="15356">
              <a:lnSpc>
                <a:spcPts val="2569"/>
              </a:lnSpc>
            </a:pPr>
            <a:r>
              <a:rPr sz="2176" spc="-150" dirty="0">
                <a:latin typeface="+mj-lt"/>
                <a:cs typeface="Arial MT"/>
              </a:rPr>
              <a:t>...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51754" y="2792632"/>
            <a:ext cx="308639" cy="90869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5804" spc="-150" dirty="0">
                <a:latin typeface="+mj-lt"/>
                <a:cs typeface="Arial MT"/>
              </a:rPr>
              <a:t>?</a:t>
            </a:r>
            <a:endParaRPr sz="5804" spc="-150">
              <a:latin typeface="+mj-l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08869" y="958549"/>
            <a:ext cx="0" cy="1219200"/>
          </a:xfrm>
          <a:custGeom>
            <a:avLst/>
            <a:gdLst/>
            <a:ahLst/>
            <a:cxnLst/>
            <a:rect l="l" t="t" r="r" b="b"/>
            <a:pathLst>
              <a:path h="1008380">
                <a:moveTo>
                  <a:pt x="0" y="0"/>
                </a:moveTo>
                <a:lnTo>
                  <a:pt x="0" y="1007999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44168" y="981183"/>
            <a:ext cx="270565" cy="23940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4079" y="2242901"/>
            <a:ext cx="5595422" cy="105732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3385" spc="-150" dirty="0">
                <a:latin typeface="+mj-lt"/>
                <a:cs typeface="Trebuchet MS"/>
              </a:rPr>
              <a:t>« I've never seen a movie like this before. »</a:t>
            </a:r>
            <a:endParaRPr sz="3385" spc="-150">
              <a:latin typeface="+mj-lt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970"/>
            <a:ext cx="3047232" cy="532056"/>
          </a:xfrm>
          <a:custGeom>
            <a:avLst/>
            <a:gdLst/>
            <a:ahLst/>
            <a:cxnLst/>
            <a:rect l="l" t="t" r="r" b="b"/>
            <a:pathLst>
              <a:path w="2520315" h="440055">
                <a:moveTo>
                  <a:pt x="2519997" y="0"/>
                </a:moveTo>
                <a:lnTo>
                  <a:pt x="0" y="0"/>
                </a:lnTo>
                <a:lnTo>
                  <a:pt x="0" y="439915"/>
                </a:lnTo>
                <a:lnTo>
                  <a:pt x="1260005" y="439915"/>
                </a:lnTo>
                <a:lnTo>
                  <a:pt x="2519997" y="439915"/>
                </a:lnTo>
                <a:lnTo>
                  <a:pt x="2519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2797711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One hot encoding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59484" y="4372646"/>
            <a:ext cx="3321322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>
              <a:lnSpc>
                <a:spcPts val="2188"/>
              </a:lnSpc>
              <a:spcBef>
                <a:spcPts val="544"/>
              </a:spcBef>
            </a:pPr>
            <a:r>
              <a:rPr sz="2176" spc="-150" dirty="0">
                <a:latin typeface="+mj-lt"/>
                <a:cs typeface="Arial MT"/>
              </a:rPr>
              <a:t>How to build a descriptor for  this kind of data (text, DNA, ...)?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663619" y="4128591"/>
            <a:ext cx="598084" cy="531289"/>
            <a:chOff x="3030118" y="3413895"/>
            <a:chExt cx="494665" cy="439420"/>
          </a:xfrm>
        </p:grpSpPr>
        <p:sp>
          <p:nvSpPr>
            <p:cNvPr id="7" name="object 7"/>
            <p:cNvSpPr/>
            <p:nvPr/>
          </p:nvSpPr>
          <p:spPr>
            <a:xfrm>
              <a:off x="3030118" y="3413895"/>
              <a:ext cx="494665" cy="439420"/>
            </a:xfrm>
            <a:custGeom>
              <a:avLst/>
              <a:gdLst/>
              <a:ahLst/>
              <a:cxnLst/>
              <a:rect l="l" t="t" r="r" b="b"/>
              <a:pathLst>
                <a:path w="494664" h="439420">
                  <a:moveTo>
                    <a:pt x="291996" y="0"/>
                  </a:moveTo>
                  <a:lnTo>
                    <a:pt x="203574" y="0"/>
                  </a:lnTo>
                  <a:lnTo>
                    <a:pt x="197932" y="465"/>
                  </a:lnTo>
                  <a:lnTo>
                    <a:pt x="151722" y="12093"/>
                  </a:lnTo>
                  <a:lnTo>
                    <a:pt x="109739" y="30395"/>
                  </a:lnTo>
                  <a:lnTo>
                    <a:pt x="73034" y="54489"/>
                  </a:lnTo>
                  <a:lnTo>
                    <a:pt x="42657" y="83493"/>
                  </a:lnTo>
                  <a:lnTo>
                    <a:pt x="19659" y="116526"/>
                  </a:lnTo>
                  <a:lnTo>
                    <a:pt x="5089" y="152704"/>
                  </a:lnTo>
                  <a:lnTo>
                    <a:pt x="0" y="191147"/>
                  </a:lnTo>
                  <a:lnTo>
                    <a:pt x="4942" y="230747"/>
                  </a:lnTo>
                  <a:lnTo>
                    <a:pt x="19153" y="267503"/>
                  </a:lnTo>
                  <a:lnTo>
                    <a:pt x="41709" y="300665"/>
                  </a:lnTo>
                  <a:lnTo>
                    <a:pt x="71686" y="329480"/>
                  </a:lnTo>
                  <a:lnTo>
                    <a:pt x="108160" y="353200"/>
                  </a:lnTo>
                  <a:lnTo>
                    <a:pt x="150206" y="371071"/>
                  </a:lnTo>
                  <a:lnTo>
                    <a:pt x="196900" y="382345"/>
                  </a:lnTo>
                  <a:lnTo>
                    <a:pt x="247319" y="386270"/>
                  </a:lnTo>
                  <a:lnTo>
                    <a:pt x="279233" y="415549"/>
                  </a:lnTo>
                  <a:lnTo>
                    <a:pt x="319549" y="432576"/>
                  </a:lnTo>
                  <a:lnTo>
                    <a:pt x="352559" y="438835"/>
                  </a:lnTo>
                  <a:lnTo>
                    <a:pt x="430923" y="438835"/>
                  </a:lnTo>
                  <a:lnTo>
                    <a:pt x="430923" y="434873"/>
                  </a:lnTo>
                  <a:lnTo>
                    <a:pt x="434886" y="431279"/>
                  </a:lnTo>
                  <a:lnTo>
                    <a:pt x="434886" y="427672"/>
                  </a:lnTo>
                  <a:lnTo>
                    <a:pt x="430923" y="423710"/>
                  </a:lnTo>
                  <a:lnTo>
                    <a:pt x="427316" y="423710"/>
                  </a:lnTo>
                  <a:lnTo>
                    <a:pt x="411261" y="413247"/>
                  </a:lnTo>
                  <a:lnTo>
                    <a:pt x="396859" y="398872"/>
                  </a:lnTo>
                  <a:lnTo>
                    <a:pt x="384547" y="380986"/>
                  </a:lnTo>
                  <a:lnTo>
                    <a:pt x="374764" y="359994"/>
                  </a:lnTo>
                  <a:lnTo>
                    <a:pt x="416159" y="336280"/>
                  </a:lnTo>
                  <a:lnTo>
                    <a:pt x="449591" y="306469"/>
                  </a:lnTo>
                  <a:lnTo>
                    <a:pt x="474349" y="271629"/>
                  </a:lnTo>
                  <a:lnTo>
                    <a:pt x="489725" y="232832"/>
                  </a:lnTo>
                  <a:lnTo>
                    <a:pt x="494626" y="194154"/>
                  </a:lnTo>
                  <a:lnTo>
                    <a:pt x="494626" y="188193"/>
                  </a:lnTo>
                  <a:lnTo>
                    <a:pt x="291996" y="0"/>
                  </a:lnTo>
                  <a:close/>
                </a:path>
                <a:path w="494664" h="439420">
                  <a:moveTo>
                    <a:pt x="494626" y="0"/>
                  </a:moveTo>
                  <a:lnTo>
                    <a:pt x="291996" y="0"/>
                  </a:lnTo>
                  <a:lnTo>
                    <a:pt x="297758" y="465"/>
                  </a:lnTo>
                  <a:lnTo>
                    <a:pt x="344496" y="12093"/>
                  </a:lnTo>
                  <a:lnTo>
                    <a:pt x="386601" y="30395"/>
                  </a:lnTo>
                  <a:lnTo>
                    <a:pt x="423141" y="54489"/>
                  </a:lnTo>
                  <a:lnTo>
                    <a:pt x="453184" y="83493"/>
                  </a:lnTo>
                  <a:lnTo>
                    <a:pt x="475798" y="116526"/>
                  </a:lnTo>
                  <a:lnTo>
                    <a:pt x="490050" y="152704"/>
                  </a:lnTo>
                  <a:lnTo>
                    <a:pt x="494626" y="188193"/>
                  </a:lnTo>
                  <a:lnTo>
                    <a:pt x="494626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1278" y="3492724"/>
              <a:ext cx="119875" cy="232562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6093697" y="2960770"/>
            <a:ext cx="0" cy="1292905"/>
          </a:xfrm>
          <a:custGeom>
            <a:avLst/>
            <a:gdLst/>
            <a:ahLst/>
            <a:cxnLst/>
            <a:rect l="l" t="t" r="r" b="b"/>
            <a:pathLst>
              <a:path h="1069339">
                <a:moveTo>
                  <a:pt x="0" y="0"/>
                </a:moveTo>
                <a:lnTo>
                  <a:pt x="0" y="1069200"/>
                </a:lnTo>
              </a:path>
            </a:pathLst>
          </a:custGeom>
          <a:ln w="6479">
            <a:solidFill>
              <a:srgbClr val="CCCCCC"/>
            </a:solidFill>
            <a:prstDash val="sysDot"/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8188" y="1916128"/>
            <a:ext cx="1393481" cy="1393481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152359" y="576364"/>
                </a:moveTo>
                <a:lnTo>
                  <a:pt x="1150152" y="626597"/>
                </a:lnTo>
                <a:lnTo>
                  <a:pt x="1143585" y="676311"/>
                </a:lnTo>
                <a:lnTo>
                  <a:pt x="1132738" y="725225"/>
                </a:lnTo>
                <a:lnTo>
                  <a:pt x="1117691" y="773058"/>
                </a:lnTo>
                <a:lnTo>
                  <a:pt x="1098526" y="819531"/>
                </a:lnTo>
                <a:lnTo>
                  <a:pt x="1075321" y="864362"/>
                </a:lnTo>
                <a:lnTo>
                  <a:pt x="1048144" y="906837"/>
                </a:lnTo>
                <a:lnTo>
                  <a:pt x="1017507" y="946653"/>
                </a:lnTo>
                <a:lnTo>
                  <a:pt x="983610" y="983610"/>
                </a:lnTo>
                <a:lnTo>
                  <a:pt x="946653" y="1017507"/>
                </a:lnTo>
                <a:lnTo>
                  <a:pt x="906837" y="1048144"/>
                </a:lnTo>
                <a:lnTo>
                  <a:pt x="864362" y="1075321"/>
                </a:lnTo>
                <a:lnTo>
                  <a:pt x="819526" y="1098530"/>
                </a:lnTo>
                <a:lnTo>
                  <a:pt x="773052" y="1117697"/>
                </a:lnTo>
                <a:lnTo>
                  <a:pt x="725219" y="1132743"/>
                </a:lnTo>
                <a:lnTo>
                  <a:pt x="676305" y="1143588"/>
                </a:lnTo>
                <a:lnTo>
                  <a:pt x="626589" y="1150153"/>
                </a:lnTo>
                <a:lnTo>
                  <a:pt x="576351" y="1152359"/>
                </a:lnTo>
                <a:lnTo>
                  <a:pt x="525968" y="1150153"/>
                </a:lnTo>
                <a:lnTo>
                  <a:pt x="476156" y="1143588"/>
                </a:lnTo>
                <a:lnTo>
                  <a:pt x="427183" y="1132743"/>
                </a:lnTo>
                <a:lnTo>
                  <a:pt x="379319" y="1117697"/>
                </a:lnTo>
                <a:lnTo>
                  <a:pt x="332834" y="1098530"/>
                </a:lnTo>
                <a:lnTo>
                  <a:pt x="287997" y="1075321"/>
                </a:lnTo>
                <a:lnTo>
                  <a:pt x="245522" y="1048144"/>
                </a:lnTo>
                <a:lnTo>
                  <a:pt x="205706" y="1017507"/>
                </a:lnTo>
                <a:lnTo>
                  <a:pt x="168749" y="983610"/>
                </a:lnTo>
                <a:lnTo>
                  <a:pt x="134852" y="946653"/>
                </a:lnTo>
                <a:lnTo>
                  <a:pt x="104215" y="906837"/>
                </a:lnTo>
                <a:lnTo>
                  <a:pt x="77038" y="864362"/>
                </a:lnTo>
                <a:lnTo>
                  <a:pt x="53829" y="819531"/>
                </a:lnTo>
                <a:lnTo>
                  <a:pt x="34662" y="773058"/>
                </a:lnTo>
                <a:lnTo>
                  <a:pt x="19616" y="725225"/>
                </a:lnTo>
                <a:lnTo>
                  <a:pt x="8771" y="676311"/>
                </a:lnTo>
                <a:lnTo>
                  <a:pt x="2206" y="626597"/>
                </a:lnTo>
                <a:lnTo>
                  <a:pt x="0" y="576364"/>
                </a:lnTo>
                <a:lnTo>
                  <a:pt x="2206" y="525980"/>
                </a:lnTo>
                <a:lnTo>
                  <a:pt x="8771" y="476166"/>
                </a:lnTo>
                <a:lnTo>
                  <a:pt x="19616" y="427191"/>
                </a:lnTo>
                <a:lnTo>
                  <a:pt x="34662" y="379326"/>
                </a:lnTo>
                <a:lnTo>
                  <a:pt x="53829" y="332843"/>
                </a:lnTo>
                <a:lnTo>
                  <a:pt x="77038" y="288010"/>
                </a:lnTo>
                <a:lnTo>
                  <a:pt x="104215" y="245529"/>
                </a:lnTo>
                <a:lnTo>
                  <a:pt x="134852" y="205710"/>
                </a:lnTo>
                <a:lnTo>
                  <a:pt x="168749" y="168752"/>
                </a:lnTo>
                <a:lnTo>
                  <a:pt x="205706" y="134857"/>
                </a:lnTo>
                <a:lnTo>
                  <a:pt x="245522" y="104223"/>
                </a:lnTo>
                <a:lnTo>
                  <a:pt x="287997" y="77050"/>
                </a:lnTo>
                <a:lnTo>
                  <a:pt x="332834" y="53841"/>
                </a:lnTo>
                <a:lnTo>
                  <a:pt x="379319" y="34671"/>
                </a:lnTo>
                <a:lnTo>
                  <a:pt x="427183" y="19623"/>
                </a:lnTo>
                <a:lnTo>
                  <a:pt x="476156" y="8774"/>
                </a:lnTo>
                <a:lnTo>
                  <a:pt x="525968" y="2207"/>
                </a:lnTo>
                <a:lnTo>
                  <a:pt x="576351" y="0"/>
                </a:lnTo>
                <a:lnTo>
                  <a:pt x="626589" y="2207"/>
                </a:lnTo>
                <a:lnTo>
                  <a:pt x="676305" y="8774"/>
                </a:lnTo>
                <a:lnTo>
                  <a:pt x="725219" y="19623"/>
                </a:lnTo>
                <a:lnTo>
                  <a:pt x="773052" y="34671"/>
                </a:lnTo>
                <a:lnTo>
                  <a:pt x="819526" y="53841"/>
                </a:lnTo>
                <a:lnTo>
                  <a:pt x="864362" y="77050"/>
                </a:lnTo>
                <a:lnTo>
                  <a:pt x="906837" y="104223"/>
                </a:lnTo>
                <a:lnTo>
                  <a:pt x="946653" y="134857"/>
                </a:lnTo>
                <a:lnTo>
                  <a:pt x="983610" y="168752"/>
                </a:lnTo>
                <a:lnTo>
                  <a:pt x="1017507" y="205710"/>
                </a:lnTo>
                <a:lnTo>
                  <a:pt x="1048144" y="245529"/>
                </a:lnTo>
                <a:lnTo>
                  <a:pt x="1075321" y="288010"/>
                </a:lnTo>
                <a:lnTo>
                  <a:pt x="1098526" y="332841"/>
                </a:lnTo>
                <a:lnTo>
                  <a:pt x="1117691" y="379313"/>
                </a:lnTo>
                <a:lnTo>
                  <a:pt x="1132738" y="427147"/>
                </a:lnTo>
                <a:lnTo>
                  <a:pt x="1143585" y="476060"/>
                </a:lnTo>
                <a:lnTo>
                  <a:pt x="1150152" y="525774"/>
                </a:lnTo>
                <a:lnTo>
                  <a:pt x="1152359" y="576008"/>
                </a:lnTo>
                <a:lnTo>
                  <a:pt x="1152359" y="576364"/>
                </a:lnTo>
                <a:close/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970"/>
            <a:ext cx="3047232" cy="532056"/>
          </a:xfrm>
          <a:custGeom>
            <a:avLst/>
            <a:gdLst/>
            <a:ahLst/>
            <a:cxnLst/>
            <a:rect l="l" t="t" r="r" b="b"/>
            <a:pathLst>
              <a:path w="2520315" h="440055">
                <a:moveTo>
                  <a:pt x="2519997" y="0"/>
                </a:moveTo>
                <a:lnTo>
                  <a:pt x="0" y="0"/>
                </a:lnTo>
                <a:lnTo>
                  <a:pt x="0" y="439915"/>
                </a:lnTo>
                <a:lnTo>
                  <a:pt x="1260005" y="439915"/>
                </a:lnTo>
                <a:lnTo>
                  <a:pt x="2519997" y="439915"/>
                </a:lnTo>
                <a:lnTo>
                  <a:pt x="2519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2797711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One hot encoding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43049" y="2568476"/>
            <a:ext cx="1081004" cy="494937"/>
          </a:xfrm>
          <a:prstGeom prst="rect">
            <a:avLst/>
          </a:prstGeom>
        </p:spPr>
        <p:txBody>
          <a:bodyPr vert="horz" wrap="square" lIns="0" tIns="58350" rIns="0" bIns="0" rtlCol="0">
            <a:spAutoFit/>
          </a:bodyPr>
          <a:lstStyle/>
          <a:p>
            <a:pPr marL="228798" marR="6142" indent="-214210">
              <a:lnSpc>
                <a:spcPts val="1693"/>
              </a:lnSpc>
              <a:spcBef>
                <a:spcPts val="459"/>
              </a:spcBef>
            </a:pPr>
            <a:r>
              <a:rPr sz="1693" spc="-150" dirty="0">
                <a:latin typeface="+mj-lt"/>
                <a:cs typeface="Arial MT"/>
              </a:rPr>
              <a:t>Tokenization  (words)</a:t>
            </a:r>
            <a:endParaRPr sz="1693" spc="-150">
              <a:latin typeface="+mj-l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22140" y="4466310"/>
            <a:ext cx="5097147" cy="1214146"/>
          </a:xfrm>
          <a:prstGeom prst="rect">
            <a:avLst/>
          </a:prstGeom>
        </p:spPr>
        <p:txBody>
          <a:bodyPr vert="horz" wrap="square" lIns="0" tIns="173513" rIns="0" bIns="0" rtlCol="0">
            <a:spAutoFit/>
          </a:bodyPr>
          <a:lstStyle/>
          <a:p>
            <a:pPr marL="23033">
              <a:spcBef>
                <a:spcPts val="1366"/>
              </a:spcBef>
            </a:pPr>
            <a:r>
              <a:rPr sz="2418" spc="-150" dirty="0">
                <a:latin typeface="+mj-lt"/>
                <a:cs typeface="Arial MT"/>
              </a:rPr>
              <a:t>Dictionary</a:t>
            </a:r>
            <a:endParaRPr sz="2418" spc="-150">
              <a:latin typeface="+mj-lt"/>
              <a:cs typeface="Arial MT"/>
            </a:endParaRPr>
          </a:p>
          <a:p>
            <a:pPr marL="15356" marR="6142">
              <a:lnSpc>
                <a:spcPts val="1922"/>
              </a:lnSpc>
              <a:spcBef>
                <a:spcPts val="1384"/>
              </a:spcBef>
            </a:pPr>
            <a:r>
              <a:rPr sz="1935" spc="-150" dirty="0">
                <a:latin typeface="+mj-lt"/>
                <a:cs typeface="Arial MT"/>
              </a:rPr>
              <a:t>Note: The word order in the dictionary may have some  meaning. For example according to their rate of use</a:t>
            </a:r>
            <a:endParaRPr sz="1935" spc="-150">
              <a:latin typeface="+mj-l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24527" y="3341184"/>
            <a:ext cx="6324024" cy="1072557"/>
            <a:chOff x="2087994" y="2762644"/>
            <a:chExt cx="5230495" cy="887094"/>
          </a:xfrm>
        </p:grpSpPr>
        <p:sp>
          <p:nvSpPr>
            <p:cNvPr id="8" name="object 8"/>
            <p:cNvSpPr/>
            <p:nvPr/>
          </p:nvSpPr>
          <p:spPr>
            <a:xfrm>
              <a:off x="2180513" y="2771644"/>
              <a:ext cx="5128895" cy="828675"/>
            </a:xfrm>
            <a:custGeom>
              <a:avLst/>
              <a:gdLst/>
              <a:ahLst/>
              <a:cxnLst/>
              <a:rect l="l" t="t" r="r" b="b"/>
              <a:pathLst>
                <a:path w="5128895" h="828675">
                  <a:moveTo>
                    <a:pt x="88201" y="0"/>
                  </a:moveTo>
                  <a:lnTo>
                    <a:pt x="96436" y="39869"/>
                  </a:lnTo>
                  <a:lnTo>
                    <a:pt x="118171" y="74572"/>
                  </a:lnTo>
                  <a:lnTo>
                    <a:pt x="148953" y="99082"/>
                  </a:lnTo>
                  <a:lnTo>
                    <a:pt x="184327" y="108369"/>
                  </a:lnTo>
                  <a:lnTo>
                    <a:pt x="2511729" y="108369"/>
                  </a:lnTo>
                  <a:lnTo>
                    <a:pt x="2547154" y="117650"/>
                  </a:lnTo>
                  <a:lnTo>
                    <a:pt x="2578058" y="142119"/>
                  </a:lnTo>
                  <a:lnTo>
                    <a:pt x="2599919" y="176713"/>
                  </a:lnTo>
                  <a:lnTo>
                    <a:pt x="2608211" y="216369"/>
                  </a:lnTo>
                  <a:lnTo>
                    <a:pt x="2616502" y="176713"/>
                  </a:lnTo>
                  <a:lnTo>
                    <a:pt x="2638358" y="142119"/>
                  </a:lnTo>
                  <a:lnTo>
                    <a:pt x="2669258" y="117650"/>
                  </a:lnTo>
                  <a:lnTo>
                    <a:pt x="2704680" y="108369"/>
                  </a:lnTo>
                  <a:lnTo>
                    <a:pt x="5032082" y="108369"/>
                  </a:lnTo>
                  <a:lnTo>
                    <a:pt x="5067357" y="99082"/>
                  </a:lnTo>
                  <a:lnTo>
                    <a:pt x="5098278" y="74572"/>
                  </a:lnTo>
                  <a:lnTo>
                    <a:pt x="5120222" y="39869"/>
                  </a:lnTo>
                  <a:lnTo>
                    <a:pt x="5128564" y="0"/>
                  </a:lnTo>
                </a:path>
                <a:path w="5128895" h="828675">
                  <a:moveTo>
                    <a:pt x="2607487" y="216369"/>
                  </a:moveTo>
                  <a:lnTo>
                    <a:pt x="2607199" y="271851"/>
                  </a:lnTo>
                  <a:lnTo>
                    <a:pt x="2605178" y="329615"/>
                  </a:lnTo>
                  <a:lnTo>
                    <a:pt x="2599694" y="388639"/>
                  </a:lnTo>
                  <a:lnTo>
                    <a:pt x="2589015" y="447900"/>
                  </a:lnTo>
                  <a:lnTo>
                    <a:pt x="2571409" y="506374"/>
                  </a:lnTo>
                  <a:lnTo>
                    <a:pt x="2545143" y="563037"/>
                  </a:lnTo>
                  <a:lnTo>
                    <a:pt x="2508488" y="616867"/>
                  </a:lnTo>
                  <a:lnTo>
                    <a:pt x="2459709" y="666840"/>
                  </a:lnTo>
                  <a:lnTo>
                    <a:pt x="2397077" y="711932"/>
                  </a:lnTo>
                  <a:lnTo>
                    <a:pt x="2360024" y="732328"/>
                  </a:lnTo>
                  <a:lnTo>
                    <a:pt x="2318859" y="751121"/>
                  </a:lnTo>
                  <a:lnTo>
                    <a:pt x="2273363" y="768181"/>
                  </a:lnTo>
                  <a:lnTo>
                    <a:pt x="2223322" y="783382"/>
                  </a:lnTo>
                  <a:lnTo>
                    <a:pt x="2168519" y="796595"/>
                  </a:lnTo>
                  <a:lnTo>
                    <a:pt x="2108737" y="807693"/>
                  </a:lnTo>
                  <a:lnTo>
                    <a:pt x="2043759" y="816547"/>
                  </a:lnTo>
                  <a:lnTo>
                    <a:pt x="1973370" y="823030"/>
                  </a:lnTo>
                  <a:lnTo>
                    <a:pt x="1897352" y="827013"/>
                  </a:lnTo>
                  <a:lnTo>
                    <a:pt x="1815490" y="828370"/>
                  </a:lnTo>
                  <a:lnTo>
                    <a:pt x="0" y="828370"/>
                  </a:lnTo>
                </a:path>
              </a:pathLst>
            </a:custGeom>
            <a:ln w="17999">
              <a:solidFill>
                <a:srgbClr val="DCDCDC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087994" y="355068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60" h="99060">
                  <a:moveTo>
                    <a:pt x="99009" y="0"/>
                  </a:moveTo>
                  <a:lnTo>
                    <a:pt x="0" y="49326"/>
                  </a:lnTo>
                  <a:lnTo>
                    <a:pt x="99009" y="98996"/>
                  </a:lnTo>
                  <a:lnTo>
                    <a:pt x="99009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902269" y="2111998"/>
            <a:ext cx="357008" cy="357008"/>
            <a:chOff x="8190001" y="1746004"/>
            <a:chExt cx="295275" cy="295275"/>
          </a:xfrm>
        </p:grpSpPr>
        <p:sp>
          <p:nvSpPr>
            <p:cNvPr id="11" name="object 11"/>
            <p:cNvSpPr/>
            <p:nvPr/>
          </p:nvSpPr>
          <p:spPr>
            <a:xfrm>
              <a:off x="8190001" y="1746004"/>
              <a:ext cx="295275" cy="82550"/>
            </a:xfrm>
            <a:custGeom>
              <a:avLst/>
              <a:gdLst/>
              <a:ahLst/>
              <a:cxnLst/>
              <a:rect l="l" t="t" r="r" b="b"/>
              <a:pathLst>
                <a:path w="295275" h="82550">
                  <a:moveTo>
                    <a:pt x="291604" y="0"/>
                  </a:moveTo>
                  <a:lnTo>
                    <a:pt x="3594" y="0"/>
                  </a:lnTo>
                  <a:lnTo>
                    <a:pt x="0" y="3606"/>
                  </a:lnTo>
                  <a:lnTo>
                    <a:pt x="0" y="78486"/>
                  </a:lnTo>
                  <a:lnTo>
                    <a:pt x="3594" y="82080"/>
                  </a:lnTo>
                  <a:lnTo>
                    <a:pt x="291604" y="82080"/>
                  </a:lnTo>
                  <a:lnTo>
                    <a:pt x="295198" y="78486"/>
                  </a:lnTo>
                  <a:lnTo>
                    <a:pt x="295198" y="65519"/>
                  </a:lnTo>
                  <a:lnTo>
                    <a:pt x="16560" y="65519"/>
                  </a:lnTo>
                  <a:lnTo>
                    <a:pt x="16560" y="16560"/>
                  </a:lnTo>
                  <a:lnTo>
                    <a:pt x="295198" y="16560"/>
                  </a:lnTo>
                  <a:lnTo>
                    <a:pt x="295198" y="3606"/>
                  </a:lnTo>
                  <a:lnTo>
                    <a:pt x="291604" y="0"/>
                  </a:lnTo>
                  <a:close/>
                </a:path>
                <a:path w="295275" h="82550">
                  <a:moveTo>
                    <a:pt x="295198" y="16560"/>
                  </a:moveTo>
                  <a:lnTo>
                    <a:pt x="278638" y="16560"/>
                  </a:lnTo>
                  <a:lnTo>
                    <a:pt x="278638" y="65519"/>
                  </a:lnTo>
                  <a:lnTo>
                    <a:pt x="295198" y="65519"/>
                  </a:lnTo>
                  <a:lnTo>
                    <a:pt x="295198" y="1656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6554" y="1959123"/>
              <a:ext cx="82080" cy="820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0001" y="1959123"/>
              <a:ext cx="82080" cy="820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3120" y="1959123"/>
              <a:ext cx="82080" cy="820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558" y="1852570"/>
              <a:ext cx="67322" cy="83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4123" y="1852570"/>
              <a:ext cx="67322" cy="83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0676" y="1852570"/>
              <a:ext cx="67322" cy="83159"/>
            </a:xfrm>
            <a:prstGeom prst="rect">
              <a:avLst/>
            </a:prstGeom>
          </p:spPr>
        </p:pic>
      </p:grp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378246"/>
              </p:ext>
            </p:extLst>
          </p:nvPr>
        </p:nvGraphicFramePr>
        <p:xfrm>
          <a:off x="594674" y="3209846"/>
          <a:ext cx="1609220" cy="2850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0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45"/>
                        </a:lnSpc>
                      </a:pPr>
                      <a:r>
                        <a:rPr sz="1900" dirty="0">
                          <a:latin typeface="+mj-lt"/>
                          <a:cs typeface="Arial MT"/>
                        </a:rPr>
                        <a:t>a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1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45"/>
                        </a:lnSpc>
                      </a:pPr>
                      <a:r>
                        <a:rPr sz="1900" spc="-100" dirty="0">
                          <a:latin typeface="+mj-lt"/>
                          <a:cs typeface="Arial MT"/>
                        </a:rPr>
                        <a:t>before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544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2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90" dirty="0">
                          <a:latin typeface="+mj-lt"/>
                          <a:cs typeface="Arial MT"/>
                        </a:rPr>
                        <a:t>fantastic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7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3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80" dirty="0">
                          <a:latin typeface="+mj-lt"/>
                          <a:cs typeface="Arial MT"/>
                        </a:rPr>
                        <a:t>i’ve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4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14" dirty="0">
                          <a:latin typeface="+mj-lt"/>
                          <a:cs typeface="Arial MT"/>
                        </a:rPr>
                        <a:t>is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5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70" dirty="0">
                          <a:latin typeface="+mj-lt"/>
                          <a:cs typeface="Arial MT"/>
                        </a:rPr>
                        <a:t>like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54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6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95" dirty="0">
                          <a:latin typeface="+mj-lt"/>
                          <a:cs typeface="Arial MT"/>
                        </a:rPr>
                        <a:t>movie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7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14" dirty="0">
                          <a:latin typeface="+mj-lt"/>
                          <a:cs typeface="Arial MT"/>
                        </a:rPr>
                        <a:t>never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8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60" dirty="0">
                          <a:latin typeface="+mj-lt"/>
                          <a:cs typeface="Arial MT"/>
                        </a:rPr>
                        <a:t>seen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183"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9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39"/>
                        </a:lnSpc>
                      </a:pPr>
                      <a:r>
                        <a:rPr sz="1900" spc="-65" dirty="0">
                          <a:latin typeface="+mj-lt"/>
                          <a:cs typeface="Arial MT"/>
                        </a:rPr>
                        <a:t>this</a:t>
                      </a:r>
                      <a:endParaRPr sz="1900" dirty="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3014080" y="1808073"/>
            <a:ext cx="5596957" cy="105732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3385" spc="-150" dirty="0">
                <a:latin typeface="+mj-lt"/>
                <a:cs typeface="Trebuchet MS"/>
              </a:rPr>
              <a:t>« I've never seen a movie like this before. »</a:t>
            </a:r>
            <a:endParaRPr sz="3385" spc="-150">
              <a:latin typeface="+mj-lt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40843" y="2986336"/>
            <a:ext cx="136661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["i've", 'never',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5579" y="2986336"/>
            <a:ext cx="57889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'seen',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36111" y="2986336"/>
            <a:ext cx="251057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'a',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98033" y="2986336"/>
            <a:ext cx="133897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  <a:tabLst>
                <a:tab pos="885249" algn="l"/>
              </a:tabLst>
            </a:pPr>
            <a:r>
              <a:rPr sz="1935" spc="-150" dirty="0">
                <a:latin typeface="+mj-lt"/>
                <a:cs typeface="Arial MT"/>
              </a:rPr>
              <a:t>'movie',	'like',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22770" y="2986336"/>
            <a:ext cx="140423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'this', 'before']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98154" y="2540300"/>
            <a:ext cx="609600" cy="261806"/>
          </a:xfrm>
          <a:custGeom>
            <a:avLst/>
            <a:gdLst/>
            <a:ahLst/>
            <a:cxnLst/>
            <a:rect l="l" t="t" r="r" b="b"/>
            <a:pathLst>
              <a:path w="504189" h="216535">
                <a:moveTo>
                  <a:pt x="503999" y="0"/>
                </a:moveTo>
                <a:lnTo>
                  <a:pt x="0" y="0"/>
                </a:lnTo>
                <a:lnTo>
                  <a:pt x="251993" y="216357"/>
                </a:lnTo>
                <a:lnTo>
                  <a:pt x="503999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4079" y="1808073"/>
            <a:ext cx="5595422" cy="105732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3385" spc="-150" dirty="0">
                <a:latin typeface="+mj-lt"/>
                <a:cs typeface="Trebuchet MS"/>
              </a:rPr>
              <a:t>« I've never seen a movie like this before. »</a:t>
            </a:r>
            <a:endParaRPr sz="3385" spc="-150">
              <a:latin typeface="+mj-lt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970"/>
            <a:ext cx="3047232" cy="532056"/>
          </a:xfrm>
          <a:custGeom>
            <a:avLst/>
            <a:gdLst/>
            <a:ahLst/>
            <a:cxnLst/>
            <a:rect l="l" t="t" r="r" b="b"/>
            <a:pathLst>
              <a:path w="2520315" h="440055">
                <a:moveTo>
                  <a:pt x="2519997" y="0"/>
                </a:moveTo>
                <a:lnTo>
                  <a:pt x="0" y="0"/>
                </a:lnTo>
                <a:lnTo>
                  <a:pt x="0" y="439915"/>
                </a:lnTo>
                <a:lnTo>
                  <a:pt x="1260005" y="439915"/>
                </a:lnTo>
                <a:lnTo>
                  <a:pt x="2519997" y="439915"/>
                </a:lnTo>
                <a:lnTo>
                  <a:pt x="2519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2797711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One hot encoding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40843" y="2986336"/>
            <a:ext cx="136661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["i've", 'never',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5579" y="2986336"/>
            <a:ext cx="57889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'seen',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6112" y="2986336"/>
            <a:ext cx="249521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'a',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8033" y="2986336"/>
            <a:ext cx="133897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  <a:tabLst>
                <a:tab pos="885249" algn="l"/>
              </a:tabLst>
            </a:pPr>
            <a:r>
              <a:rPr sz="1935" spc="-150" dirty="0">
                <a:latin typeface="+mj-lt"/>
                <a:cs typeface="Arial MT"/>
              </a:rPr>
              <a:t>'movie',	'like',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22770" y="2986336"/>
            <a:ext cx="140423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'this', 'before']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0844" y="3984390"/>
            <a:ext cx="412286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[ 3,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98867" y="3984390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7,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81904" y="3984390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8,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19243" y="3984390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0,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60499" y="3984390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6,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43981" y="3984390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5,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85665" y="3984390"/>
            <a:ext cx="100883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  <a:tabLst>
                <a:tab pos="664128" algn="l"/>
              </a:tabLst>
            </a:pPr>
            <a:r>
              <a:rPr sz="1935" spc="-150" dirty="0">
                <a:latin typeface="+mj-lt"/>
                <a:cs typeface="Arial MT"/>
              </a:rPr>
              <a:t>9,	1 ]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58619" y="1394252"/>
            <a:ext cx="1393481" cy="1393481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152359" y="576364"/>
                </a:moveTo>
                <a:lnTo>
                  <a:pt x="1150153" y="626596"/>
                </a:lnTo>
                <a:lnTo>
                  <a:pt x="1143588" y="676308"/>
                </a:lnTo>
                <a:lnTo>
                  <a:pt x="1132743" y="725220"/>
                </a:lnTo>
                <a:lnTo>
                  <a:pt x="1117697" y="773053"/>
                </a:lnTo>
                <a:lnTo>
                  <a:pt x="1098530" y="819526"/>
                </a:lnTo>
                <a:lnTo>
                  <a:pt x="1075321" y="864362"/>
                </a:lnTo>
                <a:lnTo>
                  <a:pt x="1048144" y="906837"/>
                </a:lnTo>
                <a:lnTo>
                  <a:pt x="1017507" y="946653"/>
                </a:lnTo>
                <a:lnTo>
                  <a:pt x="983610" y="983610"/>
                </a:lnTo>
                <a:lnTo>
                  <a:pt x="946653" y="1017507"/>
                </a:lnTo>
                <a:lnTo>
                  <a:pt x="906837" y="1048144"/>
                </a:lnTo>
                <a:lnTo>
                  <a:pt x="864362" y="1075321"/>
                </a:lnTo>
                <a:lnTo>
                  <a:pt x="819525" y="1098526"/>
                </a:lnTo>
                <a:lnTo>
                  <a:pt x="773039" y="1117691"/>
                </a:lnTo>
                <a:lnTo>
                  <a:pt x="725174" y="1132738"/>
                </a:lnTo>
                <a:lnTo>
                  <a:pt x="676199" y="1143585"/>
                </a:lnTo>
                <a:lnTo>
                  <a:pt x="626383" y="1150152"/>
                </a:lnTo>
                <a:lnTo>
                  <a:pt x="575995" y="1152359"/>
                </a:lnTo>
                <a:lnTo>
                  <a:pt x="525763" y="1150152"/>
                </a:lnTo>
                <a:lnTo>
                  <a:pt x="476051" y="1143585"/>
                </a:lnTo>
                <a:lnTo>
                  <a:pt x="427139" y="1132738"/>
                </a:lnTo>
                <a:lnTo>
                  <a:pt x="379306" y="1117691"/>
                </a:lnTo>
                <a:lnTo>
                  <a:pt x="332833" y="1098526"/>
                </a:lnTo>
                <a:lnTo>
                  <a:pt x="287997" y="1075321"/>
                </a:lnTo>
                <a:lnTo>
                  <a:pt x="245522" y="1048144"/>
                </a:lnTo>
                <a:lnTo>
                  <a:pt x="205706" y="1017507"/>
                </a:lnTo>
                <a:lnTo>
                  <a:pt x="168749" y="983610"/>
                </a:lnTo>
                <a:lnTo>
                  <a:pt x="134852" y="946653"/>
                </a:lnTo>
                <a:lnTo>
                  <a:pt x="104215" y="906837"/>
                </a:lnTo>
                <a:lnTo>
                  <a:pt x="77038" y="864362"/>
                </a:lnTo>
                <a:lnTo>
                  <a:pt x="53833" y="819526"/>
                </a:lnTo>
                <a:lnTo>
                  <a:pt x="34668" y="773053"/>
                </a:lnTo>
                <a:lnTo>
                  <a:pt x="19621" y="725220"/>
                </a:lnTo>
                <a:lnTo>
                  <a:pt x="8774" y="676308"/>
                </a:lnTo>
                <a:lnTo>
                  <a:pt x="2206" y="626596"/>
                </a:lnTo>
                <a:lnTo>
                  <a:pt x="0" y="576364"/>
                </a:lnTo>
                <a:lnTo>
                  <a:pt x="2206" y="525976"/>
                </a:lnTo>
                <a:lnTo>
                  <a:pt x="8774" y="476160"/>
                </a:lnTo>
                <a:lnTo>
                  <a:pt x="19621" y="427185"/>
                </a:lnTo>
                <a:lnTo>
                  <a:pt x="34668" y="379320"/>
                </a:lnTo>
                <a:lnTo>
                  <a:pt x="53833" y="332834"/>
                </a:lnTo>
                <a:lnTo>
                  <a:pt x="77038" y="287997"/>
                </a:lnTo>
                <a:lnTo>
                  <a:pt x="104215" y="245522"/>
                </a:lnTo>
                <a:lnTo>
                  <a:pt x="134852" y="205706"/>
                </a:lnTo>
                <a:lnTo>
                  <a:pt x="168749" y="168749"/>
                </a:lnTo>
                <a:lnTo>
                  <a:pt x="205706" y="134852"/>
                </a:lnTo>
                <a:lnTo>
                  <a:pt x="245522" y="104215"/>
                </a:lnTo>
                <a:lnTo>
                  <a:pt x="287997" y="77038"/>
                </a:lnTo>
                <a:lnTo>
                  <a:pt x="332833" y="53833"/>
                </a:lnTo>
                <a:lnTo>
                  <a:pt x="379306" y="34668"/>
                </a:lnTo>
                <a:lnTo>
                  <a:pt x="427139" y="19621"/>
                </a:lnTo>
                <a:lnTo>
                  <a:pt x="476051" y="8774"/>
                </a:lnTo>
                <a:lnTo>
                  <a:pt x="525763" y="2206"/>
                </a:lnTo>
                <a:lnTo>
                  <a:pt x="575995" y="0"/>
                </a:lnTo>
                <a:lnTo>
                  <a:pt x="626383" y="2206"/>
                </a:lnTo>
                <a:lnTo>
                  <a:pt x="676199" y="8774"/>
                </a:lnTo>
                <a:lnTo>
                  <a:pt x="725174" y="19621"/>
                </a:lnTo>
                <a:lnTo>
                  <a:pt x="773039" y="34668"/>
                </a:lnTo>
                <a:lnTo>
                  <a:pt x="819525" y="53833"/>
                </a:lnTo>
                <a:lnTo>
                  <a:pt x="864362" y="77038"/>
                </a:lnTo>
                <a:lnTo>
                  <a:pt x="906837" y="104215"/>
                </a:lnTo>
                <a:lnTo>
                  <a:pt x="946653" y="134852"/>
                </a:lnTo>
                <a:lnTo>
                  <a:pt x="983610" y="168749"/>
                </a:lnTo>
                <a:lnTo>
                  <a:pt x="1017507" y="205706"/>
                </a:lnTo>
                <a:lnTo>
                  <a:pt x="1048144" y="245522"/>
                </a:lnTo>
                <a:lnTo>
                  <a:pt x="1075321" y="287997"/>
                </a:lnTo>
                <a:lnTo>
                  <a:pt x="1098530" y="332833"/>
                </a:lnTo>
                <a:lnTo>
                  <a:pt x="1117697" y="379306"/>
                </a:lnTo>
                <a:lnTo>
                  <a:pt x="1132743" y="427139"/>
                </a:lnTo>
                <a:lnTo>
                  <a:pt x="1143588" y="476051"/>
                </a:lnTo>
                <a:lnTo>
                  <a:pt x="1150153" y="525763"/>
                </a:lnTo>
                <a:lnTo>
                  <a:pt x="1152359" y="575995"/>
                </a:lnTo>
                <a:lnTo>
                  <a:pt x="1152359" y="576364"/>
                </a:lnTo>
                <a:close/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43049" y="2046155"/>
            <a:ext cx="1081004" cy="493386"/>
          </a:xfrm>
          <a:prstGeom prst="rect">
            <a:avLst/>
          </a:prstGeom>
        </p:spPr>
        <p:txBody>
          <a:bodyPr vert="horz" wrap="square" lIns="0" tIns="56814" rIns="0" bIns="0" rtlCol="0">
            <a:spAutoFit/>
          </a:bodyPr>
          <a:lstStyle/>
          <a:p>
            <a:pPr marL="230334" marR="6142" indent="-215746">
              <a:lnSpc>
                <a:spcPts val="1705"/>
              </a:lnSpc>
              <a:spcBef>
                <a:spcPts val="447"/>
              </a:spcBef>
            </a:pPr>
            <a:r>
              <a:rPr sz="1693" spc="-150" dirty="0">
                <a:latin typeface="+mj-lt"/>
                <a:cs typeface="Arial MT"/>
              </a:rPr>
              <a:t>Tokenization  (words)</a:t>
            </a:r>
            <a:endParaRPr sz="1693" spc="-150">
              <a:latin typeface="+mj-l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893562" y="1589692"/>
            <a:ext cx="357008" cy="357008"/>
            <a:chOff x="8182800" y="1314014"/>
            <a:chExt cx="295275" cy="295275"/>
          </a:xfrm>
        </p:grpSpPr>
        <p:sp>
          <p:nvSpPr>
            <p:cNvPr id="20" name="object 20"/>
            <p:cNvSpPr/>
            <p:nvPr/>
          </p:nvSpPr>
          <p:spPr>
            <a:xfrm>
              <a:off x="8182800" y="1314014"/>
              <a:ext cx="295275" cy="82550"/>
            </a:xfrm>
            <a:custGeom>
              <a:avLst/>
              <a:gdLst/>
              <a:ahLst/>
              <a:cxnLst/>
              <a:rect l="l" t="t" r="r" b="b"/>
              <a:pathLst>
                <a:path w="295275" h="82550">
                  <a:moveTo>
                    <a:pt x="291604" y="0"/>
                  </a:moveTo>
                  <a:lnTo>
                    <a:pt x="3594" y="0"/>
                  </a:lnTo>
                  <a:lnTo>
                    <a:pt x="0" y="3594"/>
                  </a:lnTo>
                  <a:lnTo>
                    <a:pt x="0" y="78473"/>
                  </a:lnTo>
                  <a:lnTo>
                    <a:pt x="3594" y="82080"/>
                  </a:lnTo>
                  <a:lnTo>
                    <a:pt x="291604" y="82080"/>
                  </a:lnTo>
                  <a:lnTo>
                    <a:pt x="295198" y="78473"/>
                  </a:lnTo>
                  <a:lnTo>
                    <a:pt x="295198" y="65519"/>
                  </a:lnTo>
                  <a:lnTo>
                    <a:pt x="16560" y="65519"/>
                  </a:lnTo>
                  <a:lnTo>
                    <a:pt x="16560" y="16560"/>
                  </a:lnTo>
                  <a:lnTo>
                    <a:pt x="295198" y="16560"/>
                  </a:lnTo>
                  <a:lnTo>
                    <a:pt x="295198" y="3594"/>
                  </a:lnTo>
                  <a:lnTo>
                    <a:pt x="291604" y="0"/>
                  </a:lnTo>
                  <a:close/>
                </a:path>
                <a:path w="295275" h="82550">
                  <a:moveTo>
                    <a:pt x="295198" y="16560"/>
                  </a:moveTo>
                  <a:lnTo>
                    <a:pt x="278637" y="16560"/>
                  </a:lnTo>
                  <a:lnTo>
                    <a:pt x="278637" y="65519"/>
                  </a:lnTo>
                  <a:lnTo>
                    <a:pt x="295198" y="65519"/>
                  </a:lnTo>
                  <a:lnTo>
                    <a:pt x="295198" y="1656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9366" y="1527133"/>
              <a:ext cx="82080" cy="820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2800" y="1527133"/>
              <a:ext cx="82080" cy="820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5919" y="1527133"/>
              <a:ext cx="82080" cy="820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357" y="1420567"/>
              <a:ext cx="67322" cy="831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6922" y="1420567"/>
              <a:ext cx="67322" cy="83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3475" y="1420567"/>
              <a:ext cx="67322" cy="8315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9358619" y="2917683"/>
            <a:ext cx="1393481" cy="1393481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152359" y="576351"/>
                </a:moveTo>
                <a:lnTo>
                  <a:pt x="1150153" y="626585"/>
                </a:lnTo>
                <a:lnTo>
                  <a:pt x="1143588" y="676298"/>
                </a:lnTo>
                <a:lnTo>
                  <a:pt x="1132743" y="725212"/>
                </a:lnTo>
                <a:lnTo>
                  <a:pt x="1117697" y="773046"/>
                </a:lnTo>
                <a:lnTo>
                  <a:pt x="1098530" y="819518"/>
                </a:lnTo>
                <a:lnTo>
                  <a:pt x="1075321" y="864349"/>
                </a:lnTo>
                <a:lnTo>
                  <a:pt x="1048144" y="906830"/>
                </a:lnTo>
                <a:lnTo>
                  <a:pt x="1017507" y="946649"/>
                </a:lnTo>
                <a:lnTo>
                  <a:pt x="983610" y="983607"/>
                </a:lnTo>
                <a:lnTo>
                  <a:pt x="946653" y="1017502"/>
                </a:lnTo>
                <a:lnTo>
                  <a:pt x="906837" y="1048136"/>
                </a:lnTo>
                <a:lnTo>
                  <a:pt x="864362" y="1075308"/>
                </a:lnTo>
                <a:lnTo>
                  <a:pt x="819525" y="1098518"/>
                </a:lnTo>
                <a:lnTo>
                  <a:pt x="773039" y="1117687"/>
                </a:lnTo>
                <a:lnTo>
                  <a:pt x="725174" y="1132736"/>
                </a:lnTo>
                <a:lnTo>
                  <a:pt x="676199" y="1143585"/>
                </a:lnTo>
                <a:lnTo>
                  <a:pt x="626383" y="1150152"/>
                </a:lnTo>
                <a:lnTo>
                  <a:pt x="575995" y="1152359"/>
                </a:lnTo>
                <a:lnTo>
                  <a:pt x="525763" y="1150152"/>
                </a:lnTo>
                <a:lnTo>
                  <a:pt x="476051" y="1143585"/>
                </a:lnTo>
                <a:lnTo>
                  <a:pt x="427139" y="1132736"/>
                </a:lnTo>
                <a:lnTo>
                  <a:pt x="379306" y="1117687"/>
                </a:lnTo>
                <a:lnTo>
                  <a:pt x="332833" y="1098518"/>
                </a:lnTo>
                <a:lnTo>
                  <a:pt x="287997" y="1075308"/>
                </a:lnTo>
                <a:lnTo>
                  <a:pt x="245522" y="1048136"/>
                </a:lnTo>
                <a:lnTo>
                  <a:pt x="205706" y="1017502"/>
                </a:lnTo>
                <a:lnTo>
                  <a:pt x="168749" y="983607"/>
                </a:lnTo>
                <a:lnTo>
                  <a:pt x="134852" y="946649"/>
                </a:lnTo>
                <a:lnTo>
                  <a:pt x="104215" y="906830"/>
                </a:lnTo>
                <a:lnTo>
                  <a:pt x="77038" y="864349"/>
                </a:lnTo>
                <a:lnTo>
                  <a:pt x="53833" y="819518"/>
                </a:lnTo>
                <a:lnTo>
                  <a:pt x="34668" y="773046"/>
                </a:lnTo>
                <a:lnTo>
                  <a:pt x="19621" y="725212"/>
                </a:lnTo>
                <a:lnTo>
                  <a:pt x="8774" y="676298"/>
                </a:lnTo>
                <a:lnTo>
                  <a:pt x="2206" y="626585"/>
                </a:lnTo>
                <a:lnTo>
                  <a:pt x="0" y="576351"/>
                </a:lnTo>
                <a:lnTo>
                  <a:pt x="2206" y="525967"/>
                </a:lnTo>
                <a:lnTo>
                  <a:pt x="8774" y="476153"/>
                </a:lnTo>
                <a:lnTo>
                  <a:pt x="19621" y="427178"/>
                </a:lnTo>
                <a:lnTo>
                  <a:pt x="34668" y="379314"/>
                </a:lnTo>
                <a:lnTo>
                  <a:pt x="53833" y="332830"/>
                </a:lnTo>
                <a:lnTo>
                  <a:pt x="77038" y="287997"/>
                </a:lnTo>
                <a:lnTo>
                  <a:pt x="104215" y="245522"/>
                </a:lnTo>
                <a:lnTo>
                  <a:pt x="134852" y="205706"/>
                </a:lnTo>
                <a:lnTo>
                  <a:pt x="168749" y="168749"/>
                </a:lnTo>
                <a:lnTo>
                  <a:pt x="205706" y="134852"/>
                </a:lnTo>
                <a:lnTo>
                  <a:pt x="245522" y="104215"/>
                </a:lnTo>
                <a:lnTo>
                  <a:pt x="287997" y="77038"/>
                </a:lnTo>
                <a:lnTo>
                  <a:pt x="332833" y="53829"/>
                </a:lnTo>
                <a:lnTo>
                  <a:pt x="379306" y="34662"/>
                </a:lnTo>
                <a:lnTo>
                  <a:pt x="427139" y="19616"/>
                </a:lnTo>
                <a:lnTo>
                  <a:pt x="476051" y="8771"/>
                </a:lnTo>
                <a:lnTo>
                  <a:pt x="525763" y="2206"/>
                </a:lnTo>
                <a:lnTo>
                  <a:pt x="575995" y="0"/>
                </a:lnTo>
                <a:lnTo>
                  <a:pt x="626383" y="2206"/>
                </a:lnTo>
                <a:lnTo>
                  <a:pt x="676199" y="8771"/>
                </a:lnTo>
                <a:lnTo>
                  <a:pt x="725174" y="19616"/>
                </a:lnTo>
                <a:lnTo>
                  <a:pt x="773039" y="34662"/>
                </a:lnTo>
                <a:lnTo>
                  <a:pt x="819525" y="53829"/>
                </a:lnTo>
                <a:lnTo>
                  <a:pt x="864362" y="77038"/>
                </a:lnTo>
                <a:lnTo>
                  <a:pt x="906837" y="104215"/>
                </a:lnTo>
                <a:lnTo>
                  <a:pt x="946653" y="134852"/>
                </a:lnTo>
                <a:lnTo>
                  <a:pt x="983610" y="168749"/>
                </a:lnTo>
                <a:lnTo>
                  <a:pt x="1017507" y="205706"/>
                </a:lnTo>
                <a:lnTo>
                  <a:pt x="1048144" y="245522"/>
                </a:lnTo>
                <a:lnTo>
                  <a:pt x="1075321" y="287997"/>
                </a:lnTo>
                <a:lnTo>
                  <a:pt x="1098530" y="332828"/>
                </a:lnTo>
                <a:lnTo>
                  <a:pt x="1117697" y="379301"/>
                </a:lnTo>
                <a:lnTo>
                  <a:pt x="1132743" y="427134"/>
                </a:lnTo>
                <a:lnTo>
                  <a:pt x="1143588" y="476048"/>
                </a:lnTo>
                <a:lnTo>
                  <a:pt x="1150153" y="525762"/>
                </a:lnTo>
                <a:lnTo>
                  <a:pt x="1152359" y="575995"/>
                </a:lnTo>
                <a:lnTo>
                  <a:pt x="1152359" y="576351"/>
                </a:lnTo>
                <a:close/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43049" y="3657080"/>
            <a:ext cx="111939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50" dirty="0">
                <a:latin typeface="+mj-lt"/>
                <a:cs typeface="Arial MT"/>
              </a:rPr>
              <a:t>Vectorization</a:t>
            </a:r>
            <a:endParaRPr sz="1693" spc="-150">
              <a:latin typeface="+mj-l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892848" y="3224111"/>
            <a:ext cx="381576" cy="381576"/>
            <a:chOff x="8182209" y="2665814"/>
            <a:chExt cx="315595" cy="31559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6554" y="2665814"/>
              <a:ext cx="85331" cy="853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5683" y="2665814"/>
              <a:ext cx="85318" cy="853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437" y="2665814"/>
              <a:ext cx="85318" cy="853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4319" y="2780292"/>
              <a:ext cx="69837" cy="8675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5202" y="2780292"/>
              <a:ext cx="69837" cy="8675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6073" y="2780292"/>
              <a:ext cx="69850" cy="8675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2209" y="2887690"/>
              <a:ext cx="315467" cy="9371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84664" y="2622004"/>
            <a:ext cx="1255285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Dictionary</a:t>
            </a:r>
            <a:endParaRPr sz="2418" spc="-150">
              <a:latin typeface="+mj-l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069052" y="3526607"/>
            <a:ext cx="99041" cy="348562"/>
            <a:chOff x="2538361" y="2916004"/>
            <a:chExt cx="81915" cy="288290"/>
          </a:xfrm>
        </p:grpSpPr>
        <p:sp>
          <p:nvSpPr>
            <p:cNvPr id="39" name="object 39"/>
            <p:cNvSpPr/>
            <p:nvPr/>
          </p:nvSpPr>
          <p:spPr>
            <a:xfrm>
              <a:off x="2579039" y="2916004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683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538361" y="3122291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11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3824665" y="3524872"/>
            <a:ext cx="99041" cy="348562"/>
            <a:chOff x="3163316" y="2914569"/>
            <a:chExt cx="81915" cy="288290"/>
          </a:xfrm>
        </p:grpSpPr>
        <p:sp>
          <p:nvSpPr>
            <p:cNvPr id="42" name="object 42"/>
            <p:cNvSpPr/>
            <p:nvPr/>
          </p:nvSpPr>
          <p:spPr>
            <a:xfrm>
              <a:off x="3203994" y="2914569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683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3163316" y="3120843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4580292" y="3523137"/>
            <a:ext cx="99041" cy="348562"/>
            <a:chOff x="3788283" y="2913134"/>
            <a:chExt cx="81915" cy="288290"/>
          </a:xfrm>
        </p:grpSpPr>
        <p:sp>
          <p:nvSpPr>
            <p:cNvPr id="45" name="object 45"/>
            <p:cNvSpPr/>
            <p:nvPr/>
          </p:nvSpPr>
          <p:spPr>
            <a:xfrm>
              <a:off x="3828961" y="2913134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670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788283" y="3119408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11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1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5335904" y="3521387"/>
            <a:ext cx="99041" cy="348562"/>
            <a:chOff x="4413237" y="2911687"/>
            <a:chExt cx="81915" cy="288290"/>
          </a:xfrm>
        </p:grpSpPr>
        <p:sp>
          <p:nvSpPr>
            <p:cNvPr id="48" name="object 48"/>
            <p:cNvSpPr/>
            <p:nvPr/>
          </p:nvSpPr>
          <p:spPr>
            <a:xfrm>
              <a:off x="4453915" y="2911687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683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413237" y="3117973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11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91532" y="3519652"/>
            <a:ext cx="99041" cy="348562"/>
            <a:chOff x="5038204" y="2910252"/>
            <a:chExt cx="81915" cy="288290"/>
          </a:xfrm>
        </p:grpSpPr>
        <p:sp>
          <p:nvSpPr>
            <p:cNvPr id="51" name="object 51"/>
            <p:cNvSpPr/>
            <p:nvPr/>
          </p:nvSpPr>
          <p:spPr>
            <a:xfrm>
              <a:off x="5078882" y="2910252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670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038204" y="3116525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11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1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6847144" y="3517902"/>
            <a:ext cx="99041" cy="348562"/>
            <a:chOff x="5663158" y="2908804"/>
            <a:chExt cx="81915" cy="288290"/>
          </a:xfrm>
        </p:grpSpPr>
        <p:sp>
          <p:nvSpPr>
            <p:cNvPr id="54" name="object 54"/>
            <p:cNvSpPr/>
            <p:nvPr/>
          </p:nvSpPr>
          <p:spPr>
            <a:xfrm>
              <a:off x="5703836" y="2908804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683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663158" y="3115090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7602771" y="3516167"/>
            <a:ext cx="99041" cy="348562"/>
            <a:chOff x="6288125" y="2907369"/>
            <a:chExt cx="81915" cy="288290"/>
          </a:xfrm>
        </p:grpSpPr>
        <p:sp>
          <p:nvSpPr>
            <p:cNvPr id="57" name="object 57"/>
            <p:cNvSpPr/>
            <p:nvPr/>
          </p:nvSpPr>
          <p:spPr>
            <a:xfrm>
              <a:off x="6328803" y="2907369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683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288125" y="3113655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11" y="0"/>
                  </a:moveTo>
                  <a:lnTo>
                    <a:pt x="0" y="0"/>
                  </a:lnTo>
                  <a:lnTo>
                    <a:pt x="40678" y="81711"/>
                  </a:lnTo>
                  <a:lnTo>
                    <a:pt x="8171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8259144" y="3514430"/>
            <a:ext cx="99041" cy="348562"/>
            <a:chOff x="6831000" y="2905933"/>
            <a:chExt cx="81915" cy="288290"/>
          </a:xfrm>
        </p:grpSpPr>
        <p:sp>
          <p:nvSpPr>
            <p:cNvPr id="60" name="object 60"/>
            <p:cNvSpPr/>
            <p:nvPr/>
          </p:nvSpPr>
          <p:spPr>
            <a:xfrm>
              <a:off x="6871678" y="2905933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670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831000" y="3112207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5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62" name="object 62"/>
          <p:cNvSpPr/>
          <p:nvPr/>
        </p:nvSpPr>
        <p:spPr>
          <a:xfrm>
            <a:off x="5397708" y="2539870"/>
            <a:ext cx="609600" cy="261806"/>
          </a:xfrm>
          <a:custGeom>
            <a:avLst/>
            <a:gdLst/>
            <a:ahLst/>
            <a:cxnLst/>
            <a:rect l="l" t="t" r="r" b="b"/>
            <a:pathLst>
              <a:path w="504189" h="216535">
                <a:moveTo>
                  <a:pt x="503999" y="0"/>
                </a:moveTo>
                <a:lnTo>
                  <a:pt x="0" y="0"/>
                </a:lnTo>
                <a:lnTo>
                  <a:pt x="252006" y="216357"/>
                </a:lnTo>
                <a:lnTo>
                  <a:pt x="503999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350000" y="3975808"/>
            <a:ext cx="181191" cy="421499"/>
          </a:xfrm>
          <a:custGeom>
            <a:avLst/>
            <a:gdLst/>
            <a:ahLst/>
            <a:cxnLst/>
            <a:rect l="l" t="t" r="r" b="b"/>
            <a:pathLst>
              <a:path w="149860" h="348614">
                <a:moveTo>
                  <a:pt x="0" y="0"/>
                </a:moveTo>
                <a:lnTo>
                  <a:pt x="0" y="348475"/>
                </a:lnTo>
                <a:lnTo>
                  <a:pt x="149390" y="174244"/>
                </a:lnTo>
                <a:lnTo>
                  <a:pt x="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graphicFrame>
        <p:nvGraphicFramePr>
          <p:cNvPr id="64" name="object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833896"/>
              </p:ext>
            </p:extLst>
          </p:nvPr>
        </p:nvGraphicFramePr>
        <p:xfrm>
          <a:off x="594674" y="3209846"/>
          <a:ext cx="1609220" cy="2850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0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45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a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1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45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before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544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2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fantastic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7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3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i’ve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4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is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5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like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54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6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movie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7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never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8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seen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183"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9</a:t>
                      </a: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39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this</a:t>
                      </a: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5" name="object 65"/>
          <p:cNvSpPr/>
          <p:nvPr/>
        </p:nvSpPr>
        <p:spPr>
          <a:xfrm>
            <a:off x="3637500" y="5327738"/>
            <a:ext cx="1184651" cy="246450"/>
          </a:xfrm>
          <a:custGeom>
            <a:avLst/>
            <a:gdLst/>
            <a:ahLst/>
            <a:cxnLst/>
            <a:rect l="l" t="t" r="r" b="b"/>
            <a:pathLst>
              <a:path w="979804" h="203835">
                <a:moveTo>
                  <a:pt x="979195" y="0"/>
                </a:moveTo>
                <a:lnTo>
                  <a:pt x="0" y="0"/>
                </a:lnTo>
                <a:lnTo>
                  <a:pt x="0" y="203403"/>
                </a:lnTo>
                <a:lnTo>
                  <a:pt x="979195" y="203403"/>
                </a:lnTo>
                <a:lnTo>
                  <a:pt x="979195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22144" y="5006831"/>
            <a:ext cx="4854534" cy="559488"/>
          </a:xfrm>
          <a:prstGeom prst="rect">
            <a:avLst/>
          </a:prstGeom>
        </p:spPr>
        <p:txBody>
          <a:bodyPr vert="horz" wrap="square" lIns="0" tIns="64492" rIns="0" bIns="0" rtlCol="0">
            <a:spAutoFit/>
          </a:bodyPr>
          <a:lstStyle/>
          <a:p>
            <a:pPr marL="15356" marR="6142">
              <a:lnSpc>
                <a:spcPct val="83100"/>
              </a:lnSpc>
              <a:spcBef>
                <a:spcPts val="508"/>
              </a:spcBef>
            </a:pPr>
            <a:r>
              <a:rPr sz="1935" spc="-150" dirty="0">
                <a:latin typeface="+mj-lt"/>
                <a:cs typeface="Arial MT"/>
              </a:rPr>
              <a:t>The values associated with each word are  meaningless: words with a contiguous subscript are  typically unrelated.</a:t>
            </a:r>
            <a:endParaRPr sz="1935" spc="-150">
              <a:latin typeface="+mj-lt"/>
              <a:cs typeface="Arial MT"/>
            </a:endParaRPr>
          </a:p>
        </p:txBody>
      </p:sp>
      <p:pic>
        <p:nvPicPr>
          <p:cNvPr id="67" name="object 6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47999" y="5072674"/>
            <a:ext cx="270566" cy="23938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4079" y="633726"/>
            <a:ext cx="5595422" cy="105732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3385" spc="-150" dirty="0">
                <a:latin typeface="+mj-lt"/>
                <a:cs typeface="Trebuchet MS"/>
              </a:rPr>
              <a:t>« I've never seen a movie like this before. »</a:t>
            </a:r>
            <a:endParaRPr sz="3385" spc="-150">
              <a:latin typeface="+mj-lt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970"/>
            <a:ext cx="3047232" cy="532056"/>
          </a:xfrm>
          <a:custGeom>
            <a:avLst/>
            <a:gdLst/>
            <a:ahLst/>
            <a:cxnLst/>
            <a:rect l="l" t="t" r="r" b="b"/>
            <a:pathLst>
              <a:path w="2520315" h="440055">
                <a:moveTo>
                  <a:pt x="2519997" y="0"/>
                </a:moveTo>
                <a:lnTo>
                  <a:pt x="0" y="0"/>
                </a:lnTo>
                <a:lnTo>
                  <a:pt x="0" y="439915"/>
                </a:lnTo>
                <a:lnTo>
                  <a:pt x="1260005" y="439915"/>
                </a:lnTo>
                <a:lnTo>
                  <a:pt x="2519997" y="439915"/>
                </a:lnTo>
                <a:lnTo>
                  <a:pt x="2519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2797711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One hot encoding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40843" y="1636586"/>
            <a:ext cx="136661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["i've", 'never',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5579" y="1636586"/>
            <a:ext cx="57889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'seen',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6112" y="1636586"/>
            <a:ext cx="249521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'a',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8032" y="1636586"/>
            <a:ext cx="72476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'movie',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8563" y="1636586"/>
            <a:ext cx="468332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'like',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2770" y="1636586"/>
            <a:ext cx="140423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'this', 'before']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278" y="1262797"/>
            <a:ext cx="609600" cy="261806"/>
          </a:xfrm>
          <a:custGeom>
            <a:avLst/>
            <a:gdLst/>
            <a:ahLst/>
            <a:cxnLst/>
            <a:rect l="l" t="t" r="r" b="b"/>
            <a:pathLst>
              <a:path w="504189" h="216534">
                <a:moveTo>
                  <a:pt x="503999" y="0"/>
                </a:moveTo>
                <a:lnTo>
                  <a:pt x="0" y="0"/>
                </a:lnTo>
                <a:lnTo>
                  <a:pt x="252006" y="216369"/>
                </a:lnTo>
                <a:lnTo>
                  <a:pt x="503999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16652"/>
              </p:ext>
            </p:extLst>
          </p:nvPr>
        </p:nvGraphicFramePr>
        <p:xfrm>
          <a:off x="594245" y="3209401"/>
          <a:ext cx="1609220" cy="2850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54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0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a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1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before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2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fantastic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54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3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i’ve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4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is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5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like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6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movie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544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7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never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8</a:t>
                      </a:r>
                      <a:endParaRPr sz="17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55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seen</a:t>
                      </a:r>
                      <a:endParaRPr sz="1900" spc="-15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183"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150" dirty="0">
                          <a:latin typeface="+mj-lt"/>
                          <a:cs typeface="Arial MT"/>
                        </a:rPr>
                        <a:t>9</a:t>
                      </a: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35"/>
                        </a:lnSpc>
                      </a:pPr>
                      <a:r>
                        <a:rPr sz="1900" spc="-150" dirty="0">
                          <a:latin typeface="+mj-lt"/>
                          <a:cs typeface="Arial MT"/>
                        </a:rPr>
                        <a:t>this</a:t>
                      </a: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840844" y="2417872"/>
            <a:ext cx="412286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[ 3,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98867" y="241787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7,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1904" y="241787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8,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19243" y="241787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0,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60499" y="241787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6,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43981" y="241787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5,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85665" y="2417872"/>
            <a:ext cx="100883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  <a:tabLst>
                <a:tab pos="664128" algn="l"/>
              </a:tabLst>
            </a:pPr>
            <a:r>
              <a:rPr sz="1935" spc="-150" dirty="0">
                <a:latin typeface="+mj-lt"/>
                <a:cs typeface="Arial MT"/>
              </a:rPr>
              <a:t>9,	1 ]</a:t>
            </a:r>
            <a:endParaRPr sz="1935" spc="-150">
              <a:latin typeface="+mj-l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69052" y="2090239"/>
            <a:ext cx="99041" cy="263340"/>
            <a:chOff x="2538361" y="1728008"/>
            <a:chExt cx="81915" cy="217804"/>
          </a:xfrm>
        </p:grpSpPr>
        <p:sp>
          <p:nvSpPr>
            <p:cNvPr id="21" name="object 21"/>
            <p:cNvSpPr/>
            <p:nvPr/>
          </p:nvSpPr>
          <p:spPr>
            <a:xfrm>
              <a:off x="2579039" y="1728008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38361" y="1863733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11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23" name="object 23"/>
          <p:cNvSpPr/>
          <p:nvPr/>
        </p:nvSpPr>
        <p:spPr>
          <a:xfrm>
            <a:off x="9358619" y="219045"/>
            <a:ext cx="1393481" cy="1393481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152359" y="576351"/>
                </a:moveTo>
                <a:lnTo>
                  <a:pt x="1150153" y="626585"/>
                </a:lnTo>
                <a:lnTo>
                  <a:pt x="1143588" y="676298"/>
                </a:lnTo>
                <a:lnTo>
                  <a:pt x="1132743" y="725212"/>
                </a:lnTo>
                <a:lnTo>
                  <a:pt x="1117697" y="773046"/>
                </a:lnTo>
                <a:lnTo>
                  <a:pt x="1098530" y="819518"/>
                </a:lnTo>
                <a:lnTo>
                  <a:pt x="1075321" y="864349"/>
                </a:lnTo>
                <a:lnTo>
                  <a:pt x="1048144" y="906830"/>
                </a:lnTo>
                <a:lnTo>
                  <a:pt x="1017507" y="946649"/>
                </a:lnTo>
                <a:lnTo>
                  <a:pt x="983610" y="983607"/>
                </a:lnTo>
                <a:lnTo>
                  <a:pt x="946653" y="1017502"/>
                </a:lnTo>
                <a:lnTo>
                  <a:pt x="906837" y="1048136"/>
                </a:lnTo>
                <a:lnTo>
                  <a:pt x="864362" y="1075309"/>
                </a:lnTo>
                <a:lnTo>
                  <a:pt x="819525" y="1098518"/>
                </a:lnTo>
                <a:lnTo>
                  <a:pt x="773039" y="1117687"/>
                </a:lnTo>
                <a:lnTo>
                  <a:pt x="725174" y="1132736"/>
                </a:lnTo>
                <a:lnTo>
                  <a:pt x="676199" y="1143585"/>
                </a:lnTo>
                <a:lnTo>
                  <a:pt x="626383" y="1150152"/>
                </a:lnTo>
                <a:lnTo>
                  <a:pt x="575995" y="1152359"/>
                </a:lnTo>
                <a:lnTo>
                  <a:pt x="525763" y="1150152"/>
                </a:lnTo>
                <a:lnTo>
                  <a:pt x="476051" y="1143585"/>
                </a:lnTo>
                <a:lnTo>
                  <a:pt x="427139" y="1132736"/>
                </a:lnTo>
                <a:lnTo>
                  <a:pt x="379306" y="1117687"/>
                </a:lnTo>
                <a:lnTo>
                  <a:pt x="332833" y="1098518"/>
                </a:lnTo>
                <a:lnTo>
                  <a:pt x="287997" y="1075309"/>
                </a:lnTo>
                <a:lnTo>
                  <a:pt x="245522" y="1048136"/>
                </a:lnTo>
                <a:lnTo>
                  <a:pt x="205706" y="1017502"/>
                </a:lnTo>
                <a:lnTo>
                  <a:pt x="168749" y="983607"/>
                </a:lnTo>
                <a:lnTo>
                  <a:pt x="134852" y="946649"/>
                </a:lnTo>
                <a:lnTo>
                  <a:pt x="104215" y="906830"/>
                </a:lnTo>
                <a:lnTo>
                  <a:pt x="77038" y="864349"/>
                </a:lnTo>
                <a:lnTo>
                  <a:pt x="53833" y="819518"/>
                </a:lnTo>
                <a:lnTo>
                  <a:pt x="34668" y="773046"/>
                </a:lnTo>
                <a:lnTo>
                  <a:pt x="19621" y="725212"/>
                </a:lnTo>
                <a:lnTo>
                  <a:pt x="8774" y="676298"/>
                </a:lnTo>
                <a:lnTo>
                  <a:pt x="2206" y="626585"/>
                </a:lnTo>
                <a:lnTo>
                  <a:pt x="0" y="576351"/>
                </a:lnTo>
                <a:lnTo>
                  <a:pt x="2206" y="525967"/>
                </a:lnTo>
                <a:lnTo>
                  <a:pt x="8774" y="476153"/>
                </a:lnTo>
                <a:lnTo>
                  <a:pt x="19621" y="427178"/>
                </a:lnTo>
                <a:lnTo>
                  <a:pt x="34668" y="379314"/>
                </a:lnTo>
                <a:lnTo>
                  <a:pt x="53833" y="332830"/>
                </a:lnTo>
                <a:lnTo>
                  <a:pt x="77038" y="287997"/>
                </a:lnTo>
                <a:lnTo>
                  <a:pt x="104215" y="245522"/>
                </a:lnTo>
                <a:lnTo>
                  <a:pt x="134852" y="205706"/>
                </a:lnTo>
                <a:lnTo>
                  <a:pt x="168749" y="168749"/>
                </a:lnTo>
                <a:lnTo>
                  <a:pt x="205706" y="134852"/>
                </a:lnTo>
                <a:lnTo>
                  <a:pt x="245522" y="104215"/>
                </a:lnTo>
                <a:lnTo>
                  <a:pt x="287997" y="77038"/>
                </a:lnTo>
                <a:lnTo>
                  <a:pt x="332833" y="53829"/>
                </a:lnTo>
                <a:lnTo>
                  <a:pt x="379306" y="34662"/>
                </a:lnTo>
                <a:lnTo>
                  <a:pt x="427139" y="19616"/>
                </a:lnTo>
                <a:lnTo>
                  <a:pt x="476051" y="8771"/>
                </a:lnTo>
                <a:lnTo>
                  <a:pt x="525763" y="2206"/>
                </a:lnTo>
                <a:lnTo>
                  <a:pt x="575995" y="0"/>
                </a:lnTo>
                <a:lnTo>
                  <a:pt x="626383" y="2206"/>
                </a:lnTo>
                <a:lnTo>
                  <a:pt x="676199" y="8771"/>
                </a:lnTo>
                <a:lnTo>
                  <a:pt x="725174" y="19616"/>
                </a:lnTo>
                <a:lnTo>
                  <a:pt x="773039" y="34662"/>
                </a:lnTo>
                <a:lnTo>
                  <a:pt x="819525" y="53829"/>
                </a:lnTo>
                <a:lnTo>
                  <a:pt x="864362" y="77038"/>
                </a:lnTo>
                <a:lnTo>
                  <a:pt x="906837" y="104215"/>
                </a:lnTo>
                <a:lnTo>
                  <a:pt x="946653" y="134852"/>
                </a:lnTo>
                <a:lnTo>
                  <a:pt x="983610" y="168749"/>
                </a:lnTo>
                <a:lnTo>
                  <a:pt x="1017507" y="205706"/>
                </a:lnTo>
                <a:lnTo>
                  <a:pt x="1048144" y="245522"/>
                </a:lnTo>
                <a:lnTo>
                  <a:pt x="1075321" y="287997"/>
                </a:lnTo>
                <a:lnTo>
                  <a:pt x="1098530" y="332828"/>
                </a:lnTo>
                <a:lnTo>
                  <a:pt x="1117697" y="379301"/>
                </a:lnTo>
                <a:lnTo>
                  <a:pt x="1132743" y="427134"/>
                </a:lnTo>
                <a:lnTo>
                  <a:pt x="1143588" y="476048"/>
                </a:lnTo>
                <a:lnTo>
                  <a:pt x="1150153" y="525762"/>
                </a:lnTo>
                <a:lnTo>
                  <a:pt x="1152359" y="575995"/>
                </a:lnTo>
                <a:lnTo>
                  <a:pt x="1152359" y="576351"/>
                </a:lnTo>
                <a:close/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43049" y="871377"/>
            <a:ext cx="1081004" cy="494937"/>
          </a:xfrm>
          <a:prstGeom prst="rect">
            <a:avLst/>
          </a:prstGeom>
        </p:spPr>
        <p:txBody>
          <a:bodyPr vert="horz" wrap="square" lIns="0" tIns="58350" rIns="0" bIns="0" rtlCol="0">
            <a:spAutoFit/>
          </a:bodyPr>
          <a:lstStyle/>
          <a:p>
            <a:pPr marL="230334" marR="6142" indent="-215746">
              <a:lnSpc>
                <a:spcPts val="1693"/>
              </a:lnSpc>
              <a:spcBef>
                <a:spcPts val="459"/>
              </a:spcBef>
            </a:pPr>
            <a:r>
              <a:rPr sz="1693" spc="-150" dirty="0">
                <a:latin typeface="+mj-lt"/>
                <a:cs typeface="Arial MT"/>
              </a:rPr>
              <a:t>Tokenization  (words)</a:t>
            </a:r>
            <a:endParaRPr sz="1693" spc="-150">
              <a:latin typeface="+mj-l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893562" y="414470"/>
            <a:ext cx="357008" cy="357008"/>
            <a:chOff x="8182800" y="342007"/>
            <a:chExt cx="295275" cy="295275"/>
          </a:xfrm>
        </p:grpSpPr>
        <p:sp>
          <p:nvSpPr>
            <p:cNvPr id="26" name="object 26"/>
            <p:cNvSpPr/>
            <p:nvPr/>
          </p:nvSpPr>
          <p:spPr>
            <a:xfrm>
              <a:off x="8182800" y="342007"/>
              <a:ext cx="295275" cy="82550"/>
            </a:xfrm>
            <a:custGeom>
              <a:avLst/>
              <a:gdLst/>
              <a:ahLst/>
              <a:cxnLst/>
              <a:rect l="l" t="t" r="r" b="b"/>
              <a:pathLst>
                <a:path w="295275" h="82550">
                  <a:moveTo>
                    <a:pt x="291604" y="0"/>
                  </a:moveTo>
                  <a:lnTo>
                    <a:pt x="3594" y="0"/>
                  </a:lnTo>
                  <a:lnTo>
                    <a:pt x="0" y="3606"/>
                  </a:lnTo>
                  <a:lnTo>
                    <a:pt x="0" y="78486"/>
                  </a:lnTo>
                  <a:lnTo>
                    <a:pt x="3594" y="82080"/>
                  </a:lnTo>
                  <a:lnTo>
                    <a:pt x="291604" y="82080"/>
                  </a:lnTo>
                  <a:lnTo>
                    <a:pt x="295198" y="78486"/>
                  </a:lnTo>
                  <a:lnTo>
                    <a:pt x="295198" y="65519"/>
                  </a:lnTo>
                  <a:lnTo>
                    <a:pt x="16560" y="65519"/>
                  </a:lnTo>
                  <a:lnTo>
                    <a:pt x="16560" y="16560"/>
                  </a:lnTo>
                  <a:lnTo>
                    <a:pt x="295198" y="16560"/>
                  </a:lnTo>
                  <a:lnTo>
                    <a:pt x="295198" y="3606"/>
                  </a:lnTo>
                  <a:lnTo>
                    <a:pt x="291604" y="0"/>
                  </a:lnTo>
                  <a:close/>
                </a:path>
                <a:path w="295275" h="82550">
                  <a:moveTo>
                    <a:pt x="295198" y="16560"/>
                  </a:moveTo>
                  <a:lnTo>
                    <a:pt x="278637" y="16560"/>
                  </a:lnTo>
                  <a:lnTo>
                    <a:pt x="278637" y="65519"/>
                  </a:lnTo>
                  <a:lnTo>
                    <a:pt x="295198" y="65519"/>
                  </a:lnTo>
                  <a:lnTo>
                    <a:pt x="295198" y="1656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9366" y="555125"/>
              <a:ext cx="82080" cy="820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2800" y="555125"/>
              <a:ext cx="82080" cy="820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5919" y="555125"/>
              <a:ext cx="82080" cy="820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357" y="448572"/>
              <a:ext cx="67322" cy="83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6922" y="448572"/>
              <a:ext cx="67322" cy="8315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3475" y="448572"/>
              <a:ext cx="67322" cy="83159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9358619" y="1742461"/>
            <a:ext cx="1393481" cy="1393481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152359" y="576364"/>
                </a:moveTo>
                <a:lnTo>
                  <a:pt x="1150153" y="626596"/>
                </a:lnTo>
                <a:lnTo>
                  <a:pt x="1143588" y="676308"/>
                </a:lnTo>
                <a:lnTo>
                  <a:pt x="1132743" y="725220"/>
                </a:lnTo>
                <a:lnTo>
                  <a:pt x="1117697" y="773053"/>
                </a:lnTo>
                <a:lnTo>
                  <a:pt x="1098530" y="819526"/>
                </a:lnTo>
                <a:lnTo>
                  <a:pt x="1075321" y="864361"/>
                </a:lnTo>
                <a:lnTo>
                  <a:pt x="1048144" y="906837"/>
                </a:lnTo>
                <a:lnTo>
                  <a:pt x="1017507" y="946653"/>
                </a:lnTo>
                <a:lnTo>
                  <a:pt x="983610" y="983610"/>
                </a:lnTo>
                <a:lnTo>
                  <a:pt x="946653" y="1017507"/>
                </a:lnTo>
                <a:lnTo>
                  <a:pt x="906837" y="1048144"/>
                </a:lnTo>
                <a:lnTo>
                  <a:pt x="864362" y="1075321"/>
                </a:lnTo>
                <a:lnTo>
                  <a:pt x="819525" y="1098530"/>
                </a:lnTo>
                <a:lnTo>
                  <a:pt x="773039" y="1117697"/>
                </a:lnTo>
                <a:lnTo>
                  <a:pt x="725174" y="1132743"/>
                </a:lnTo>
                <a:lnTo>
                  <a:pt x="676199" y="1143588"/>
                </a:lnTo>
                <a:lnTo>
                  <a:pt x="626383" y="1150153"/>
                </a:lnTo>
                <a:lnTo>
                  <a:pt x="575995" y="1152359"/>
                </a:lnTo>
                <a:lnTo>
                  <a:pt x="525763" y="1150153"/>
                </a:lnTo>
                <a:lnTo>
                  <a:pt x="476051" y="1143588"/>
                </a:lnTo>
                <a:lnTo>
                  <a:pt x="427139" y="1132743"/>
                </a:lnTo>
                <a:lnTo>
                  <a:pt x="379306" y="1117697"/>
                </a:lnTo>
                <a:lnTo>
                  <a:pt x="332833" y="1098530"/>
                </a:lnTo>
                <a:lnTo>
                  <a:pt x="287997" y="1075321"/>
                </a:lnTo>
                <a:lnTo>
                  <a:pt x="245522" y="1048144"/>
                </a:lnTo>
                <a:lnTo>
                  <a:pt x="205706" y="1017507"/>
                </a:lnTo>
                <a:lnTo>
                  <a:pt x="168749" y="983610"/>
                </a:lnTo>
                <a:lnTo>
                  <a:pt x="134852" y="946653"/>
                </a:lnTo>
                <a:lnTo>
                  <a:pt x="104215" y="906837"/>
                </a:lnTo>
                <a:lnTo>
                  <a:pt x="77038" y="864361"/>
                </a:lnTo>
                <a:lnTo>
                  <a:pt x="53833" y="819526"/>
                </a:lnTo>
                <a:lnTo>
                  <a:pt x="34668" y="773053"/>
                </a:lnTo>
                <a:lnTo>
                  <a:pt x="19621" y="725220"/>
                </a:lnTo>
                <a:lnTo>
                  <a:pt x="8774" y="676308"/>
                </a:lnTo>
                <a:lnTo>
                  <a:pt x="2206" y="626596"/>
                </a:lnTo>
                <a:lnTo>
                  <a:pt x="0" y="576364"/>
                </a:lnTo>
                <a:lnTo>
                  <a:pt x="2206" y="525976"/>
                </a:lnTo>
                <a:lnTo>
                  <a:pt x="8774" y="476160"/>
                </a:lnTo>
                <a:lnTo>
                  <a:pt x="19621" y="427185"/>
                </a:lnTo>
                <a:lnTo>
                  <a:pt x="34668" y="379320"/>
                </a:lnTo>
                <a:lnTo>
                  <a:pt x="53833" y="332834"/>
                </a:lnTo>
                <a:lnTo>
                  <a:pt x="77038" y="287997"/>
                </a:lnTo>
                <a:lnTo>
                  <a:pt x="104215" y="245522"/>
                </a:lnTo>
                <a:lnTo>
                  <a:pt x="134852" y="205706"/>
                </a:lnTo>
                <a:lnTo>
                  <a:pt x="168749" y="168749"/>
                </a:lnTo>
                <a:lnTo>
                  <a:pt x="205706" y="134852"/>
                </a:lnTo>
                <a:lnTo>
                  <a:pt x="245522" y="104215"/>
                </a:lnTo>
                <a:lnTo>
                  <a:pt x="287997" y="77038"/>
                </a:lnTo>
                <a:lnTo>
                  <a:pt x="332833" y="53833"/>
                </a:lnTo>
                <a:lnTo>
                  <a:pt x="379306" y="34668"/>
                </a:lnTo>
                <a:lnTo>
                  <a:pt x="427139" y="19621"/>
                </a:lnTo>
                <a:lnTo>
                  <a:pt x="476051" y="8774"/>
                </a:lnTo>
                <a:lnTo>
                  <a:pt x="525763" y="2206"/>
                </a:lnTo>
                <a:lnTo>
                  <a:pt x="575995" y="0"/>
                </a:lnTo>
                <a:lnTo>
                  <a:pt x="626383" y="2206"/>
                </a:lnTo>
                <a:lnTo>
                  <a:pt x="676199" y="8774"/>
                </a:lnTo>
                <a:lnTo>
                  <a:pt x="725174" y="19621"/>
                </a:lnTo>
                <a:lnTo>
                  <a:pt x="773039" y="34668"/>
                </a:lnTo>
                <a:lnTo>
                  <a:pt x="819525" y="53833"/>
                </a:lnTo>
                <a:lnTo>
                  <a:pt x="864362" y="77038"/>
                </a:lnTo>
                <a:lnTo>
                  <a:pt x="906837" y="104215"/>
                </a:lnTo>
                <a:lnTo>
                  <a:pt x="946653" y="134852"/>
                </a:lnTo>
                <a:lnTo>
                  <a:pt x="983610" y="168749"/>
                </a:lnTo>
                <a:lnTo>
                  <a:pt x="1017507" y="205706"/>
                </a:lnTo>
                <a:lnTo>
                  <a:pt x="1048144" y="245522"/>
                </a:lnTo>
                <a:lnTo>
                  <a:pt x="1075321" y="287997"/>
                </a:lnTo>
                <a:lnTo>
                  <a:pt x="1098530" y="332833"/>
                </a:lnTo>
                <a:lnTo>
                  <a:pt x="1117697" y="379307"/>
                </a:lnTo>
                <a:lnTo>
                  <a:pt x="1132743" y="427140"/>
                </a:lnTo>
                <a:lnTo>
                  <a:pt x="1143588" y="476054"/>
                </a:lnTo>
                <a:lnTo>
                  <a:pt x="1150153" y="525770"/>
                </a:lnTo>
                <a:lnTo>
                  <a:pt x="1152359" y="576008"/>
                </a:lnTo>
                <a:lnTo>
                  <a:pt x="1152359" y="576364"/>
                </a:lnTo>
                <a:close/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4" name="object 34"/>
          <p:cNvSpPr txBox="1"/>
          <p:nvPr/>
        </p:nvSpPr>
        <p:spPr>
          <a:xfrm>
            <a:off x="9543049" y="2480982"/>
            <a:ext cx="111939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150" dirty="0">
                <a:latin typeface="+mj-lt"/>
                <a:cs typeface="Arial MT"/>
              </a:rPr>
              <a:t>Vectorization</a:t>
            </a:r>
            <a:endParaRPr sz="1693" spc="-150">
              <a:latin typeface="+mj-l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892848" y="2048888"/>
            <a:ext cx="381576" cy="381576"/>
            <a:chOff x="8182209" y="1693807"/>
            <a:chExt cx="315595" cy="31559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6554" y="1693807"/>
              <a:ext cx="85331" cy="853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5683" y="1693807"/>
              <a:ext cx="85318" cy="853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437" y="1693807"/>
              <a:ext cx="85318" cy="853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4319" y="1808285"/>
              <a:ext cx="69837" cy="8676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5202" y="1808285"/>
              <a:ext cx="69837" cy="8676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6073" y="1808285"/>
              <a:ext cx="69850" cy="8676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2209" y="1915696"/>
              <a:ext cx="315467" cy="9371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26703" y="3154684"/>
            <a:ext cx="160461" cy="877822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67957" y="3154685"/>
            <a:ext cx="160461" cy="2022494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51439" y="3154684"/>
            <a:ext cx="160461" cy="2308661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03704" y="3214514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30034" y="3154684"/>
            <a:ext cx="160461" cy="1736325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13071" y="3154685"/>
            <a:ext cx="160461" cy="1450158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96107" y="3154685"/>
            <a:ext cx="160461" cy="2594830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52065" y="3183942"/>
            <a:ext cx="16046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88349" y="3441980"/>
            <a:ext cx="160461" cy="2594830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7420" y="3501794"/>
            <a:ext cx="143571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52065" y="3729658"/>
            <a:ext cx="160461" cy="2307886"/>
          </a:xfrm>
          <a:prstGeom prst="rect">
            <a:avLst/>
          </a:prstGeom>
        </p:spPr>
        <p:txBody>
          <a:bodyPr vert="horz" wrap="square" lIns="0" tIns="43762" rIns="0" bIns="0" rtlCol="0">
            <a:spAutoFit/>
          </a:bodyPr>
          <a:lstStyle/>
          <a:p>
            <a:pPr marL="15356">
              <a:spcBef>
                <a:spcPts val="345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42057" y="4075909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26703" y="4303342"/>
            <a:ext cx="160461" cy="1736325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28425" y="4650452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45388" y="4937302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13071" y="4875721"/>
            <a:ext cx="160461" cy="1165539"/>
          </a:xfrm>
          <a:prstGeom prst="rect">
            <a:avLst/>
          </a:prstGeom>
        </p:spPr>
        <p:txBody>
          <a:bodyPr vert="horz" wrap="square" lIns="0" tIns="46065" rIns="0" bIns="0" rtlCol="0">
            <a:spAutoFit/>
          </a:bodyPr>
          <a:lstStyle/>
          <a:p>
            <a:pPr marL="15356">
              <a:spcBef>
                <a:spcPts val="363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7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24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83311" y="5226317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30034" y="5166902"/>
            <a:ext cx="160461" cy="877046"/>
          </a:xfrm>
          <a:prstGeom prst="rect">
            <a:avLst/>
          </a:prstGeom>
        </p:spPr>
        <p:txBody>
          <a:bodyPr vert="horz" wrap="square" lIns="0" tIns="43762" rIns="0" bIns="0" rtlCol="0">
            <a:spAutoFit/>
          </a:bodyPr>
          <a:lstStyle/>
          <a:p>
            <a:pPr marL="15356">
              <a:spcBef>
                <a:spcPts val="345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67957" y="5453337"/>
            <a:ext cx="160461" cy="591653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566794" y="5513152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551439" y="5769843"/>
            <a:ext cx="16046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611461" y="5800432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737380" y="3047819"/>
            <a:ext cx="152016" cy="3134757"/>
          </a:xfrm>
          <a:custGeom>
            <a:avLst/>
            <a:gdLst/>
            <a:ahLst/>
            <a:cxnLst/>
            <a:rect l="l" t="t" r="r" b="b"/>
            <a:pathLst>
              <a:path w="125730" h="2592704">
                <a:moveTo>
                  <a:pt x="125272" y="0"/>
                </a:moveTo>
                <a:lnTo>
                  <a:pt x="108906" y="1075"/>
                </a:lnTo>
                <a:lnTo>
                  <a:pt x="92878" y="4276"/>
                </a:lnTo>
                <a:lnTo>
                  <a:pt x="48965" y="25937"/>
                </a:lnTo>
                <a:lnTo>
                  <a:pt x="16916" y="62636"/>
                </a:lnTo>
                <a:lnTo>
                  <a:pt x="1073" y="108917"/>
                </a:lnTo>
                <a:lnTo>
                  <a:pt x="0" y="125285"/>
                </a:lnTo>
                <a:lnTo>
                  <a:pt x="0" y="2466721"/>
                </a:lnTo>
                <a:lnTo>
                  <a:pt x="0" y="2467076"/>
                </a:lnTo>
                <a:lnTo>
                  <a:pt x="9563" y="2514973"/>
                </a:lnTo>
                <a:lnTo>
                  <a:pt x="36676" y="2555686"/>
                </a:lnTo>
                <a:lnTo>
                  <a:pt x="77388" y="2582793"/>
                </a:lnTo>
                <a:lnTo>
                  <a:pt x="108906" y="2591286"/>
                </a:lnTo>
                <a:lnTo>
                  <a:pt x="125272" y="2592362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6" name="object 66"/>
          <p:cNvSpPr/>
          <p:nvPr/>
        </p:nvSpPr>
        <p:spPr>
          <a:xfrm>
            <a:off x="8592549" y="3047819"/>
            <a:ext cx="152016" cy="3134757"/>
          </a:xfrm>
          <a:custGeom>
            <a:avLst/>
            <a:gdLst/>
            <a:ahLst/>
            <a:cxnLst/>
            <a:rect l="l" t="t" r="r" b="b"/>
            <a:pathLst>
              <a:path w="125729" h="2592704">
                <a:moveTo>
                  <a:pt x="0" y="2592362"/>
                </a:moveTo>
                <a:lnTo>
                  <a:pt x="368" y="2592362"/>
                </a:lnTo>
                <a:lnTo>
                  <a:pt x="16736" y="2591286"/>
                </a:lnTo>
                <a:lnTo>
                  <a:pt x="63004" y="2575445"/>
                </a:lnTo>
                <a:lnTo>
                  <a:pt x="99709" y="2543397"/>
                </a:lnTo>
                <a:lnTo>
                  <a:pt x="121369" y="2499482"/>
                </a:lnTo>
                <a:lnTo>
                  <a:pt x="125641" y="2467076"/>
                </a:lnTo>
                <a:lnTo>
                  <a:pt x="125641" y="125285"/>
                </a:lnTo>
                <a:lnTo>
                  <a:pt x="124567" y="108917"/>
                </a:lnTo>
                <a:lnTo>
                  <a:pt x="121369" y="92884"/>
                </a:lnTo>
                <a:lnTo>
                  <a:pt x="99709" y="48965"/>
                </a:lnTo>
                <a:lnTo>
                  <a:pt x="63004" y="16916"/>
                </a:lnTo>
                <a:lnTo>
                  <a:pt x="16736" y="1075"/>
                </a:lnTo>
                <a:lnTo>
                  <a:pt x="368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7" name="object 67"/>
          <p:cNvSpPr/>
          <p:nvPr/>
        </p:nvSpPr>
        <p:spPr>
          <a:xfrm>
            <a:off x="9356439" y="3614532"/>
            <a:ext cx="1393481" cy="1393481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152359" y="576364"/>
                </a:moveTo>
                <a:lnTo>
                  <a:pt x="1150153" y="626597"/>
                </a:lnTo>
                <a:lnTo>
                  <a:pt x="1143588" y="676311"/>
                </a:lnTo>
                <a:lnTo>
                  <a:pt x="1132743" y="725225"/>
                </a:lnTo>
                <a:lnTo>
                  <a:pt x="1117697" y="773058"/>
                </a:lnTo>
                <a:lnTo>
                  <a:pt x="1098530" y="819531"/>
                </a:lnTo>
                <a:lnTo>
                  <a:pt x="1075321" y="864362"/>
                </a:lnTo>
                <a:lnTo>
                  <a:pt x="1048144" y="906837"/>
                </a:lnTo>
                <a:lnTo>
                  <a:pt x="1017507" y="946653"/>
                </a:lnTo>
                <a:lnTo>
                  <a:pt x="983610" y="983610"/>
                </a:lnTo>
                <a:lnTo>
                  <a:pt x="946653" y="1017507"/>
                </a:lnTo>
                <a:lnTo>
                  <a:pt x="906837" y="1048144"/>
                </a:lnTo>
                <a:lnTo>
                  <a:pt x="864361" y="1075321"/>
                </a:lnTo>
                <a:lnTo>
                  <a:pt x="819531" y="1098530"/>
                </a:lnTo>
                <a:lnTo>
                  <a:pt x="773058" y="1117697"/>
                </a:lnTo>
                <a:lnTo>
                  <a:pt x="725225" y="1132743"/>
                </a:lnTo>
                <a:lnTo>
                  <a:pt x="676311" y="1143588"/>
                </a:lnTo>
                <a:lnTo>
                  <a:pt x="626597" y="1150153"/>
                </a:lnTo>
                <a:lnTo>
                  <a:pt x="576364" y="1152359"/>
                </a:lnTo>
                <a:lnTo>
                  <a:pt x="525980" y="1150153"/>
                </a:lnTo>
                <a:lnTo>
                  <a:pt x="476166" y="1143588"/>
                </a:lnTo>
                <a:lnTo>
                  <a:pt x="427191" y="1132743"/>
                </a:lnTo>
                <a:lnTo>
                  <a:pt x="379326" y="1117697"/>
                </a:lnTo>
                <a:lnTo>
                  <a:pt x="332843" y="1098530"/>
                </a:lnTo>
                <a:lnTo>
                  <a:pt x="288010" y="1075321"/>
                </a:lnTo>
                <a:lnTo>
                  <a:pt x="245529" y="1048144"/>
                </a:lnTo>
                <a:lnTo>
                  <a:pt x="205710" y="1017507"/>
                </a:lnTo>
                <a:lnTo>
                  <a:pt x="168752" y="983610"/>
                </a:lnTo>
                <a:lnTo>
                  <a:pt x="134857" y="946653"/>
                </a:lnTo>
                <a:lnTo>
                  <a:pt x="104223" y="906837"/>
                </a:lnTo>
                <a:lnTo>
                  <a:pt x="77050" y="864362"/>
                </a:lnTo>
                <a:lnTo>
                  <a:pt x="53841" y="819531"/>
                </a:lnTo>
                <a:lnTo>
                  <a:pt x="34671" y="773058"/>
                </a:lnTo>
                <a:lnTo>
                  <a:pt x="19623" y="725225"/>
                </a:lnTo>
                <a:lnTo>
                  <a:pt x="8774" y="676311"/>
                </a:lnTo>
                <a:lnTo>
                  <a:pt x="2207" y="626597"/>
                </a:lnTo>
                <a:lnTo>
                  <a:pt x="0" y="576364"/>
                </a:lnTo>
                <a:lnTo>
                  <a:pt x="2207" y="525980"/>
                </a:lnTo>
                <a:lnTo>
                  <a:pt x="8774" y="476165"/>
                </a:lnTo>
                <a:lnTo>
                  <a:pt x="19623" y="427189"/>
                </a:lnTo>
                <a:lnTo>
                  <a:pt x="34671" y="379323"/>
                </a:lnTo>
                <a:lnTo>
                  <a:pt x="53841" y="332835"/>
                </a:lnTo>
                <a:lnTo>
                  <a:pt x="77050" y="287997"/>
                </a:lnTo>
                <a:lnTo>
                  <a:pt x="104223" y="245522"/>
                </a:lnTo>
                <a:lnTo>
                  <a:pt x="134857" y="205706"/>
                </a:lnTo>
                <a:lnTo>
                  <a:pt x="168752" y="168749"/>
                </a:lnTo>
                <a:lnTo>
                  <a:pt x="205710" y="134852"/>
                </a:lnTo>
                <a:lnTo>
                  <a:pt x="245529" y="104215"/>
                </a:lnTo>
                <a:lnTo>
                  <a:pt x="288010" y="77038"/>
                </a:lnTo>
                <a:lnTo>
                  <a:pt x="332843" y="53833"/>
                </a:lnTo>
                <a:lnTo>
                  <a:pt x="379326" y="34668"/>
                </a:lnTo>
                <a:lnTo>
                  <a:pt x="427191" y="19621"/>
                </a:lnTo>
                <a:lnTo>
                  <a:pt x="476166" y="8774"/>
                </a:lnTo>
                <a:lnTo>
                  <a:pt x="525980" y="2206"/>
                </a:lnTo>
                <a:lnTo>
                  <a:pt x="576364" y="0"/>
                </a:lnTo>
                <a:lnTo>
                  <a:pt x="626597" y="2206"/>
                </a:lnTo>
                <a:lnTo>
                  <a:pt x="676311" y="8774"/>
                </a:lnTo>
                <a:lnTo>
                  <a:pt x="725225" y="19621"/>
                </a:lnTo>
                <a:lnTo>
                  <a:pt x="773058" y="34668"/>
                </a:lnTo>
                <a:lnTo>
                  <a:pt x="819531" y="53833"/>
                </a:lnTo>
                <a:lnTo>
                  <a:pt x="864361" y="77038"/>
                </a:lnTo>
                <a:lnTo>
                  <a:pt x="906837" y="104215"/>
                </a:lnTo>
                <a:lnTo>
                  <a:pt x="946653" y="134852"/>
                </a:lnTo>
                <a:lnTo>
                  <a:pt x="983610" y="168749"/>
                </a:lnTo>
                <a:lnTo>
                  <a:pt x="1017507" y="205706"/>
                </a:lnTo>
                <a:lnTo>
                  <a:pt x="1048144" y="245522"/>
                </a:lnTo>
                <a:lnTo>
                  <a:pt x="1075321" y="287997"/>
                </a:lnTo>
                <a:lnTo>
                  <a:pt x="1098530" y="332834"/>
                </a:lnTo>
                <a:lnTo>
                  <a:pt x="1117697" y="379309"/>
                </a:lnTo>
                <a:lnTo>
                  <a:pt x="1132743" y="427145"/>
                </a:lnTo>
                <a:lnTo>
                  <a:pt x="1143588" y="476060"/>
                </a:lnTo>
                <a:lnTo>
                  <a:pt x="1150153" y="525774"/>
                </a:lnTo>
                <a:lnTo>
                  <a:pt x="1152359" y="576008"/>
                </a:lnTo>
                <a:lnTo>
                  <a:pt x="1152359" y="576364"/>
                </a:lnTo>
                <a:close/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672324" y="3959996"/>
            <a:ext cx="810753" cy="760703"/>
          </a:xfrm>
          <a:prstGeom prst="rect">
            <a:avLst/>
          </a:prstGeom>
        </p:spPr>
        <p:txBody>
          <a:bodyPr vert="horz" wrap="square" lIns="0" tIns="48369" rIns="0" bIns="0" rtlCol="0">
            <a:spAutoFit/>
          </a:bodyPr>
          <a:lstStyle/>
          <a:p>
            <a:pPr marL="102115">
              <a:spcBef>
                <a:spcPts val="381"/>
              </a:spcBef>
            </a:pPr>
            <a:r>
              <a:rPr sz="1209" spc="-150" dirty="0">
                <a:solidFill>
                  <a:srgbClr val="C8201D"/>
                </a:solidFill>
                <a:latin typeface="+mj-lt"/>
                <a:cs typeface="Courier New"/>
              </a:rPr>
              <a:t>001000</a:t>
            </a:r>
            <a:endParaRPr sz="1209" spc="-150" dirty="0">
              <a:latin typeface="+mj-lt"/>
              <a:cs typeface="Courier New"/>
            </a:endParaRPr>
          </a:p>
          <a:p>
            <a:pPr marL="15356" marR="6142" indent="56048">
              <a:lnSpc>
                <a:spcPts val="1693"/>
              </a:lnSpc>
              <a:spcBef>
                <a:spcPts val="701"/>
              </a:spcBef>
            </a:pPr>
            <a:r>
              <a:rPr sz="1693" spc="-150" dirty="0">
                <a:latin typeface="+mj-lt"/>
                <a:cs typeface="Arial MT"/>
              </a:rPr>
              <a:t>One hot  encoding</a:t>
            </a:r>
          </a:p>
        </p:txBody>
      </p:sp>
      <p:grpSp>
        <p:nvGrpSpPr>
          <p:cNvPr id="69" name="object 69"/>
          <p:cNvGrpSpPr/>
          <p:nvPr/>
        </p:nvGrpSpPr>
        <p:grpSpPr>
          <a:xfrm>
            <a:off x="3809001" y="2088504"/>
            <a:ext cx="99041" cy="263340"/>
            <a:chOff x="3150361" y="1726573"/>
            <a:chExt cx="81915" cy="217804"/>
          </a:xfrm>
        </p:grpSpPr>
        <p:sp>
          <p:nvSpPr>
            <p:cNvPr id="70" name="object 70"/>
            <p:cNvSpPr/>
            <p:nvPr/>
          </p:nvSpPr>
          <p:spPr>
            <a:xfrm>
              <a:off x="3191040" y="1726573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09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3150361" y="1862286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11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1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4592469" y="2088504"/>
            <a:ext cx="99041" cy="263340"/>
            <a:chOff x="3798354" y="1726573"/>
            <a:chExt cx="81915" cy="217804"/>
          </a:xfrm>
        </p:grpSpPr>
        <p:sp>
          <p:nvSpPr>
            <p:cNvPr id="73" name="object 73"/>
            <p:cNvSpPr/>
            <p:nvPr/>
          </p:nvSpPr>
          <p:spPr>
            <a:xfrm>
              <a:off x="3839044" y="1726573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09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3798354" y="1862286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90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5332418" y="2086754"/>
            <a:ext cx="99041" cy="263340"/>
            <a:chOff x="4410354" y="1725126"/>
            <a:chExt cx="81915" cy="217804"/>
          </a:xfrm>
        </p:grpSpPr>
        <p:sp>
          <p:nvSpPr>
            <p:cNvPr id="76" name="object 76"/>
            <p:cNvSpPr/>
            <p:nvPr/>
          </p:nvSpPr>
          <p:spPr>
            <a:xfrm>
              <a:off x="4451045" y="1725126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4410354" y="1860850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90" y="81711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6115901" y="2085018"/>
            <a:ext cx="99041" cy="263340"/>
            <a:chOff x="5058359" y="1723690"/>
            <a:chExt cx="81915" cy="217804"/>
          </a:xfrm>
        </p:grpSpPr>
        <p:sp>
          <p:nvSpPr>
            <p:cNvPr id="79" name="object 79"/>
            <p:cNvSpPr/>
            <p:nvPr/>
          </p:nvSpPr>
          <p:spPr>
            <a:xfrm>
              <a:off x="5099037" y="1723690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5058359" y="1859403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6855850" y="2083269"/>
            <a:ext cx="99041" cy="263340"/>
            <a:chOff x="5670359" y="1722243"/>
            <a:chExt cx="81915" cy="217804"/>
          </a:xfrm>
        </p:grpSpPr>
        <p:sp>
          <p:nvSpPr>
            <p:cNvPr id="82" name="object 82"/>
            <p:cNvSpPr/>
            <p:nvPr/>
          </p:nvSpPr>
          <p:spPr>
            <a:xfrm>
              <a:off x="5711037" y="1722243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5670359" y="1857968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7595800" y="2081532"/>
            <a:ext cx="99041" cy="263340"/>
            <a:chOff x="6282359" y="1720807"/>
            <a:chExt cx="81915" cy="217804"/>
          </a:xfrm>
        </p:grpSpPr>
        <p:sp>
          <p:nvSpPr>
            <p:cNvPr id="85" name="object 85"/>
            <p:cNvSpPr/>
            <p:nvPr/>
          </p:nvSpPr>
          <p:spPr>
            <a:xfrm>
              <a:off x="6323038" y="1720807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282359" y="1856532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11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8259144" y="2079797"/>
            <a:ext cx="99041" cy="263340"/>
            <a:chOff x="6831000" y="1719372"/>
            <a:chExt cx="81915" cy="217804"/>
          </a:xfrm>
        </p:grpSpPr>
        <p:sp>
          <p:nvSpPr>
            <p:cNvPr id="88" name="object 88"/>
            <p:cNvSpPr/>
            <p:nvPr/>
          </p:nvSpPr>
          <p:spPr>
            <a:xfrm>
              <a:off x="6871678" y="1719372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09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6831000" y="1855085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5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90" name="object 90"/>
          <p:cNvSpPr/>
          <p:nvPr/>
        </p:nvSpPr>
        <p:spPr>
          <a:xfrm>
            <a:off x="3133896" y="287372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1" name="object 91"/>
          <p:cNvSpPr/>
          <p:nvPr/>
        </p:nvSpPr>
        <p:spPr>
          <a:xfrm>
            <a:off x="3830330" y="287372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2" name="object 92"/>
          <p:cNvSpPr/>
          <p:nvPr/>
        </p:nvSpPr>
        <p:spPr>
          <a:xfrm>
            <a:off x="4613796" y="287372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3" name="object 93"/>
          <p:cNvSpPr/>
          <p:nvPr/>
        </p:nvSpPr>
        <p:spPr>
          <a:xfrm>
            <a:off x="5353746" y="287372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4" name="object 94"/>
          <p:cNvSpPr/>
          <p:nvPr/>
        </p:nvSpPr>
        <p:spPr>
          <a:xfrm>
            <a:off x="6093697" y="287372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5" name="object 95"/>
          <p:cNvSpPr/>
          <p:nvPr/>
        </p:nvSpPr>
        <p:spPr>
          <a:xfrm>
            <a:off x="6877178" y="287372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6" name="object 96"/>
          <p:cNvSpPr/>
          <p:nvPr/>
        </p:nvSpPr>
        <p:spPr>
          <a:xfrm>
            <a:off x="7660660" y="287372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7" name="object 97"/>
          <p:cNvSpPr/>
          <p:nvPr/>
        </p:nvSpPr>
        <p:spPr>
          <a:xfrm>
            <a:off x="8313546" y="287372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8" name="object 98"/>
          <p:cNvSpPr/>
          <p:nvPr/>
        </p:nvSpPr>
        <p:spPr>
          <a:xfrm>
            <a:off x="2350000" y="3975808"/>
            <a:ext cx="181191" cy="421499"/>
          </a:xfrm>
          <a:custGeom>
            <a:avLst/>
            <a:gdLst/>
            <a:ahLst/>
            <a:cxnLst/>
            <a:rect l="l" t="t" r="r" b="b"/>
            <a:pathLst>
              <a:path w="149860" h="348614">
                <a:moveTo>
                  <a:pt x="0" y="0"/>
                </a:moveTo>
                <a:lnTo>
                  <a:pt x="0" y="348475"/>
                </a:lnTo>
                <a:lnTo>
                  <a:pt x="149390" y="174244"/>
                </a:lnTo>
                <a:lnTo>
                  <a:pt x="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9" name="object 99"/>
          <p:cNvSpPr txBox="1"/>
          <p:nvPr/>
        </p:nvSpPr>
        <p:spPr>
          <a:xfrm>
            <a:off x="784664" y="2622004"/>
            <a:ext cx="1256052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Dictionary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8933679" y="5292359"/>
            <a:ext cx="2613449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Each vector is independent.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0608698" y="5615003"/>
            <a:ext cx="413822" cy="238591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8"/>
              </a:lnSpc>
            </a:pPr>
            <a:r>
              <a:rPr sz="1935" spc="-150" dirty="0">
                <a:latin typeface="+mj-lt"/>
                <a:cs typeface="Arial MT"/>
              </a:rPr>
              <a:t>own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949034" y="5859196"/>
            <a:ext cx="993479" cy="246450"/>
          </a:xfrm>
          <a:custGeom>
            <a:avLst/>
            <a:gdLst/>
            <a:ahLst/>
            <a:cxnLst/>
            <a:rect l="l" t="t" r="r" b="b"/>
            <a:pathLst>
              <a:path w="821690" h="203835">
                <a:moveTo>
                  <a:pt x="821524" y="0"/>
                </a:moveTo>
                <a:lnTo>
                  <a:pt x="0" y="0"/>
                </a:lnTo>
                <a:lnTo>
                  <a:pt x="0" y="203403"/>
                </a:lnTo>
                <a:lnTo>
                  <a:pt x="821524" y="203403"/>
                </a:lnTo>
                <a:lnTo>
                  <a:pt x="821524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933679" y="5538289"/>
            <a:ext cx="1642235" cy="553209"/>
          </a:xfrm>
          <a:prstGeom prst="rect">
            <a:avLst/>
          </a:prstGeom>
        </p:spPr>
        <p:txBody>
          <a:bodyPr vert="horz" wrap="square" lIns="0" tIns="65259" rIns="0" bIns="0" rtlCol="0">
            <a:spAutoFit/>
          </a:bodyPr>
          <a:lstStyle/>
          <a:p>
            <a:pPr marL="15356" marR="6142">
              <a:lnSpc>
                <a:spcPts val="1922"/>
              </a:lnSpc>
              <a:spcBef>
                <a:spcPts val="514"/>
              </a:spcBef>
            </a:pPr>
            <a:r>
              <a:rPr sz="1935" spc="-150" dirty="0">
                <a:latin typeface="+mj-lt"/>
                <a:cs typeface="Arial MT"/>
              </a:rPr>
              <a:t>Each word has its  dimension.</a:t>
            </a:r>
            <a:endParaRPr sz="1935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4078" y="632756"/>
            <a:ext cx="5595422" cy="536417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3385" spc="-580" dirty="0">
                <a:latin typeface="Trebuchet MS"/>
                <a:cs typeface="Trebuchet MS"/>
              </a:rPr>
              <a:t>«</a:t>
            </a:r>
            <a:r>
              <a:rPr sz="3385" spc="-508" dirty="0">
                <a:latin typeface="Trebuchet MS"/>
                <a:cs typeface="Trebuchet MS"/>
              </a:rPr>
              <a:t> </a:t>
            </a:r>
            <a:r>
              <a:rPr sz="3385" spc="-351" dirty="0">
                <a:latin typeface="Trebuchet MS"/>
                <a:cs typeface="Trebuchet MS"/>
              </a:rPr>
              <a:t>I've</a:t>
            </a:r>
            <a:r>
              <a:rPr sz="3385" spc="-466" dirty="0">
                <a:latin typeface="Trebuchet MS"/>
                <a:cs typeface="Trebuchet MS"/>
              </a:rPr>
              <a:t> </a:t>
            </a:r>
            <a:r>
              <a:rPr sz="3385" spc="-550" dirty="0">
                <a:latin typeface="Trebuchet MS"/>
                <a:cs typeface="Trebuchet MS"/>
              </a:rPr>
              <a:t>never</a:t>
            </a:r>
            <a:r>
              <a:rPr sz="3385" spc="-478" dirty="0">
                <a:latin typeface="Trebuchet MS"/>
                <a:cs typeface="Trebuchet MS"/>
              </a:rPr>
              <a:t> </a:t>
            </a:r>
            <a:r>
              <a:rPr sz="3385" spc="-532" dirty="0">
                <a:latin typeface="Trebuchet MS"/>
                <a:cs typeface="Trebuchet MS"/>
              </a:rPr>
              <a:t>seen</a:t>
            </a:r>
            <a:r>
              <a:rPr sz="3385" spc="-472" dirty="0">
                <a:latin typeface="Trebuchet MS"/>
                <a:cs typeface="Trebuchet MS"/>
              </a:rPr>
              <a:t> </a:t>
            </a:r>
            <a:r>
              <a:rPr sz="3385" spc="-550" dirty="0">
                <a:latin typeface="Trebuchet MS"/>
                <a:cs typeface="Trebuchet MS"/>
              </a:rPr>
              <a:t>a</a:t>
            </a:r>
            <a:r>
              <a:rPr sz="3385" spc="-490" dirty="0">
                <a:latin typeface="Trebuchet MS"/>
                <a:cs typeface="Trebuchet MS"/>
              </a:rPr>
              <a:t> </a:t>
            </a:r>
            <a:r>
              <a:rPr sz="3385" spc="-550" dirty="0">
                <a:latin typeface="Trebuchet MS"/>
                <a:cs typeface="Trebuchet MS"/>
              </a:rPr>
              <a:t>movie</a:t>
            </a:r>
            <a:r>
              <a:rPr sz="3385" spc="-472" dirty="0">
                <a:latin typeface="Trebuchet MS"/>
                <a:cs typeface="Trebuchet MS"/>
              </a:rPr>
              <a:t> </a:t>
            </a:r>
            <a:r>
              <a:rPr sz="3385" spc="-478" dirty="0">
                <a:latin typeface="Trebuchet MS"/>
                <a:cs typeface="Trebuchet MS"/>
              </a:rPr>
              <a:t>like</a:t>
            </a:r>
            <a:r>
              <a:rPr sz="3385" spc="-484" dirty="0">
                <a:latin typeface="Trebuchet MS"/>
                <a:cs typeface="Trebuchet MS"/>
              </a:rPr>
              <a:t> </a:t>
            </a:r>
            <a:r>
              <a:rPr sz="3385" spc="-429" dirty="0">
                <a:latin typeface="Trebuchet MS"/>
                <a:cs typeface="Trebuchet MS"/>
              </a:rPr>
              <a:t>this</a:t>
            </a:r>
            <a:r>
              <a:rPr sz="3385" spc="-502" dirty="0">
                <a:latin typeface="Trebuchet MS"/>
                <a:cs typeface="Trebuchet MS"/>
              </a:rPr>
              <a:t> </a:t>
            </a:r>
            <a:r>
              <a:rPr sz="3385" spc="-562" dirty="0">
                <a:latin typeface="Trebuchet MS"/>
                <a:cs typeface="Trebuchet MS"/>
              </a:rPr>
              <a:t>before.</a:t>
            </a:r>
            <a:r>
              <a:rPr sz="3385" spc="-495" dirty="0">
                <a:latin typeface="Trebuchet MS"/>
                <a:cs typeface="Trebuchet MS"/>
              </a:rPr>
              <a:t> </a:t>
            </a:r>
            <a:r>
              <a:rPr sz="3385" spc="-580" dirty="0">
                <a:latin typeface="Trebuchet MS"/>
                <a:cs typeface="Trebuchet MS"/>
              </a:rPr>
              <a:t>»</a:t>
            </a:r>
            <a:endParaRPr sz="3385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047232" cy="532056"/>
          </a:xfrm>
          <a:custGeom>
            <a:avLst/>
            <a:gdLst/>
            <a:ahLst/>
            <a:cxnLst/>
            <a:rect l="l" t="t" r="r" b="b"/>
            <a:pathLst>
              <a:path w="2520315" h="440055">
                <a:moveTo>
                  <a:pt x="2519997" y="0"/>
                </a:moveTo>
                <a:lnTo>
                  <a:pt x="0" y="0"/>
                </a:lnTo>
                <a:lnTo>
                  <a:pt x="0" y="439915"/>
                </a:lnTo>
                <a:lnTo>
                  <a:pt x="1260005" y="439915"/>
                </a:lnTo>
                <a:lnTo>
                  <a:pt x="2519997" y="439915"/>
                </a:lnTo>
                <a:lnTo>
                  <a:pt x="2519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337" y="913"/>
            <a:ext cx="2797711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508" dirty="0">
                <a:solidFill>
                  <a:srgbClr val="FFFFFF"/>
                </a:solidFill>
              </a:rPr>
              <a:t>O</a:t>
            </a:r>
            <a:r>
              <a:rPr sz="3200" spc="-145" dirty="0">
                <a:solidFill>
                  <a:srgbClr val="FFFFFF"/>
                </a:solidFill>
              </a:rPr>
              <a:t>n</a:t>
            </a:r>
            <a:r>
              <a:rPr sz="3200" spc="-302" dirty="0">
                <a:solidFill>
                  <a:srgbClr val="FFFFFF"/>
                </a:solidFill>
              </a:rPr>
              <a:t>e</a:t>
            </a:r>
            <a:r>
              <a:rPr sz="3200" spc="-247" dirty="0">
                <a:solidFill>
                  <a:srgbClr val="FFFFFF"/>
                </a:solidFill>
              </a:rPr>
              <a:t> </a:t>
            </a:r>
            <a:r>
              <a:rPr sz="3200" spc="-145" dirty="0">
                <a:solidFill>
                  <a:srgbClr val="FFFFFF"/>
                </a:solidFill>
              </a:rPr>
              <a:t>h</a:t>
            </a:r>
            <a:r>
              <a:rPr sz="3200" spc="-48" dirty="0">
                <a:solidFill>
                  <a:srgbClr val="FFFFFF"/>
                </a:solidFill>
              </a:rPr>
              <a:t>ot</a:t>
            </a:r>
            <a:r>
              <a:rPr sz="3200" spc="-254" dirty="0">
                <a:solidFill>
                  <a:srgbClr val="FFFFFF"/>
                </a:solidFill>
              </a:rPr>
              <a:t> </a:t>
            </a:r>
            <a:r>
              <a:rPr sz="3200" spc="-302" dirty="0">
                <a:solidFill>
                  <a:srgbClr val="FFFFFF"/>
                </a:solidFill>
              </a:rPr>
              <a:t>e</a:t>
            </a:r>
            <a:r>
              <a:rPr sz="3200" spc="-145" dirty="0">
                <a:solidFill>
                  <a:srgbClr val="FFFFFF"/>
                </a:solidFill>
              </a:rPr>
              <a:t>n</a:t>
            </a:r>
            <a:r>
              <a:rPr sz="3200" spc="-333" dirty="0">
                <a:solidFill>
                  <a:srgbClr val="FFFFFF"/>
                </a:solidFill>
              </a:rPr>
              <a:t>c</a:t>
            </a:r>
            <a:r>
              <a:rPr sz="3200" spc="-138" dirty="0">
                <a:solidFill>
                  <a:srgbClr val="FFFFFF"/>
                </a:solidFill>
              </a:rPr>
              <a:t>od</a:t>
            </a:r>
            <a:r>
              <a:rPr sz="3200" spc="-48" dirty="0">
                <a:solidFill>
                  <a:srgbClr val="FFFFFF"/>
                </a:solidFill>
              </a:rPr>
              <a:t>i</a:t>
            </a:r>
            <a:r>
              <a:rPr sz="3200" spc="-145" dirty="0">
                <a:solidFill>
                  <a:srgbClr val="FFFFFF"/>
                </a:solidFill>
              </a:rPr>
              <a:t>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40842" y="1635616"/>
            <a:ext cx="136661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03" dirty="0">
                <a:latin typeface="+mj-lt"/>
                <a:cs typeface="Arial MT"/>
              </a:rPr>
              <a:t>["i've",</a:t>
            </a:r>
            <a:r>
              <a:rPr sz="1935" spc="357" dirty="0">
                <a:latin typeface="+mj-lt"/>
                <a:cs typeface="Arial MT"/>
              </a:rPr>
              <a:t> </a:t>
            </a:r>
            <a:r>
              <a:rPr sz="1935" spc="-138" dirty="0">
                <a:latin typeface="+mj-lt"/>
                <a:cs typeface="Arial MT"/>
              </a:rPr>
              <a:t>'never',</a:t>
            </a:r>
            <a:endParaRPr sz="1935" dirty="0">
              <a:latin typeface="+mj-l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5578" y="1635616"/>
            <a:ext cx="57889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24" dirty="0">
                <a:latin typeface="+mj-lt"/>
                <a:cs typeface="Arial MT"/>
              </a:rPr>
              <a:t>'</a:t>
            </a:r>
            <a:r>
              <a:rPr sz="1935" spc="-284" dirty="0">
                <a:latin typeface="+mj-lt"/>
                <a:cs typeface="Arial MT"/>
              </a:rPr>
              <a:t>s</a:t>
            </a:r>
            <a:r>
              <a:rPr sz="1935" spc="-200" dirty="0">
                <a:latin typeface="+mj-lt"/>
                <a:cs typeface="Arial MT"/>
              </a:rPr>
              <a:t>e</a:t>
            </a:r>
            <a:r>
              <a:rPr sz="1935" spc="-187" dirty="0">
                <a:latin typeface="+mj-lt"/>
                <a:cs typeface="Arial MT"/>
              </a:rPr>
              <a:t>e</a:t>
            </a:r>
            <a:r>
              <a:rPr sz="1935" spc="-115" dirty="0">
                <a:latin typeface="+mj-lt"/>
                <a:cs typeface="Arial MT"/>
              </a:rPr>
              <a:t>n</a:t>
            </a:r>
            <a:r>
              <a:rPr sz="1935" spc="-230" dirty="0">
                <a:latin typeface="+mj-lt"/>
                <a:cs typeface="Arial MT"/>
              </a:rPr>
              <a:t>'</a:t>
            </a:r>
            <a:r>
              <a:rPr sz="1935" spc="-145" dirty="0">
                <a:latin typeface="+mj-lt"/>
                <a:cs typeface="Arial MT"/>
              </a:rPr>
              <a:t>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6111" y="1635616"/>
            <a:ext cx="249521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24" dirty="0">
                <a:latin typeface="+mj-lt"/>
                <a:cs typeface="Arial MT"/>
              </a:rPr>
              <a:t>'</a:t>
            </a:r>
            <a:r>
              <a:rPr sz="1935" spc="-254" dirty="0">
                <a:latin typeface="+mj-lt"/>
                <a:cs typeface="Arial MT"/>
              </a:rPr>
              <a:t>a</a:t>
            </a:r>
            <a:r>
              <a:rPr sz="1935" spc="-230" dirty="0">
                <a:latin typeface="+mj-lt"/>
                <a:cs typeface="Arial MT"/>
              </a:rPr>
              <a:t>'</a:t>
            </a:r>
            <a:r>
              <a:rPr sz="1935" spc="-145" dirty="0">
                <a:latin typeface="+mj-lt"/>
                <a:cs typeface="Arial MT"/>
              </a:rPr>
              <a:t>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8031" y="1635616"/>
            <a:ext cx="72476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24" dirty="0">
                <a:latin typeface="+mj-lt"/>
                <a:cs typeface="Arial MT"/>
              </a:rPr>
              <a:t>'</a:t>
            </a:r>
            <a:r>
              <a:rPr sz="1935" spc="-145" dirty="0">
                <a:latin typeface="+mj-lt"/>
                <a:cs typeface="Arial MT"/>
              </a:rPr>
              <a:t>m</a:t>
            </a:r>
            <a:r>
              <a:rPr sz="1935" spc="-138" dirty="0">
                <a:latin typeface="+mj-lt"/>
                <a:cs typeface="Arial MT"/>
              </a:rPr>
              <a:t>o</a:t>
            </a:r>
            <a:r>
              <a:rPr sz="1935" spc="-115" dirty="0">
                <a:latin typeface="+mj-lt"/>
                <a:cs typeface="Arial MT"/>
              </a:rPr>
              <a:t>v</a:t>
            </a:r>
            <a:r>
              <a:rPr sz="1935" spc="-30" dirty="0">
                <a:latin typeface="+mj-lt"/>
                <a:cs typeface="Arial MT"/>
              </a:rPr>
              <a:t>i</a:t>
            </a:r>
            <a:r>
              <a:rPr sz="1935" spc="-187" dirty="0">
                <a:latin typeface="+mj-lt"/>
                <a:cs typeface="Arial MT"/>
              </a:rPr>
              <a:t>e</a:t>
            </a:r>
            <a:r>
              <a:rPr sz="1935" spc="-230" dirty="0">
                <a:latin typeface="+mj-lt"/>
                <a:cs typeface="Arial MT"/>
              </a:rPr>
              <a:t>'</a:t>
            </a:r>
            <a:r>
              <a:rPr sz="1935" spc="-145" dirty="0">
                <a:latin typeface="+mj-lt"/>
                <a:cs typeface="Arial MT"/>
              </a:rPr>
              <a:t>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8562" y="1635616"/>
            <a:ext cx="468332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24" dirty="0">
                <a:latin typeface="+mj-lt"/>
                <a:cs typeface="Arial MT"/>
              </a:rPr>
              <a:t>'</a:t>
            </a:r>
            <a:r>
              <a:rPr sz="1935" spc="-6" dirty="0">
                <a:latin typeface="+mj-lt"/>
                <a:cs typeface="Arial MT"/>
              </a:rPr>
              <a:t>l</a:t>
            </a:r>
            <a:r>
              <a:rPr sz="1935" spc="-30" dirty="0">
                <a:latin typeface="+mj-lt"/>
                <a:cs typeface="Arial MT"/>
              </a:rPr>
              <a:t>i</a:t>
            </a:r>
            <a:r>
              <a:rPr sz="1935" spc="-138" dirty="0">
                <a:latin typeface="+mj-lt"/>
                <a:cs typeface="Arial MT"/>
              </a:rPr>
              <a:t>k</a:t>
            </a:r>
            <a:r>
              <a:rPr sz="1935" spc="-200" dirty="0">
                <a:latin typeface="+mj-lt"/>
                <a:cs typeface="Arial MT"/>
              </a:rPr>
              <a:t>e</a:t>
            </a:r>
            <a:r>
              <a:rPr sz="1935" spc="-230" dirty="0">
                <a:latin typeface="+mj-lt"/>
                <a:cs typeface="Arial MT"/>
              </a:rPr>
              <a:t>'</a:t>
            </a:r>
            <a:r>
              <a:rPr sz="1935" spc="-145" dirty="0">
                <a:latin typeface="+mj-lt"/>
                <a:cs typeface="Arial MT"/>
              </a:rPr>
              <a:t>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2769" y="1635616"/>
            <a:ext cx="1404230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97" dirty="0">
                <a:latin typeface="+mj-lt"/>
                <a:cs typeface="Arial MT"/>
              </a:rPr>
              <a:t>'this',</a:t>
            </a:r>
            <a:r>
              <a:rPr sz="1935" spc="520" dirty="0">
                <a:latin typeface="+mj-lt"/>
                <a:cs typeface="Arial MT"/>
              </a:rPr>
              <a:t> </a:t>
            </a:r>
            <a:r>
              <a:rPr sz="1935" spc="-85" dirty="0">
                <a:latin typeface="+mj-lt"/>
                <a:cs typeface="Arial MT"/>
              </a:rPr>
              <a:t>'before']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277" y="1261827"/>
            <a:ext cx="609600" cy="261806"/>
          </a:xfrm>
          <a:custGeom>
            <a:avLst/>
            <a:gdLst/>
            <a:ahLst/>
            <a:cxnLst/>
            <a:rect l="l" t="t" r="r" b="b"/>
            <a:pathLst>
              <a:path w="504189" h="216534">
                <a:moveTo>
                  <a:pt x="503999" y="0"/>
                </a:moveTo>
                <a:lnTo>
                  <a:pt x="0" y="0"/>
                </a:lnTo>
                <a:lnTo>
                  <a:pt x="252006" y="216369"/>
                </a:lnTo>
                <a:lnTo>
                  <a:pt x="503999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84844"/>
              </p:ext>
            </p:extLst>
          </p:nvPr>
        </p:nvGraphicFramePr>
        <p:xfrm>
          <a:off x="594244" y="3208431"/>
          <a:ext cx="1993866" cy="2850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54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0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dirty="0">
                          <a:latin typeface="+mj-lt"/>
                          <a:cs typeface="Arial MT"/>
                        </a:rPr>
                        <a:t>a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B w="53975">
                      <a:solidFill>
                        <a:srgbClr val="FF85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1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00" dirty="0">
                          <a:latin typeface="+mj-lt"/>
                          <a:cs typeface="Arial MT"/>
                        </a:rPr>
                        <a:t>before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B w="53975">
                      <a:solidFill>
                        <a:srgbClr val="FF85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2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90" dirty="0">
                          <a:latin typeface="+mj-lt"/>
                          <a:cs typeface="Arial MT"/>
                        </a:rPr>
                        <a:t>fantastic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B w="53975">
                      <a:solidFill>
                        <a:srgbClr val="FF85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54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3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80" dirty="0">
                          <a:latin typeface="+mj-lt"/>
                          <a:cs typeface="Arial MT"/>
                        </a:rPr>
                        <a:t>i’ve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B w="53975">
                      <a:solidFill>
                        <a:srgbClr val="FF85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4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14" dirty="0">
                          <a:latin typeface="+mj-lt"/>
                          <a:cs typeface="Arial MT"/>
                        </a:rPr>
                        <a:t>is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B w="53975">
                      <a:solidFill>
                        <a:srgbClr val="FF85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5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75" dirty="0">
                          <a:latin typeface="+mj-lt"/>
                          <a:cs typeface="Arial MT"/>
                        </a:rPr>
                        <a:t>like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B w="53975">
                      <a:solidFill>
                        <a:srgbClr val="FF85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6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00" dirty="0">
                          <a:latin typeface="+mj-lt"/>
                          <a:cs typeface="Arial MT"/>
                        </a:rPr>
                        <a:t>movie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B w="53975">
                      <a:solidFill>
                        <a:srgbClr val="FF85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666">
                <a:tc rowSpan="2"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7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9535">
                        <a:lnSpc>
                          <a:spcPts val="1650"/>
                        </a:lnSpc>
                      </a:pPr>
                      <a:r>
                        <a:rPr sz="1900" spc="-114" dirty="0">
                          <a:latin typeface="+mj-lt"/>
                          <a:cs typeface="Arial MT"/>
                        </a:rPr>
                        <a:t>never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53975">
                      <a:solidFill>
                        <a:srgbClr val="FF850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B w="53975">
                      <a:solidFill>
                        <a:srgbClr val="FF85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87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CCCCCC"/>
                      </a:solidFill>
                      <a:prstDash val="solid"/>
                    </a:lnR>
                    <a:lnT w="53975">
                      <a:solidFill>
                        <a:srgbClr val="FF850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T w="53975">
                      <a:solidFill>
                        <a:srgbClr val="FF850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529">
                <a:tc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8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ts val="1655"/>
                        </a:lnSpc>
                      </a:pPr>
                      <a:r>
                        <a:rPr sz="1900" spc="-160" dirty="0">
                          <a:latin typeface="+mj-lt"/>
                          <a:cs typeface="Arial MT"/>
                        </a:rPr>
                        <a:t>seen</a:t>
                      </a:r>
                      <a:endParaRPr sz="190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T w="53975">
                      <a:solidFill>
                        <a:srgbClr val="FF850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183"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dirty="0">
                          <a:latin typeface="+mj-lt"/>
                          <a:cs typeface="Arial MT"/>
                        </a:rPr>
                        <a:t>9</a:t>
                      </a: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ts val="1635"/>
                        </a:lnSpc>
                      </a:pPr>
                      <a:r>
                        <a:rPr sz="1900" spc="-65" dirty="0">
                          <a:latin typeface="+mj-lt"/>
                          <a:cs typeface="Arial MT"/>
                        </a:rPr>
                        <a:t>this</a:t>
                      </a:r>
                      <a:endParaRPr sz="1900" dirty="0">
                        <a:latin typeface="+mj-lt"/>
                        <a:cs typeface="Arial MT"/>
                      </a:endParaRPr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R w="3175">
                      <a:solidFill>
                        <a:srgbClr val="CCCCCC"/>
                      </a:solidFill>
                      <a:prstDash val="solid"/>
                    </a:lnR>
                    <a:lnT w="3175">
                      <a:solidFill>
                        <a:srgbClr val="CCCCCC"/>
                      </a:solidFill>
                      <a:prstDash val="solid"/>
                    </a:lnT>
                    <a:lnB w="31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CCCCCC"/>
                      </a:solidFill>
                      <a:prstDash val="solid"/>
                    </a:lnL>
                    <a:lnT w="53975">
                      <a:solidFill>
                        <a:srgbClr val="FF850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840843" y="2416902"/>
            <a:ext cx="412286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6" dirty="0">
                <a:latin typeface="+mj-lt"/>
                <a:cs typeface="Arial MT"/>
              </a:rPr>
              <a:t>[</a:t>
            </a:r>
            <a:r>
              <a:rPr sz="1935" spc="532" dirty="0">
                <a:latin typeface="+mj-lt"/>
                <a:cs typeface="Arial MT"/>
              </a:rPr>
              <a:t> </a:t>
            </a:r>
            <a:r>
              <a:rPr sz="1935" spc="-163" dirty="0">
                <a:latin typeface="+mj-lt"/>
                <a:cs typeface="Arial MT"/>
              </a:rPr>
              <a:t>3,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98866" y="241690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7" dirty="0">
                <a:latin typeface="+mj-lt"/>
                <a:cs typeface="Arial MT"/>
              </a:rPr>
              <a:t>7,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1903" y="241690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7" dirty="0">
                <a:latin typeface="+mj-lt"/>
                <a:cs typeface="Arial MT"/>
              </a:rPr>
              <a:t>8,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19242" y="241690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7" dirty="0">
                <a:latin typeface="+mj-lt"/>
                <a:cs typeface="Arial MT"/>
              </a:rPr>
              <a:t>0,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60498" y="241690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7" dirty="0">
                <a:latin typeface="+mj-lt"/>
                <a:cs typeface="Arial MT"/>
              </a:rPr>
              <a:t>6,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43980" y="2416902"/>
            <a:ext cx="19731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7" dirty="0">
                <a:latin typeface="+mj-lt"/>
                <a:cs typeface="Arial MT"/>
              </a:rPr>
              <a:t>5,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85664" y="2416902"/>
            <a:ext cx="1008834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  <a:tabLst>
                <a:tab pos="664128" algn="l"/>
              </a:tabLst>
            </a:pPr>
            <a:r>
              <a:rPr sz="1935" spc="-157" dirty="0">
                <a:latin typeface="+mj-lt"/>
                <a:cs typeface="Arial MT"/>
              </a:rPr>
              <a:t>9,	</a:t>
            </a:r>
            <a:r>
              <a:rPr sz="1935" spc="-163" dirty="0">
                <a:latin typeface="+mj-lt"/>
                <a:cs typeface="Arial MT"/>
              </a:rPr>
              <a:t>1</a:t>
            </a:r>
            <a:r>
              <a:rPr sz="1935" spc="484" dirty="0">
                <a:latin typeface="+mj-lt"/>
                <a:cs typeface="Arial MT"/>
              </a:rPr>
              <a:t> </a:t>
            </a:r>
            <a:r>
              <a:rPr sz="1935" spc="-6" dirty="0">
                <a:latin typeface="+mj-lt"/>
                <a:cs typeface="Arial MT"/>
              </a:rPr>
              <a:t>]</a:t>
            </a:r>
            <a:endParaRPr sz="1935">
              <a:latin typeface="+mj-l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69051" y="2089269"/>
            <a:ext cx="99041" cy="263340"/>
            <a:chOff x="2538361" y="1728008"/>
            <a:chExt cx="81915" cy="217804"/>
          </a:xfrm>
        </p:grpSpPr>
        <p:sp>
          <p:nvSpPr>
            <p:cNvPr id="21" name="object 21"/>
            <p:cNvSpPr/>
            <p:nvPr/>
          </p:nvSpPr>
          <p:spPr>
            <a:xfrm>
              <a:off x="2579039" y="1728008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38361" y="1863733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11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23" name="object 23"/>
          <p:cNvSpPr/>
          <p:nvPr/>
        </p:nvSpPr>
        <p:spPr>
          <a:xfrm>
            <a:off x="9358618" y="218075"/>
            <a:ext cx="1393481" cy="1393481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152359" y="576351"/>
                </a:moveTo>
                <a:lnTo>
                  <a:pt x="1150153" y="626585"/>
                </a:lnTo>
                <a:lnTo>
                  <a:pt x="1143588" y="676298"/>
                </a:lnTo>
                <a:lnTo>
                  <a:pt x="1132743" y="725212"/>
                </a:lnTo>
                <a:lnTo>
                  <a:pt x="1117697" y="773046"/>
                </a:lnTo>
                <a:lnTo>
                  <a:pt x="1098530" y="819518"/>
                </a:lnTo>
                <a:lnTo>
                  <a:pt x="1075321" y="864349"/>
                </a:lnTo>
                <a:lnTo>
                  <a:pt x="1048144" y="906830"/>
                </a:lnTo>
                <a:lnTo>
                  <a:pt x="1017507" y="946649"/>
                </a:lnTo>
                <a:lnTo>
                  <a:pt x="983610" y="983607"/>
                </a:lnTo>
                <a:lnTo>
                  <a:pt x="946653" y="1017502"/>
                </a:lnTo>
                <a:lnTo>
                  <a:pt x="906837" y="1048136"/>
                </a:lnTo>
                <a:lnTo>
                  <a:pt x="864362" y="1075309"/>
                </a:lnTo>
                <a:lnTo>
                  <a:pt x="819525" y="1098518"/>
                </a:lnTo>
                <a:lnTo>
                  <a:pt x="773039" y="1117687"/>
                </a:lnTo>
                <a:lnTo>
                  <a:pt x="725174" y="1132736"/>
                </a:lnTo>
                <a:lnTo>
                  <a:pt x="676199" y="1143585"/>
                </a:lnTo>
                <a:lnTo>
                  <a:pt x="626383" y="1150152"/>
                </a:lnTo>
                <a:lnTo>
                  <a:pt x="575995" y="1152359"/>
                </a:lnTo>
                <a:lnTo>
                  <a:pt x="525763" y="1150152"/>
                </a:lnTo>
                <a:lnTo>
                  <a:pt x="476051" y="1143585"/>
                </a:lnTo>
                <a:lnTo>
                  <a:pt x="427139" y="1132736"/>
                </a:lnTo>
                <a:lnTo>
                  <a:pt x="379306" y="1117687"/>
                </a:lnTo>
                <a:lnTo>
                  <a:pt x="332833" y="1098518"/>
                </a:lnTo>
                <a:lnTo>
                  <a:pt x="287997" y="1075309"/>
                </a:lnTo>
                <a:lnTo>
                  <a:pt x="245522" y="1048136"/>
                </a:lnTo>
                <a:lnTo>
                  <a:pt x="205706" y="1017502"/>
                </a:lnTo>
                <a:lnTo>
                  <a:pt x="168749" y="983607"/>
                </a:lnTo>
                <a:lnTo>
                  <a:pt x="134852" y="946649"/>
                </a:lnTo>
                <a:lnTo>
                  <a:pt x="104215" y="906830"/>
                </a:lnTo>
                <a:lnTo>
                  <a:pt x="77038" y="864349"/>
                </a:lnTo>
                <a:lnTo>
                  <a:pt x="53833" y="819518"/>
                </a:lnTo>
                <a:lnTo>
                  <a:pt x="34668" y="773046"/>
                </a:lnTo>
                <a:lnTo>
                  <a:pt x="19621" y="725212"/>
                </a:lnTo>
                <a:lnTo>
                  <a:pt x="8774" y="676298"/>
                </a:lnTo>
                <a:lnTo>
                  <a:pt x="2206" y="626585"/>
                </a:lnTo>
                <a:lnTo>
                  <a:pt x="0" y="576351"/>
                </a:lnTo>
                <a:lnTo>
                  <a:pt x="2206" y="525967"/>
                </a:lnTo>
                <a:lnTo>
                  <a:pt x="8774" y="476153"/>
                </a:lnTo>
                <a:lnTo>
                  <a:pt x="19621" y="427178"/>
                </a:lnTo>
                <a:lnTo>
                  <a:pt x="34668" y="379314"/>
                </a:lnTo>
                <a:lnTo>
                  <a:pt x="53833" y="332830"/>
                </a:lnTo>
                <a:lnTo>
                  <a:pt x="77038" y="287997"/>
                </a:lnTo>
                <a:lnTo>
                  <a:pt x="104215" y="245522"/>
                </a:lnTo>
                <a:lnTo>
                  <a:pt x="134852" y="205706"/>
                </a:lnTo>
                <a:lnTo>
                  <a:pt x="168749" y="168749"/>
                </a:lnTo>
                <a:lnTo>
                  <a:pt x="205706" y="134852"/>
                </a:lnTo>
                <a:lnTo>
                  <a:pt x="245522" y="104215"/>
                </a:lnTo>
                <a:lnTo>
                  <a:pt x="287997" y="77038"/>
                </a:lnTo>
                <a:lnTo>
                  <a:pt x="332833" y="53829"/>
                </a:lnTo>
                <a:lnTo>
                  <a:pt x="379306" y="34662"/>
                </a:lnTo>
                <a:lnTo>
                  <a:pt x="427139" y="19616"/>
                </a:lnTo>
                <a:lnTo>
                  <a:pt x="476051" y="8771"/>
                </a:lnTo>
                <a:lnTo>
                  <a:pt x="525763" y="2206"/>
                </a:lnTo>
                <a:lnTo>
                  <a:pt x="575995" y="0"/>
                </a:lnTo>
                <a:lnTo>
                  <a:pt x="626383" y="2206"/>
                </a:lnTo>
                <a:lnTo>
                  <a:pt x="676199" y="8771"/>
                </a:lnTo>
                <a:lnTo>
                  <a:pt x="725174" y="19616"/>
                </a:lnTo>
                <a:lnTo>
                  <a:pt x="773039" y="34662"/>
                </a:lnTo>
                <a:lnTo>
                  <a:pt x="819525" y="53829"/>
                </a:lnTo>
                <a:lnTo>
                  <a:pt x="864362" y="77038"/>
                </a:lnTo>
                <a:lnTo>
                  <a:pt x="906837" y="104215"/>
                </a:lnTo>
                <a:lnTo>
                  <a:pt x="946653" y="134852"/>
                </a:lnTo>
                <a:lnTo>
                  <a:pt x="983610" y="168749"/>
                </a:lnTo>
                <a:lnTo>
                  <a:pt x="1017507" y="205706"/>
                </a:lnTo>
                <a:lnTo>
                  <a:pt x="1048144" y="245522"/>
                </a:lnTo>
                <a:lnTo>
                  <a:pt x="1075321" y="287997"/>
                </a:lnTo>
                <a:lnTo>
                  <a:pt x="1098530" y="332828"/>
                </a:lnTo>
                <a:lnTo>
                  <a:pt x="1117697" y="379301"/>
                </a:lnTo>
                <a:lnTo>
                  <a:pt x="1132743" y="427134"/>
                </a:lnTo>
                <a:lnTo>
                  <a:pt x="1143588" y="476048"/>
                </a:lnTo>
                <a:lnTo>
                  <a:pt x="1150153" y="525762"/>
                </a:lnTo>
                <a:lnTo>
                  <a:pt x="1152359" y="575995"/>
                </a:lnTo>
                <a:lnTo>
                  <a:pt x="1152359" y="576351"/>
                </a:lnTo>
                <a:close/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43048" y="870407"/>
            <a:ext cx="1081004" cy="494937"/>
          </a:xfrm>
          <a:prstGeom prst="rect">
            <a:avLst/>
          </a:prstGeom>
        </p:spPr>
        <p:txBody>
          <a:bodyPr vert="horz" wrap="square" lIns="0" tIns="58350" rIns="0" bIns="0" rtlCol="0">
            <a:spAutoFit/>
          </a:bodyPr>
          <a:lstStyle/>
          <a:p>
            <a:pPr marL="230334" marR="6142" indent="-215746">
              <a:lnSpc>
                <a:spcPts val="1693"/>
              </a:lnSpc>
              <a:spcBef>
                <a:spcPts val="459"/>
              </a:spcBef>
            </a:pPr>
            <a:r>
              <a:rPr sz="1693" spc="-387" dirty="0">
                <a:latin typeface="+mj-lt"/>
                <a:cs typeface="Arial MT"/>
              </a:rPr>
              <a:t>T</a:t>
            </a:r>
            <a:r>
              <a:rPr sz="1693" spc="-109" dirty="0">
                <a:latin typeface="+mj-lt"/>
                <a:cs typeface="Arial MT"/>
              </a:rPr>
              <a:t>o</a:t>
            </a:r>
            <a:r>
              <a:rPr sz="1693" spc="-115" dirty="0">
                <a:latin typeface="+mj-lt"/>
                <a:cs typeface="Arial MT"/>
              </a:rPr>
              <a:t>k</a:t>
            </a:r>
            <a:r>
              <a:rPr sz="1693" spc="-169" dirty="0">
                <a:latin typeface="+mj-lt"/>
                <a:cs typeface="Arial MT"/>
              </a:rPr>
              <a:t>e</a:t>
            </a:r>
            <a:r>
              <a:rPr sz="1693" spc="-79" dirty="0">
                <a:latin typeface="+mj-lt"/>
                <a:cs typeface="Arial MT"/>
              </a:rPr>
              <a:t>n</a:t>
            </a:r>
            <a:r>
              <a:rPr sz="1693" spc="-6" dirty="0">
                <a:latin typeface="+mj-lt"/>
                <a:cs typeface="Arial MT"/>
              </a:rPr>
              <a:t>i</a:t>
            </a:r>
            <a:r>
              <a:rPr sz="1693" spc="-175" dirty="0">
                <a:latin typeface="+mj-lt"/>
                <a:cs typeface="Arial MT"/>
              </a:rPr>
              <a:t>z</a:t>
            </a:r>
            <a:r>
              <a:rPr sz="1693" spc="-200" dirty="0">
                <a:latin typeface="+mj-lt"/>
                <a:cs typeface="Arial MT"/>
              </a:rPr>
              <a:t>a</a:t>
            </a:r>
            <a:r>
              <a:rPr sz="1693" spc="42" dirty="0">
                <a:latin typeface="+mj-lt"/>
                <a:cs typeface="Arial MT"/>
              </a:rPr>
              <a:t>t</a:t>
            </a:r>
            <a:r>
              <a:rPr sz="1693" spc="6" dirty="0">
                <a:latin typeface="+mj-lt"/>
                <a:cs typeface="Arial MT"/>
              </a:rPr>
              <a:t>i</a:t>
            </a:r>
            <a:r>
              <a:rPr sz="1693" spc="-109" dirty="0">
                <a:latin typeface="+mj-lt"/>
                <a:cs typeface="Arial MT"/>
              </a:rPr>
              <a:t>o</a:t>
            </a:r>
            <a:r>
              <a:rPr sz="1693" spc="-54" dirty="0">
                <a:latin typeface="+mj-lt"/>
                <a:cs typeface="Arial MT"/>
              </a:rPr>
              <a:t>n  </a:t>
            </a:r>
            <a:r>
              <a:rPr sz="1693" spc="-109" dirty="0">
                <a:latin typeface="+mj-lt"/>
                <a:cs typeface="Arial MT"/>
              </a:rPr>
              <a:t>(words)</a:t>
            </a:r>
            <a:endParaRPr sz="1693">
              <a:latin typeface="+mj-l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893561" y="413500"/>
            <a:ext cx="357008" cy="357008"/>
            <a:chOff x="8182800" y="342007"/>
            <a:chExt cx="295275" cy="295275"/>
          </a:xfrm>
        </p:grpSpPr>
        <p:sp>
          <p:nvSpPr>
            <p:cNvPr id="26" name="object 26"/>
            <p:cNvSpPr/>
            <p:nvPr/>
          </p:nvSpPr>
          <p:spPr>
            <a:xfrm>
              <a:off x="8182800" y="342007"/>
              <a:ext cx="295275" cy="82550"/>
            </a:xfrm>
            <a:custGeom>
              <a:avLst/>
              <a:gdLst/>
              <a:ahLst/>
              <a:cxnLst/>
              <a:rect l="l" t="t" r="r" b="b"/>
              <a:pathLst>
                <a:path w="295275" h="82550">
                  <a:moveTo>
                    <a:pt x="291604" y="0"/>
                  </a:moveTo>
                  <a:lnTo>
                    <a:pt x="3594" y="0"/>
                  </a:lnTo>
                  <a:lnTo>
                    <a:pt x="0" y="3606"/>
                  </a:lnTo>
                  <a:lnTo>
                    <a:pt x="0" y="78486"/>
                  </a:lnTo>
                  <a:lnTo>
                    <a:pt x="3594" y="82080"/>
                  </a:lnTo>
                  <a:lnTo>
                    <a:pt x="291604" y="82080"/>
                  </a:lnTo>
                  <a:lnTo>
                    <a:pt x="295198" y="78486"/>
                  </a:lnTo>
                  <a:lnTo>
                    <a:pt x="295198" y="65519"/>
                  </a:lnTo>
                  <a:lnTo>
                    <a:pt x="16560" y="65519"/>
                  </a:lnTo>
                  <a:lnTo>
                    <a:pt x="16560" y="16560"/>
                  </a:lnTo>
                  <a:lnTo>
                    <a:pt x="295198" y="16560"/>
                  </a:lnTo>
                  <a:lnTo>
                    <a:pt x="295198" y="3606"/>
                  </a:lnTo>
                  <a:lnTo>
                    <a:pt x="291604" y="0"/>
                  </a:lnTo>
                  <a:close/>
                </a:path>
                <a:path w="295275" h="82550">
                  <a:moveTo>
                    <a:pt x="295198" y="16560"/>
                  </a:moveTo>
                  <a:lnTo>
                    <a:pt x="278637" y="16560"/>
                  </a:lnTo>
                  <a:lnTo>
                    <a:pt x="278637" y="65519"/>
                  </a:lnTo>
                  <a:lnTo>
                    <a:pt x="295198" y="65519"/>
                  </a:lnTo>
                  <a:lnTo>
                    <a:pt x="295198" y="1656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9366" y="555125"/>
              <a:ext cx="82080" cy="820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2800" y="555125"/>
              <a:ext cx="82080" cy="820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5919" y="555125"/>
              <a:ext cx="82080" cy="820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357" y="448572"/>
              <a:ext cx="67322" cy="83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6922" y="448572"/>
              <a:ext cx="67322" cy="8315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3475" y="448572"/>
              <a:ext cx="67322" cy="83159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9358618" y="1741491"/>
            <a:ext cx="1393481" cy="1393481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152359" y="576364"/>
                </a:moveTo>
                <a:lnTo>
                  <a:pt x="1150153" y="626596"/>
                </a:lnTo>
                <a:lnTo>
                  <a:pt x="1143588" y="676308"/>
                </a:lnTo>
                <a:lnTo>
                  <a:pt x="1132743" y="725220"/>
                </a:lnTo>
                <a:lnTo>
                  <a:pt x="1117697" y="773053"/>
                </a:lnTo>
                <a:lnTo>
                  <a:pt x="1098530" y="819526"/>
                </a:lnTo>
                <a:lnTo>
                  <a:pt x="1075321" y="864361"/>
                </a:lnTo>
                <a:lnTo>
                  <a:pt x="1048144" y="906837"/>
                </a:lnTo>
                <a:lnTo>
                  <a:pt x="1017507" y="946653"/>
                </a:lnTo>
                <a:lnTo>
                  <a:pt x="983610" y="983610"/>
                </a:lnTo>
                <a:lnTo>
                  <a:pt x="946653" y="1017507"/>
                </a:lnTo>
                <a:lnTo>
                  <a:pt x="906837" y="1048144"/>
                </a:lnTo>
                <a:lnTo>
                  <a:pt x="864362" y="1075321"/>
                </a:lnTo>
                <a:lnTo>
                  <a:pt x="819525" y="1098530"/>
                </a:lnTo>
                <a:lnTo>
                  <a:pt x="773039" y="1117697"/>
                </a:lnTo>
                <a:lnTo>
                  <a:pt x="725174" y="1132743"/>
                </a:lnTo>
                <a:lnTo>
                  <a:pt x="676199" y="1143588"/>
                </a:lnTo>
                <a:lnTo>
                  <a:pt x="626383" y="1150153"/>
                </a:lnTo>
                <a:lnTo>
                  <a:pt x="575995" y="1152359"/>
                </a:lnTo>
                <a:lnTo>
                  <a:pt x="525763" y="1150153"/>
                </a:lnTo>
                <a:lnTo>
                  <a:pt x="476051" y="1143588"/>
                </a:lnTo>
                <a:lnTo>
                  <a:pt x="427139" y="1132743"/>
                </a:lnTo>
                <a:lnTo>
                  <a:pt x="379306" y="1117697"/>
                </a:lnTo>
                <a:lnTo>
                  <a:pt x="332833" y="1098530"/>
                </a:lnTo>
                <a:lnTo>
                  <a:pt x="287997" y="1075321"/>
                </a:lnTo>
                <a:lnTo>
                  <a:pt x="245522" y="1048144"/>
                </a:lnTo>
                <a:lnTo>
                  <a:pt x="205706" y="1017507"/>
                </a:lnTo>
                <a:lnTo>
                  <a:pt x="168749" y="983610"/>
                </a:lnTo>
                <a:lnTo>
                  <a:pt x="134852" y="946653"/>
                </a:lnTo>
                <a:lnTo>
                  <a:pt x="104215" y="906837"/>
                </a:lnTo>
                <a:lnTo>
                  <a:pt x="77038" y="864361"/>
                </a:lnTo>
                <a:lnTo>
                  <a:pt x="53833" y="819526"/>
                </a:lnTo>
                <a:lnTo>
                  <a:pt x="34668" y="773053"/>
                </a:lnTo>
                <a:lnTo>
                  <a:pt x="19621" y="725220"/>
                </a:lnTo>
                <a:lnTo>
                  <a:pt x="8774" y="676308"/>
                </a:lnTo>
                <a:lnTo>
                  <a:pt x="2206" y="626596"/>
                </a:lnTo>
                <a:lnTo>
                  <a:pt x="0" y="576364"/>
                </a:lnTo>
                <a:lnTo>
                  <a:pt x="2206" y="525976"/>
                </a:lnTo>
                <a:lnTo>
                  <a:pt x="8774" y="476160"/>
                </a:lnTo>
                <a:lnTo>
                  <a:pt x="19621" y="427185"/>
                </a:lnTo>
                <a:lnTo>
                  <a:pt x="34668" y="379320"/>
                </a:lnTo>
                <a:lnTo>
                  <a:pt x="53833" y="332834"/>
                </a:lnTo>
                <a:lnTo>
                  <a:pt x="77038" y="287997"/>
                </a:lnTo>
                <a:lnTo>
                  <a:pt x="104215" y="245522"/>
                </a:lnTo>
                <a:lnTo>
                  <a:pt x="134852" y="205706"/>
                </a:lnTo>
                <a:lnTo>
                  <a:pt x="168749" y="168749"/>
                </a:lnTo>
                <a:lnTo>
                  <a:pt x="205706" y="134852"/>
                </a:lnTo>
                <a:lnTo>
                  <a:pt x="245522" y="104215"/>
                </a:lnTo>
                <a:lnTo>
                  <a:pt x="287997" y="77038"/>
                </a:lnTo>
                <a:lnTo>
                  <a:pt x="332833" y="53833"/>
                </a:lnTo>
                <a:lnTo>
                  <a:pt x="379306" y="34668"/>
                </a:lnTo>
                <a:lnTo>
                  <a:pt x="427139" y="19621"/>
                </a:lnTo>
                <a:lnTo>
                  <a:pt x="476051" y="8774"/>
                </a:lnTo>
                <a:lnTo>
                  <a:pt x="525763" y="2206"/>
                </a:lnTo>
                <a:lnTo>
                  <a:pt x="575995" y="0"/>
                </a:lnTo>
                <a:lnTo>
                  <a:pt x="626383" y="2206"/>
                </a:lnTo>
                <a:lnTo>
                  <a:pt x="676199" y="8774"/>
                </a:lnTo>
                <a:lnTo>
                  <a:pt x="725174" y="19621"/>
                </a:lnTo>
                <a:lnTo>
                  <a:pt x="773039" y="34668"/>
                </a:lnTo>
                <a:lnTo>
                  <a:pt x="819525" y="53833"/>
                </a:lnTo>
                <a:lnTo>
                  <a:pt x="864362" y="77038"/>
                </a:lnTo>
                <a:lnTo>
                  <a:pt x="906837" y="104215"/>
                </a:lnTo>
                <a:lnTo>
                  <a:pt x="946653" y="134852"/>
                </a:lnTo>
                <a:lnTo>
                  <a:pt x="983610" y="168749"/>
                </a:lnTo>
                <a:lnTo>
                  <a:pt x="1017507" y="205706"/>
                </a:lnTo>
                <a:lnTo>
                  <a:pt x="1048144" y="245522"/>
                </a:lnTo>
                <a:lnTo>
                  <a:pt x="1075321" y="287997"/>
                </a:lnTo>
                <a:lnTo>
                  <a:pt x="1098530" y="332833"/>
                </a:lnTo>
                <a:lnTo>
                  <a:pt x="1117697" y="379307"/>
                </a:lnTo>
                <a:lnTo>
                  <a:pt x="1132743" y="427140"/>
                </a:lnTo>
                <a:lnTo>
                  <a:pt x="1143588" y="476054"/>
                </a:lnTo>
                <a:lnTo>
                  <a:pt x="1150153" y="525770"/>
                </a:lnTo>
                <a:lnTo>
                  <a:pt x="1152359" y="576008"/>
                </a:lnTo>
                <a:lnTo>
                  <a:pt x="1152359" y="576364"/>
                </a:lnTo>
                <a:close/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43048" y="2480012"/>
            <a:ext cx="111939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307" dirty="0">
                <a:latin typeface="+mj-lt"/>
                <a:cs typeface="Arial MT"/>
              </a:rPr>
              <a:t>V</a:t>
            </a:r>
            <a:r>
              <a:rPr sz="1693" spc="-163" dirty="0">
                <a:latin typeface="+mj-lt"/>
                <a:cs typeface="Arial MT"/>
              </a:rPr>
              <a:t>e</a:t>
            </a:r>
            <a:r>
              <a:rPr sz="1693" spc="-138" dirty="0">
                <a:latin typeface="+mj-lt"/>
                <a:cs typeface="Arial MT"/>
              </a:rPr>
              <a:t>c</a:t>
            </a:r>
            <a:r>
              <a:rPr sz="1693" spc="30" dirty="0">
                <a:latin typeface="+mj-lt"/>
                <a:cs typeface="Arial MT"/>
              </a:rPr>
              <a:t>t</a:t>
            </a:r>
            <a:r>
              <a:rPr sz="1693" spc="-109" dirty="0">
                <a:latin typeface="+mj-lt"/>
                <a:cs typeface="Arial MT"/>
              </a:rPr>
              <a:t>o</a:t>
            </a:r>
            <a:r>
              <a:rPr sz="1693" spc="-60" dirty="0">
                <a:latin typeface="+mj-lt"/>
                <a:cs typeface="Arial MT"/>
              </a:rPr>
              <a:t>r</a:t>
            </a:r>
            <a:r>
              <a:rPr sz="1693" spc="6" dirty="0">
                <a:latin typeface="+mj-lt"/>
                <a:cs typeface="Arial MT"/>
              </a:rPr>
              <a:t>i</a:t>
            </a:r>
            <a:r>
              <a:rPr sz="1693" spc="-175" dirty="0">
                <a:latin typeface="+mj-lt"/>
                <a:cs typeface="Arial MT"/>
              </a:rPr>
              <a:t>z</a:t>
            </a:r>
            <a:r>
              <a:rPr sz="1693" spc="-206" dirty="0">
                <a:latin typeface="+mj-lt"/>
                <a:cs typeface="Arial MT"/>
              </a:rPr>
              <a:t>a</a:t>
            </a:r>
            <a:r>
              <a:rPr sz="1693" spc="54" dirty="0">
                <a:latin typeface="+mj-lt"/>
                <a:cs typeface="Arial MT"/>
              </a:rPr>
              <a:t>t</a:t>
            </a:r>
            <a:r>
              <a:rPr sz="1693" spc="-6" dirty="0">
                <a:latin typeface="+mj-lt"/>
                <a:cs typeface="Arial MT"/>
              </a:rPr>
              <a:t>i</a:t>
            </a:r>
            <a:r>
              <a:rPr sz="1693" spc="-109" dirty="0">
                <a:latin typeface="+mj-lt"/>
                <a:cs typeface="Arial MT"/>
              </a:rPr>
              <a:t>o</a:t>
            </a:r>
            <a:r>
              <a:rPr sz="1693" spc="-79" dirty="0">
                <a:latin typeface="+mj-lt"/>
                <a:cs typeface="Arial MT"/>
              </a:rPr>
              <a:t>n</a:t>
            </a:r>
            <a:endParaRPr sz="1693">
              <a:latin typeface="+mj-l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892847" y="2047918"/>
            <a:ext cx="381576" cy="381576"/>
            <a:chOff x="8182209" y="1693807"/>
            <a:chExt cx="315595" cy="31559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6554" y="1693807"/>
              <a:ext cx="85331" cy="853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5683" y="1693807"/>
              <a:ext cx="85318" cy="853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437" y="1693807"/>
              <a:ext cx="85318" cy="853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4319" y="1808285"/>
              <a:ext cx="69837" cy="8676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5202" y="1808285"/>
              <a:ext cx="69837" cy="8676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6073" y="1808285"/>
              <a:ext cx="69850" cy="8676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2209" y="1915696"/>
              <a:ext cx="315467" cy="93712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8592548" y="3046849"/>
            <a:ext cx="152016" cy="3134757"/>
          </a:xfrm>
          <a:custGeom>
            <a:avLst/>
            <a:gdLst/>
            <a:ahLst/>
            <a:cxnLst/>
            <a:rect l="l" t="t" r="r" b="b"/>
            <a:pathLst>
              <a:path w="125729" h="2592704">
                <a:moveTo>
                  <a:pt x="0" y="2592362"/>
                </a:moveTo>
                <a:lnTo>
                  <a:pt x="368" y="2592362"/>
                </a:lnTo>
                <a:lnTo>
                  <a:pt x="16736" y="2591286"/>
                </a:lnTo>
                <a:lnTo>
                  <a:pt x="63004" y="2575445"/>
                </a:lnTo>
                <a:lnTo>
                  <a:pt x="99709" y="2543397"/>
                </a:lnTo>
                <a:lnTo>
                  <a:pt x="121369" y="2499482"/>
                </a:lnTo>
                <a:lnTo>
                  <a:pt x="125641" y="2467076"/>
                </a:lnTo>
                <a:lnTo>
                  <a:pt x="125641" y="125285"/>
                </a:lnTo>
                <a:lnTo>
                  <a:pt x="124567" y="108917"/>
                </a:lnTo>
                <a:lnTo>
                  <a:pt x="121369" y="92884"/>
                </a:lnTo>
                <a:lnTo>
                  <a:pt x="99709" y="48965"/>
                </a:lnTo>
                <a:lnTo>
                  <a:pt x="63004" y="16916"/>
                </a:lnTo>
                <a:lnTo>
                  <a:pt x="16736" y="1075"/>
                </a:lnTo>
                <a:lnTo>
                  <a:pt x="368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4" name="object 44"/>
          <p:cNvSpPr/>
          <p:nvPr/>
        </p:nvSpPr>
        <p:spPr>
          <a:xfrm>
            <a:off x="9356438" y="3613562"/>
            <a:ext cx="1393481" cy="1393481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152359" y="576364"/>
                </a:moveTo>
                <a:lnTo>
                  <a:pt x="1150153" y="626597"/>
                </a:lnTo>
                <a:lnTo>
                  <a:pt x="1143588" y="676311"/>
                </a:lnTo>
                <a:lnTo>
                  <a:pt x="1132743" y="725225"/>
                </a:lnTo>
                <a:lnTo>
                  <a:pt x="1117697" y="773058"/>
                </a:lnTo>
                <a:lnTo>
                  <a:pt x="1098530" y="819531"/>
                </a:lnTo>
                <a:lnTo>
                  <a:pt x="1075321" y="864362"/>
                </a:lnTo>
                <a:lnTo>
                  <a:pt x="1048144" y="906837"/>
                </a:lnTo>
                <a:lnTo>
                  <a:pt x="1017507" y="946653"/>
                </a:lnTo>
                <a:lnTo>
                  <a:pt x="983610" y="983610"/>
                </a:lnTo>
                <a:lnTo>
                  <a:pt x="946653" y="1017507"/>
                </a:lnTo>
                <a:lnTo>
                  <a:pt x="906837" y="1048144"/>
                </a:lnTo>
                <a:lnTo>
                  <a:pt x="864361" y="1075321"/>
                </a:lnTo>
                <a:lnTo>
                  <a:pt x="819531" y="1098530"/>
                </a:lnTo>
                <a:lnTo>
                  <a:pt x="773058" y="1117697"/>
                </a:lnTo>
                <a:lnTo>
                  <a:pt x="725225" y="1132743"/>
                </a:lnTo>
                <a:lnTo>
                  <a:pt x="676311" y="1143588"/>
                </a:lnTo>
                <a:lnTo>
                  <a:pt x="626597" y="1150153"/>
                </a:lnTo>
                <a:lnTo>
                  <a:pt x="576364" y="1152359"/>
                </a:lnTo>
                <a:lnTo>
                  <a:pt x="525980" y="1150153"/>
                </a:lnTo>
                <a:lnTo>
                  <a:pt x="476166" y="1143588"/>
                </a:lnTo>
                <a:lnTo>
                  <a:pt x="427191" y="1132743"/>
                </a:lnTo>
                <a:lnTo>
                  <a:pt x="379326" y="1117697"/>
                </a:lnTo>
                <a:lnTo>
                  <a:pt x="332843" y="1098530"/>
                </a:lnTo>
                <a:lnTo>
                  <a:pt x="288010" y="1075321"/>
                </a:lnTo>
                <a:lnTo>
                  <a:pt x="245529" y="1048144"/>
                </a:lnTo>
                <a:lnTo>
                  <a:pt x="205710" y="1017507"/>
                </a:lnTo>
                <a:lnTo>
                  <a:pt x="168752" y="983610"/>
                </a:lnTo>
                <a:lnTo>
                  <a:pt x="134857" y="946653"/>
                </a:lnTo>
                <a:lnTo>
                  <a:pt x="104223" y="906837"/>
                </a:lnTo>
                <a:lnTo>
                  <a:pt x="77050" y="864362"/>
                </a:lnTo>
                <a:lnTo>
                  <a:pt x="53841" y="819531"/>
                </a:lnTo>
                <a:lnTo>
                  <a:pt x="34671" y="773058"/>
                </a:lnTo>
                <a:lnTo>
                  <a:pt x="19623" y="725225"/>
                </a:lnTo>
                <a:lnTo>
                  <a:pt x="8774" y="676311"/>
                </a:lnTo>
                <a:lnTo>
                  <a:pt x="2207" y="626597"/>
                </a:lnTo>
                <a:lnTo>
                  <a:pt x="0" y="576364"/>
                </a:lnTo>
                <a:lnTo>
                  <a:pt x="2207" y="525980"/>
                </a:lnTo>
                <a:lnTo>
                  <a:pt x="8774" y="476165"/>
                </a:lnTo>
                <a:lnTo>
                  <a:pt x="19623" y="427189"/>
                </a:lnTo>
                <a:lnTo>
                  <a:pt x="34671" y="379323"/>
                </a:lnTo>
                <a:lnTo>
                  <a:pt x="53841" y="332835"/>
                </a:lnTo>
                <a:lnTo>
                  <a:pt x="77050" y="287997"/>
                </a:lnTo>
                <a:lnTo>
                  <a:pt x="104223" y="245522"/>
                </a:lnTo>
                <a:lnTo>
                  <a:pt x="134857" y="205706"/>
                </a:lnTo>
                <a:lnTo>
                  <a:pt x="168752" y="168749"/>
                </a:lnTo>
                <a:lnTo>
                  <a:pt x="205710" y="134852"/>
                </a:lnTo>
                <a:lnTo>
                  <a:pt x="245529" y="104215"/>
                </a:lnTo>
                <a:lnTo>
                  <a:pt x="288010" y="77038"/>
                </a:lnTo>
                <a:lnTo>
                  <a:pt x="332843" y="53833"/>
                </a:lnTo>
                <a:lnTo>
                  <a:pt x="379326" y="34668"/>
                </a:lnTo>
                <a:lnTo>
                  <a:pt x="427191" y="19621"/>
                </a:lnTo>
                <a:lnTo>
                  <a:pt x="476166" y="8774"/>
                </a:lnTo>
                <a:lnTo>
                  <a:pt x="525980" y="2206"/>
                </a:lnTo>
                <a:lnTo>
                  <a:pt x="576364" y="0"/>
                </a:lnTo>
                <a:lnTo>
                  <a:pt x="626597" y="2206"/>
                </a:lnTo>
                <a:lnTo>
                  <a:pt x="676311" y="8774"/>
                </a:lnTo>
                <a:lnTo>
                  <a:pt x="725225" y="19621"/>
                </a:lnTo>
                <a:lnTo>
                  <a:pt x="773058" y="34668"/>
                </a:lnTo>
                <a:lnTo>
                  <a:pt x="819531" y="53833"/>
                </a:lnTo>
                <a:lnTo>
                  <a:pt x="864361" y="77038"/>
                </a:lnTo>
                <a:lnTo>
                  <a:pt x="906837" y="104215"/>
                </a:lnTo>
                <a:lnTo>
                  <a:pt x="946653" y="134852"/>
                </a:lnTo>
                <a:lnTo>
                  <a:pt x="983610" y="168749"/>
                </a:lnTo>
                <a:lnTo>
                  <a:pt x="1017507" y="205706"/>
                </a:lnTo>
                <a:lnTo>
                  <a:pt x="1048144" y="245522"/>
                </a:lnTo>
                <a:lnTo>
                  <a:pt x="1075321" y="287997"/>
                </a:lnTo>
                <a:lnTo>
                  <a:pt x="1098530" y="332834"/>
                </a:lnTo>
                <a:lnTo>
                  <a:pt x="1117697" y="379309"/>
                </a:lnTo>
                <a:lnTo>
                  <a:pt x="1132743" y="427145"/>
                </a:lnTo>
                <a:lnTo>
                  <a:pt x="1143588" y="476060"/>
                </a:lnTo>
                <a:lnTo>
                  <a:pt x="1150153" y="525774"/>
                </a:lnTo>
                <a:lnTo>
                  <a:pt x="1152359" y="576008"/>
                </a:lnTo>
                <a:lnTo>
                  <a:pt x="1152359" y="576364"/>
                </a:lnTo>
                <a:close/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672323" y="3959026"/>
            <a:ext cx="810753" cy="760703"/>
          </a:xfrm>
          <a:prstGeom prst="rect">
            <a:avLst/>
          </a:prstGeom>
        </p:spPr>
        <p:txBody>
          <a:bodyPr vert="horz" wrap="square" lIns="0" tIns="48369" rIns="0" bIns="0" rtlCol="0">
            <a:spAutoFit/>
          </a:bodyPr>
          <a:lstStyle/>
          <a:p>
            <a:pPr marL="102115">
              <a:spcBef>
                <a:spcPts val="381"/>
              </a:spcBef>
            </a:pPr>
            <a:r>
              <a:rPr sz="1209" spc="-6" dirty="0">
                <a:solidFill>
                  <a:srgbClr val="C8201D"/>
                </a:solidFill>
                <a:latin typeface="+mj-lt"/>
                <a:cs typeface="Courier New"/>
              </a:rPr>
              <a:t>001000</a:t>
            </a:r>
            <a:endParaRPr sz="1209">
              <a:latin typeface="+mj-lt"/>
              <a:cs typeface="Courier New"/>
            </a:endParaRPr>
          </a:p>
          <a:p>
            <a:pPr marL="15356" marR="6142" indent="56048">
              <a:lnSpc>
                <a:spcPts val="1693"/>
              </a:lnSpc>
              <a:spcBef>
                <a:spcPts val="701"/>
              </a:spcBef>
            </a:pPr>
            <a:r>
              <a:rPr sz="1693" spc="-284" dirty="0">
                <a:latin typeface="+mj-lt"/>
                <a:cs typeface="Arial MT"/>
              </a:rPr>
              <a:t>O</a:t>
            </a:r>
            <a:r>
              <a:rPr sz="1693" spc="-79" dirty="0">
                <a:latin typeface="+mj-lt"/>
                <a:cs typeface="Arial MT"/>
              </a:rPr>
              <a:t>n</a:t>
            </a:r>
            <a:r>
              <a:rPr sz="1693" spc="-163" dirty="0">
                <a:latin typeface="+mj-lt"/>
                <a:cs typeface="Arial MT"/>
              </a:rPr>
              <a:t>e</a:t>
            </a:r>
            <a:r>
              <a:rPr sz="1693" spc="-133" dirty="0">
                <a:latin typeface="+mj-lt"/>
                <a:cs typeface="Arial MT"/>
              </a:rPr>
              <a:t> </a:t>
            </a:r>
            <a:r>
              <a:rPr sz="1693" spc="-79" dirty="0">
                <a:latin typeface="+mj-lt"/>
                <a:cs typeface="Arial MT"/>
              </a:rPr>
              <a:t>h</a:t>
            </a:r>
            <a:r>
              <a:rPr sz="1693" spc="-109" dirty="0">
                <a:latin typeface="+mj-lt"/>
                <a:cs typeface="Arial MT"/>
              </a:rPr>
              <a:t>o</a:t>
            </a:r>
            <a:r>
              <a:rPr sz="1693" spc="48" dirty="0">
                <a:latin typeface="+mj-lt"/>
                <a:cs typeface="Arial MT"/>
              </a:rPr>
              <a:t>t  </a:t>
            </a:r>
            <a:r>
              <a:rPr sz="1693" spc="-169" dirty="0">
                <a:latin typeface="+mj-lt"/>
                <a:cs typeface="Arial MT"/>
              </a:rPr>
              <a:t>e</a:t>
            </a:r>
            <a:r>
              <a:rPr sz="1693" spc="-79" dirty="0">
                <a:latin typeface="+mj-lt"/>
                <a:cs typeface="Arial MT"/>
              </a:rPr>
              <a:t>n</a:t>
            </a:r>
            <a:r>
              <a:rPr sz="1693" spc="-163" dirty="0">
                <a:latin typeface="+mj-lt"/>
                <a:cs typeface="Arial MT"/>
              </a:rPr>
              <a:t>c</a:t>
            </a:r>
            <a:r>
              <a:rPr sz="1693" spc="-109" dirty="0">
                <a:latin typeface="+mj-lt"/>
                <a:cs typeface="Arial MT"/>
              </a:rPr>
              <a:t>o</a:t>
            </a:r>
            <a:r>
              <a:rPr sz="1693" spc="-42" dirty="0">
                <a:latin typeface="+mj-lt"/>
                <a:cs typeface="Arial MT"/>
              </a:rPr>
              <a:t>di</a:t>
            </a:r>
            <a:r>
              <a:rPr sz="1693" spc="-79" dirty="0">
                <a:latin typeface="+mj-lt"/>
                <a:cs typeface="Arial MT"/>
              </a:rPr>
              <a:t>ng</a:t>
            </a:r>
            <a:endParaRPr sz="1693">
              <a:latin typeface="+mj-l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809000" y="2087534"/>
            <a:ext cx="99041" cy="263340"/>
            <a:chOff x="3150361" y="1726573"/>
            <a:chExt cx="81915" cy="217804"/>
          </a:xfrm>
        </p:grpSpPr>
        <p:sp>
          <p:nvSpPr>
            <p:cNvPr id="47" name="object 47"/>
            <p:cNvSpPr/>
            <p:nvPr/>
          </p:nvSpPr>
          <p:spPr>
            <a:xfrm>
              <a:off x="3191040" y="1726573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09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150361" y="1862286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11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11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4592468" y="2087534"/>
            <a:ext cx="99041" cy="263340"/>
            <a:chOff x="3798354" y="1726573"/>
            <a:chExt cx="81915" cy="217804"/>
          </a:xfrm>
        </p:grpSpPr>
        <p:sp>
          <p:nvSpPr>
            <p:cNvPr id="50" name="object 50"/>
            <p:cNvSpPr/>
            <p:nvPr/>
          </p:nvSpPr>
          <p:spPr>
            <a:xfrm>
              <a:off x="3839044" y="1726573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09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798354" y="1862286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90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5332417" y="2085784"/>
            <a:ext cx="99041" cy="263340"/>
            <a:chOff x="4410354" y="1725126"/>
            <a:chExt cx="81915" cy="217804"/>
          </a:xfrm>
        </p:grpSpPr>
        <p:sp>
          <p:nvSpPr>
            <p:cNvPr id="53" name="object 53"/>
            <p:cNvSpPr/>
            <p:nvPr/>
          </p:nvSpPr>
          <p:spPr>
            <a:xfrm>
              <a:off x="4451045" y="1725126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410354" y="1860850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90" y="81711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6115900" y="2084048"/>
            <a:ext cx="99041" cy="263340"/>
            <a:chOff x="5058359" y="1723690"/>
            <a:chExt cx="81915" cy="217804"/>
          </a:xfrm>
        </p:grpSpPr>
        <p:sp>
          <p:nvSpPr>
            <p:cNvPr id="56" name="object 56"/>
            <p:cNvSpPr/>
            <p:nvPr/>
          </p:nvSpPr>
          <p:spPr>
            <a:xfrm>
              <a:off x="5099037" y="1723690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058359" y="1859403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6855849" y="2082299"/>
            <a:ext cx="99041" cy="263340"/>
            <a:chOff x="5670359" y="1722243"/>
            <a:chExt cx="81915" cy="217804"/>
          </a:xfrm>
        </p:grpSpPr>
        <p:sp>
          <p:nvSpPr>
            <p:cNvPr id="59" name="object 59"/>
            <p:cNvSpPr/>
            <p:nvPr/>
          </p:nvSpPr>
          <p:spPr>
            <a:xfrm>
              <a:off x="5711037" y="1722243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5670359" y="1857968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7595799" y="2080562"/>
            <a:ext cx="99041" cy="263340"/>
            <a:chOff x="6282359" y="1720807"/>
            <a:chExt cx="81915" cy="217804"/>
          </a:xfrm>
        </p:grpSpPr>
        <p:sp>
          <p:nvSpPr>
            <p:cNvPr id="62" name="object 62"/>
            <p:cNvSpPr/>
            <p:nvPr/>
          </p:nvSpPr>
          <p:spPr>
            <a:xfrm>
              <a:off x="6323038" y="1720807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22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6282359" y="1856532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4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11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8259143" y="2078827"/>
            <a:ext cx="99041" cy="263340"/>
            <a:chOff x="6831000" y="1719372"/>
            <a:chExt cx="81915" cy="217804"/>
          </a:xfrm>
        </p:grpSpPr>
        <p:sp>
          <p:nvSpPr>
            <p:cNvPr id="65" name="object 65"/>
            <p:cNvSpPr/>
            <p:nvPr/>
          </p:nvSpPr>
          <p:spPr>
            <a:xfrm>
              <a:off x="6871678" y="1719372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h="141605">
                  <a:moveTo>
                    <a:pt x="0" y="0"/>
                  </a:moveTo>
                  <a:lnTo>
                    <a:pt x="0" y="141109"/>
                  </a:lnTo>
                </a:path>
              </a:pathLst>
            </a:custGeom>
            <a:ln w="6479">
              <a:solidFill>
                <a:srgbClr val="E02128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6831000" y="1855085"/>
              <a:ext cx="81915" cy="81915"/>
            </a:xfrm>
            <a:custGeom>
              <a:avLst/>
              <a:gdLst/>
              <a:ahLst/>
              <a:cxnLst/>
              <a:rect l="l" t="t" r="r" b="b"/>
              <a:pathLst>
                <a:path w="81915" h="81914">
                  <a:moveTo>
                    <a:pt x="81724" y="0"/>
                  </a:moveTo>
                  <a:lnTo>
                    <a:pt x="0" y="0"/>
                  </a:lnTo>
                  <a:lnTo>
                    <a:pt x="40678" y="81724"/>
                  </a:lnTo>
                  <a:lnTo>
                    <a:pt x="81724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67" name="object 67"/>
          <p:cNvSpPr/>
          <p:nvPr/>
        </p:nvSpPr>
        <p:spPr>
          <a:xfrm>
            <a:off x="3133895" y="287275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8" name="object 68"/>
          <p:cNvSpPr/>
          <p:nvPr/>
        </p:nvSpPr>
        <p:spPr>
          <a:xfrm>
            <a:off x="3830329" y="287275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9" name="object 69"/>
          <p:cNvSpPr/>
          <p:nvPr/>
        </p:nvSpPr>
        <p:spPr>
          <a:xfrm>
            <a:off x="4613795" y="287275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0" name="object 70"/>
          <p:cNvSpPr/>
          <p:nvPr/>
        </p:nvSpPr>
        <p:spPr>
          <a:xfrm>
            <a:off x="5353745" y="287275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1" name="object 71"/>
          <p:cNvSpPr/>
          <p:nvPr/>
        </p:nvSpPr>
        <p:spPr>
          <a:xfrm>
            <a:off x="6093696" y="287275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2" name="object 72"/>
          <p:cNvSpPr/>
          <p:nvPr/>
        </p:nvSpPr>
        <p:spPr>
          <a:xfrm>
            <a:off x="6877177" y="287275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3" name="object 73"/>
          <p:cNvSpPr/>
          <p:nvPr/>
        </p:nvSpPr>
        <p:spPr>
          <a:xfrm>
            <a:off x="7660659" y="287275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4" name="object 74"/>
          <p:cNvSpPr/>
          <p:nvPr/>
        </p:nvSpPr>
        <p:spPr>
          <a:xfrm>
            <a:off x="8313545" y="2872752"/>
            <a:ext cx="0" cy="165068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9431"/>
                </a:lnTo>
              </a:path>
              <a:path h="136525">
                <a:moveTo>
                  <a:pt x="0" y="38874"/>
                </a:moveTo>
                <a:lnTo>
                  <a:pt x="0" y="58318"/>
                </a:lnTo>
              </a:path>
              <a:path h="136525">
                <a:moveTo>
                  <a:pt x="0" y="77749"/>
                </a:moveTo>
                <a:lnTo>
                  <a:pt x="0" y="97193"/>
                </a:lnTo>
              </a:path>
              <a:path h="136525">
                <a:moveTo>
                  <a:pt x="0" y="116636"/>
                </a:moveTo>
                <a:lnTo>
                  <a:pt x="0" y="136080"/>
                </a:lnTo>
              </a:path>
            </a:pathLst>
          </a:custGeom>
          <a:ln w="6479">
            <a:solidFill>
              <a:srgbClr val="E02128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5" name="object 75"/>
          <p:cNvSpPr/>
          <p:nvPr/>
        </p:nvSpPr>
        <p:spPr>
          <a:xfrm>
            <a:off x="2349999" y="3974838"/>
            <a:ext cx="181191" cy="421499"/>
          </a:xfrm>
          <a:custGeom>
            <a:avLst/>
            <a:gdLst/>
            <a:ahLst/>
            <a:cxnLst/>
            <a:rect l="l" t="t" r="r" b="b"/>
            <a:pathLst>
              <a:path w="149860" h="348614">
                <a:moveTo>
                  <a:pt x="0" y="0"/>
                </a:moveTo>
                <a:lnTo>
                  <a:pt x="0" y="348475"/>
                </a:lnTo>
                <a:lnTo>
                  <a:pt x="149390" y="174244"/>
                </a:lnTo>
                <a:lnTo>
                  <a:pt x="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76" name="object 76"/>
          <p:cNvGrpSpPr/>
          <p:nvPr/>
        </p:nvGrpSpPr>
        <p:grpSpPr>
          <a:xfrm>
            <a:off x="1930393" y="2811376"/>
            <a:ext cx="2163543" cy="3381207"/>
            <a:chOff x="1596597" y="2325251"/>
            <a:chExt cx="1789430" cy="2796540"/>
          </a:xfrm>
        </p:grpSpPr>
        <p:sp>
          <p:nvSpPr>
            <p:cNvPr id="77" name="object 77"/>
            <p:cNvSpPr/>
            <p:nvPr/>
          </p:nvSpPr>
          <p:spPr>
            <a:xfrm>
              <a:off x="2264041" y="2520006"/>
              <a:ext cx="125730" cy="2592705"/>
            </a:xfrm>
            <a:custGeom>
              <a:avLst/>
              <a:gdLst/>
              <a:ahLst/>
              <a:cxnLst/>
              <a:rect l="l" t="t" r="r" b="b"/>
              <a:pathLst>
                <a:path w="125730" h="2592704">
                  <a:moveTo>
                    <a:pt x="125272" y="0"/>
                  </a:moveTo>
                  <a:lnTo>
                    <a:pt x="108906" y="1075"/>
                  </a:lnTo>
                  <a:lnTo>
                    <a:pt x="92878" y="4276"/>
                  </a:lnTo>
                  <a:lnTo>
                    <a:pt x="48965" y="25937"/>
                  </a:lnTo>
                  <a:lnTo>
                    <a:pt x="16916" y="62636"/>
                  </a:lnTo>
                  <a:lnTo>
                    <a:pt x="1073" y="108917"/>
                  </a:lnTo>
                  <a:lnTo>
                    <a:pt x="0" y="125285"/>
                  </a:lnTo>
                  <a:lnTo>
                    <a:pt x="0" y="2466721"/>
                  </a:lnTo>
                  <a:lnTo>
                    <a:pt x="0" y="2467076"/>
                  </a:lnTo>
                  <a:lnTo>
                    <a:pt x="9563" y="2514973"/>
                  </a:lnTo>
                  <a:lnTo>
                    <a:pt x="36676" y="2555686"/>
                  </a:lnTo>
                  <a:lnTo>
                    <a:pt x="77388" y="2582793"/>
                  </a:lnTo>
                  <a:lnTo>
                    <a:pt x="108906" y="2591286"/>
                  </a:lnTo>
                  <a:lnTo>
                    <a:pt x="125272" y="2592362"/>
                  </a:lnTo>
                </a:path>
              </a:pathLst>
            </a:custGeom>
            <a:ln w="17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8" name="object 78"/>
            <p:cNvSpPr/>
            <p:nvPr/>
          </p:nvSpPr>
          <p:spPr>
            <a:xfrm>
              <a:off x="3002038" y="2377093"/>
              <a:ext cx="374650" cy="2217420"/>
            </a:xfrm>
            <a:custGeom>
              <a:avLst/>
              <a:gdLst/>
              <a:ahLst/>
              <a:cxnLst/>
              <a:rect l="l" t="t" r="r" b="b"/>
              <a:pathLst>
                <a:path w="374650" h="2217420">
                  <a:moveTo>
                    <a:pt x="360362" y="2037232"/>
                  </a:moveTo>
                  <a:lnTo>
                    <a:pt x="354242" y="2083720"/>
                  </a:lnTo>
                  <a:lnTo>
                    <a:pt x="336245" y="2127237"/>
                  </a:lnTo>
                  <a:lnTo>
                    <a:pt x="307620" y="2164494"/>
                  </a:lnTo>
                  <a:lnTo>
                    <a:pt x="270357" y="2193112"/>
                  </a:lnTo>
                  <a:lnTo>
                    <a:pt x="226847" y="2211114"/>
                  </a:lnTo>
                  <a:lnTo>
                    <a:pt x="180365" y="2217229"/>
                  </a:lnTo>
                  <a:lnTo>
                    <a:pt x="156725" y="2215690"/>
                  </a:lnTo>
                  <a:lnTo>
                    <a:pt x="111208" y="2203567"/>
                  </a:lnTo>
                  <a:lnTo>
                    <a:pt x="70392" y="2179984"/>
                  </a:lnTo>
                  <a:lnTo>
                    <a:pt x="37250" y="2146843"/>
                  </a:lnTo>
                  <a:lnTo>
                    <a:pt x="13667" y="2106037"/>
                  </a:lnTo>
                  <a:lnTo>
                    <a:pt x="1541" y="2060661"/>
                  </a:lnTo>
                  <a:lnTo>
                    <a:pt x="0" y="2037232"/>
                  </a:lnTo>
                  <a:lnTo>
                    <a:pt x="1541" y="2013599"/>
                  </a:lnTo>
                  <a:lnTo>
                    <a:pt x="13667" y="1968082"/>
                  </a:lnTo>
                  <a:lnTo>
                    <a:pt x="37250" y="1927265"/>
                  </a:lnTo>
                  <a:lnTo>
                    <a:pt x="70392" y="1894124"/>
                  </a:lnTo>
                  <a:lnTo>
                    <a:pt x="111208" y="1870547"/>
                  </a:lnTo>
                  <a:lnTo>
                    <a:pt x="156725" y="1858420"/>
                  </a:lnTo>
                  <a:lnTo>
                    <a:pt x="180365" y="1856879"/>
                  </a:lnTo>
                  <a:lnTo>
                    <a:pt x="203792" y="1858420"/>
                  </a:lnTo>
                  <a:lnTo>
                    <a:pt x="249159" y="1870547"/>
                  </a:lnTo>
                  <a:lnTo>
                    <a:pt x="289969" y="1894124"/>
                  </a:lnTo>
                  <a:lnTo>
                    <a:pt x="323112" y="1927265"/>
                  </a:lnTo>
                  <a:lnTo>
                    <a:pt x="346694" y="1968082"/>
                  </a:lnTo>
                  <a:lnTo>
                    <a:pt x="358821" y="2013599"/>
                  </a:lnTo>
                  <a:lnTo>
                    <a:pt x="360362" y="2037232"/>
                  </a:lnTo>
                  <a:close/>
                </a:path>
                <a:path w="374650" h="2217420">
                  <a:moveTo>
                    <a:pt x="279361" y="1856879"/>
                  </a:moveTo>
                  <a:lnTo>
                    <a:pt x="294149" y="1804135"/>
                  </a:lnTo>
                  <a:lnTo>
                    <a:pt x="307490" y="1750076"/>
                  </a:lnTo>
                  <a:lnTo>
                    <a:pt x="319439" y="1694825"/>
                  </a:lnTo>
                  <a:lnTo>
                    <a:pt x="330052" y="1638509"/>
                  </a:lnTo>
                  <a:lnTo>
                    <a:pt x="339382" y="1581253"/>
                  </a:lnTo>
                  <a:lnTo>
                    <a:pt x="347484" y="1523180"/>
                  </a:lnTo>
                  <a:lnTo>
                    <a:pt x="354412" y="1464417"/>
                  </a:lnTo>
                  <a:lnTo>
                    <a:pt x="360220" y="1405088"/>
                  </a:lnTo>
                  <a:lnTo>
                    <a:pt x="364964" y="1345318"/>
                  </a:lnTo>
                  <a:lnTo>
                    <a:pt x="368698" y="1285232"/>
                  </a:lnTo>
                  <a:lnTo>
                    <a:pt x="371475" y="1224955"/>
                  </a:lnTo>
                  <a:lnTo>
                    <a:pt x="373351" y="1164611"/>
                  </a:lnTo>
                  <a:lnTo>
                    <a:pt x="374381" y="1104327"/>
                  </a:lnTo>
                  <a:lnTo>
                    <a:pt x="374617" y="1044226"/>
                  </a:lnTo>
                  <a:lnTo>
                    <a:pt x="374116" y="984434"/>
                  </a:lnTo>
                  <a:lnTo>
                    <a:pt x="372931" y="925076"/>
                  </a:lnTo>
                  <a:lnTo>
                    <a:pt x="371116" y="866276"/>
                  </a:lnTo>
                  <a:lnTo>
                    <a:pt x="368727" y="808160"/>
                  </a:lnTo>
                  <a:lnTo>
                    <a:pt x="365818" y="750852"/>
                  </a:lnTo>
                  <a:lnTo>
                    <a:pt x="362443" y="694478"/>
                  </a:lnTo>
                  <a:lnTo>
                    <a:pt x="358656" y="639162"/>
                  </a:lnTo>
                  <a:lnTo>
                    <a:pt x="354513" y="585029"/>
                  </a:lnTo>
                  <a:lnTo>
                    <a:pt x="350067" y="532205"/>
                  </a:lnTo>
                  <a:lnTo>
                    <a:pt x="345373" y="480813"/>
                  </a:lnTo>
                  <a:lnTo>
                    <a:pt x="340486" y="430980"/>
                  </a:lnTo>
                  <a:lnTo>
                    <a:pt x="335460" y="382831"/>
                  </a:lnTo>
                  <a:lnTo>
                    <a:pt x="330348" y="336489"/>
                  </a:lnTo>
                  <a:lnTo>
                    <a:pt x="325207" y="292080"/>
                  </a:lnTo>
                  <a:lnTo>
                    <a:pt x="320090" y="249729"/>
                  </a:lnTo>
                  <a:lnTo>
                    <a:pt x="315052" y="209561"/>
                  </a:lnTo>
                  <a:lnTo>
                    <a:pt x="310147" y="171700"/>
                  </a:lnTo>
                  <a:lnTo>
                    <a:pt x="300954" y="103403"/>
                  </a:lnTo>
                  <a:lnTo>
                    <a:pt x="292947" y="45836"/>
                  </a:lnTo>
                  <a:lnTo>
                    <a:pt x="289525" y="21389"/>
                  </a:lnTo>
                  <a:lnTo>
                    <a:pt x="286562" y="0"/>
                  </a:lnTo>
                </a:path>
              </a:pathLst>
            </a:custGeom>
            <a:ln w="17999">
              <a:solidFill>
                <a:srgbClr val="FF850C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79" name="object 79"/>
            <p:cNvSpPr/>
            <p:nvPr/>
          </p:nvSpPr>
          <p:spPr>
            <a:xfrm>
              <a:off x="3241433" y="2325251"/>
              <a:ext cx="98425" cy="71120"/>
            </a:xfrm>
            <a:custGeom>
              <a:avLst/>
              <a:gdLst/>
              <a:ahLst/>
              <a:cxnLst/>
              <a:rect l="l" t="t" r="r" b="b"/>
              <a:pathLst>
                <a:path w="98425" h="71119">
                  <a:moveTo>
                    <a:pt x="39966" y="0"/>
                  </a:moveTo>
                  <a:lnTo>
                    <a:pt x="0" y="70561"/>
                  </a:lnTo>
                  <a:lnTo>
                    <a:pt x="97929" y="56883"/>
                  </a:lnTo>
                  <a:lnTo>
                    <a:pt x="39966" y="0"/>
                  </a:lnTo>
                  <a:close/>
                </a:path>
              </a:pathLst>
            </a:custGeom>
            <a:solidFill>
              <a:srgbClr val="FF850C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80" name="object 80"/>
            <p:cNvSpPr/>
            <p:nvPr/>
          </p:nvSpPr>
          <p:spPr>
            <a:xfrm>
              <a:off x="1605597" y="4444932"/>
              <a:ext cx="1369060" cy="70485"/>
            </a:xfrm>
            <a:custGeom>
              <a:avLst/>
              <a:gdLst/>
              <a:ahLst/>
              <a:cxnLst/>
              <a:rect l="l" t="t" r="r" b="b"/>
              <a:pathLst>
                <a:path w="1369060" h="70485">
                  <a:moveTo>
                    <a:pt x="1368717" y="38150"/>
                  </a:moveTo>
                  <a:lnTo>
                    <a:pt x="1297186" y="46336"/>
                  </a:lnTo>
                  <a:lnTo>
                    <a:pt x="1226642" y="53180"/>
                  </a:lnTo>
                  <a:lnTo>
                    <a:pt x="1157158" y="58756"/>
                  </a:lnTo>
                  <a:lnTo>
                    <a:pt x="1088809" y="63136"/>
                  </a:lnTo>
                  <a:lnTo>
                    <a:pt x="1021668" y="66391"/>
                  </a:lnTo>
                  <a:lnTo>
                    <a:pt x="955810" y="68595"/>
                  </a:lnTo>
                  <a:lnTo>
                    <a:pt x="891308" y="69819"/>
                  </a:lnTo>
                  <a:lnTo>
                    <a:pt x="828236" y="70137"/>
                  </a:lnTo>
                  <a:lnTo>
                    <a:pt x="766668" y="69619"/>
                  </a:lnTo>
                  <a:lnTo>
                    <a:pt x="706679" y="68339"/>
                  </a:lnTo>
                  <a:lnTo>
                    <a:pt x="648342" y="66369"/>
                  </a:lnTo>
                  <a:lnTo>
                    <a:pt x="591731" y="63781"/>
                  </a:lnTo>
                  <a:lnTo>
                    <a:pt x="536920" y="60648"/>
                  </a:lnTo>
                  <a:lnTo>
                    <a:pt x="483983" y="57041"/>
                  </a:lnTo>
                  <a:lnTo>
                    <a:pt x="432994" y="53034"/>
                  </a:lnTo>
                  <a:lnTo>
                    <a:pt x="384027" y="48697"/>
                  </a:lnTo>
                  <a:lnTo>
                    <a:pt x="337156" y="44105"/>
                  </a:lnTo>
                  <a:lnTo>
                    <a:pt x="292456" y="39329"/>
                  </a:lnTo>
                  <a:lnTo>
                    <a:pt x="249999" y="34441"/>
                  </a:lnTo>
                  <a:lnTo>
                    <a:pt x="209859" y="29514"/>
                  </a:lnTo>
                  <a:lnTo>
                    <a:pt x="136831" y="19832"/>
                  </a:lnTo>
                  <a:lnTo>
                    <a:pt x="73961" y="10859"/>
                  </a:lnTo>
                  <a:lnTo>
                    <a:pt x="21842" y="3177"/>
                  </a:lnTo>
                  <a:lnTo>
                    <a:pt x="0" y="0"/>
                  </a:lnTo>
                </a:path>
              </a:pathLst>
            </a:custGeom>
            <a:ln w="17999">
              <a:solidFill>
                <a:srgbClr val="FF850C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784663" y="2621034"/>
            <a:ext cx="1256052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15" dirty="0">
                <a:latin typeface="+mj-lt"/>
                <a:cs typeface="Arial MT"/>
              </a:rPr>
              <a:t>Dictionary</a:t>
            </a:r>
            <a:endParaRPr sz="2418" dirty="0">
              <a:latin typeface="+mj-l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933678" y="5291389"/>
            <a:ext cx="2613449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Each vector is independent.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0608697" y="5614033"/>
            <a:ext cx="413822" cy="230832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8"/>
              </a:lnSpc>
            </a:pPr>
            <a:r>
              <a:rPr sz="1935" spc="-138" dirty="0">
                <a:latin typeface="+mj-lt"/>
                <a:cs typeface="Arial MT"/>
              </a:rPr>
              <a:t>o</a:t>
            </a:r>
            <a:r>
              <a:rPr sz="1935" spc="-91" dirty="0">
                <a:latin typeface="+mj-lt"/>
                <a:cs typeface="Arial MT"/>
              </a:rPr>
              <a:t>wn</a:t>
            </a:r>
            <a:endParaRPr sz="1935">
              <a:latin typeface="+mj-lt"/>
              <a:cs typeface="Arial MT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949033" y="5858226"/>
            <a:ext cx="993479" cy="246450"/>
          </a:xfrm>
          <a:custGeom>
            <a:avLst/>
            <a:gdLst/>
            <a:ahLst/>
            <a:cxnLst/>
            <a:rect l="l" t="t" r="r" b="b"/>
            <a:pathLst>
              <a:path w="821690" h="203835">
                <a:moveTo>
                  <a:pt x="821524" y="0"/>
                </a:moveTo>
                <a:lnTo>
                  <a:pt x="0" y="0"/>
                </a:lnTo>
                <a:lnTo>
                  <a:pt x="0" y="203403"/>
                </a:lnTo>
                <a:lnTo>
                  <a:pt x="821524" y="203403"/>
                </a:lnTo>
                <a:lnTo>
                  <a:pt x="821524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5" name="object 85"/>
          <p:cNvSpPr txBox="1"/>
          <p:nvPr/>
        </p:nvSpPr>
        <p:spPr>
          <a:xfrm>
            <a:off x="8933678" y="5537319"/>
            <a:ext cx="1642235" cy="553209"/>
          </a:xfrm>
          <a:prstGeom prst="rect">
            <a:avLst/>
          </a:prstGeom>
        </p:spPr>
        <p:txBody>
          <a:bodyPr vert="horz" wrap="square" lIns="0" tIns="65259" rIns="0" bIns="0" rtlCol="0">
            <a:spAutoFit/>
          </a:bodyPr>
          <a:lstStyle/>
          <a:p>
            <a:pPr marL="15356" marR="6142">
              <a:lnSpc>
                <a:spcPts val="1922"/>
              </a:lnSpc>
              <a:spcBef>
                <a:spcPts val="514"/>
              </a:spcBef>
            </a:pPr>
            <a:r>
              <a:rPr sz="1935" spc="-150" dirty="0">
                <a:latin typeface="+mj-lt"/>
                <a:cs typeface="Arial MT"/>
              </a:rPr>
              <a:t>Each word has its  dimension.</a:t>
            </a:r>
          </a:p>
        </p:txBody>
      </p:sp>
      <p:sp>
        <p:nvSpPr>
          <p:cNvPr id="86" name="object 86"/>
          <p:cNvSpPr/>
          <p:nvPr/>
        </p:nvSpPr>
        <p:spPr>
          <a:xfrm>
            <a:off x="1878165" y="5317186"/>
            <a:ext cx="85989" cy="119003"/>
          </a:xfrm>
          <a:custGeom>
            <a:avLst/>
            <a:gdLst/>
            <a:ahLst/>
            <a:cxnLst/>
            <a:rect l="l" t="t" r="r" b="b"/>
            <a:pathLst>
              <a:path w="71119" h="98425">
                <a:moveTo>
                  <a:pt x="70916" y="0"/>
                </a:moveTo>
                <a:lnTo>
                  <a:pt x="0" y="39242"/>
                </a:lnTo>
                <a:lnTo>
                  <a:pt x="56515" y="97929"/>
                </a:lnTo>
                <a:lnTo>
                  <a:pt x="70916" y="0"/>
                </a:lnTo>
                <a:close/>
              </a:path>
            </a:pathLst>
          </a:custGeom>
          <a:solidFill>
            <a:srgbClr val="FF850C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7" name="object 87"/>
          <p:cNvSpPr txBox="1"/>
          <p:nvPr/>
        </p:nvSpPr>
        <p:spPr>
          <a:xfrm>
            <a:off x="3026702" y="3153714"/>
            <a:ext cx="160461" cy="877822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551438" y="3153714"/>
            <a:ext cx="160461" cy="2308661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303703" y="3213544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030033" y="3153714"/>
            <a:ext cx="160461" cy="1736325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813070" y="3153715"/>
            <a:ext cx="160461" cy="1450158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596106" y="3153715"/>
            <a:ext cx="160461" cy="2594830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252064" y="3182972"/>
            <a:ext cx="16046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288348" y="3441010"/>
            <a:ext cx="160461" cy="2594830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267419" y="3500824"/>
            <a:ext cx="143571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252064" y="3728688"/>
            <a:ext cx="160461" cy="2307886"/>
          </a:xfrm>
          <a:prstGeom prst="rect">
            <a:avLst/>
          </a:prstGeom>
        </p:spPr>
        <p:txBody>
          <a:bodyPr vert="horz" wrap="square" lIns="0" tIns="43762" rIns="0" bIns="0" rtlCol="0">
            <a:spAutoFit/>
          </a:bodyPr>
          <a:lstStyle/>
          <a:p>
            <a:pPr marL="15356">
              <a:spcBef>
                <a:spcPts val="345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042056" y="4074939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767956" y="3153715"/>
            <a:ext cx="160461" cy="2022494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42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026702" y="4304569"/>
            <a:ext cx="160461" cy="1163214"/>
          </a:xfrm>
          <a:prstGeom prst="rect">
            <a:avLst/>
          </a:prstGeom>
        </p:spPr>
        <p:txBody>
          <a:bodyPr vert="horz" wrap="square" lIns="0" tIns="43762" rIns="0" bIns="0" rtlCol="0">
            <a:spAutoFit/>
          </a:bodyPr>
          <a:lstStyle/>
          <a:p>
            <a:pPr marL="15356">
              <a:spcBef>
                <a:spcPts val="345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828424" y="4650788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045387" y="4938067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813070" y="4878253"/>
            <a:ext cx="160461" cy="1163989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3783310" y="5225347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030033" y="5165932"/>
            <a:ext cx="160461" cy="877046"/>
          </a:xfrm>
          <a:prstGeom prst="rect">
            <a:avLst/>
          </a:prstGeom>
        </p:spPr>
        <p:txBody>
          <a:bodyPr vert="horz" wrap="square" lIns="0" tIns="43762" rIns="0" bIns="0" rtlCol="0">
            <a:spAutoFit/>
          </a:bodyPr>
          <a:lstStyle/>
          <a:p>
            <a:pPr marL="15356">
              <a:spcBef>
                <a:spcPts val="345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026702" y="5452367"/>
            <a:ext cx="160461" cy="591653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767956" y="5452367"/>
            <a:ext cx="160461" cy="591653"/>
          </a:xfrm>
          <a:prstGeom prst="rect">
            <a:avLst/>
          </a:prstGeom>
        </p:spPr>
        <p:txBody>
          <a:bodyPr vert="horz" wrap="square" lIns="0" tIns="44530" rIns="0" bIns="0" rtlCol="0">
            <a:spAutoFit/>
          </a:bodyPr>
          <a:lstStyle/>
          <a:p>
            <a:pPr marL="15356">
              <a:spcBef>
                <a:spcPts val="35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566793" y="5512182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551438" y="5768873"/>
            <a:ext cx="16046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dirty="0">
                <a:solidFill>
                  <a:srgbClr val="999999"/>
                </a:solidFill>
                <a:latin typeface="Courier New"/>
                <a:cs typeface="Courier New"/>
              </a:rPr>
              <a:t>0</a:t>
            </a:r>
            <a:endParaRPr sz="1693">
              <a:latin typeface="Courier New"/>
              <a:cs typeface="Courier New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611460" y="5799462"/>
            <a:ext cx="144339" cy="247825"/>
          </a:xfrm>
          <a:prstGeom prst="rect">
            <a:avLst/>
          </a:prstGeom>
          <a:solidFill>
            <a:srgbClr val="FFDD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93" b="1" dirty="0">
                <a:latin typeface="Courier New"/>
                <a:cs typeface="Courier New"/>
              </a:rPr>
              <a:t>1</a:t>
            </a:r>
            <a:endParaRPr sz="1693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970"/>
            <a:ext cx="3047232" cy="532056"/>
          </a:xfrm>
          <a:custGeom>
            <a:avLst/>
            <a:gdLst/>
            <a:ahLst/>
            <a:cxnLst/>
            <a:rect l="l" t="t" r="r" b="b"/>
            <a:pathLst>
              <a:path w="2520315" h="440055">
                <a:moveTo>
                  <a:pt x="2519997" y="0"/>
                </a:moveTo>
                <a:lnTo>
                  <a:pt x="0" y="0"/>
                </a:lnTo>
                <a:lnTo>
                  <a:pt x="0" y="439915"/>
                </a:lnTo>
                <a:lnTo>
                  <a:pt x="1260005" y="439915"/>
                </a:lnTo>
                <a:lnTo>
                  <a:pt x="2519997" y="439915"/>
                </a:lnTo>
                <a:lnTo>
                  <a:pt x="2519997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2797711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508" dirty="0">
                <a:solidFill>
                  <a:srgbClr val="FFFFFF"/>
                </a:solidFill>
              </a:rPr>
              <a:t>O</a:t>
            </a:r>
            <a:r>
              <a:rPr sz="3200" spc="-145" dirty="0">
                <a:solidFill>
                  <a:srgbClr val="FFFFFF"/>
                </a:solidFill>
              </a:rPr>
              <a:t>n</a:t>
            </a:r>
            <a:r>
              <a:rPr sz="3200" spc="-302" dirty="0">
                <a:solidFill>
                  <a:srgbClr val="FFFFFF"/>
                </a:solidFill>
              </a:rPr>
              <a:t>e</a:t>
            </a:r>
            <a:r>
              <a:rPr sz="3200" spc="-247" dirty="0">
                <a:solidFill>
                  <a:srgbClr val="FFFFFF"/>
                </a:solidFill>
              </a:rPr>
              <a:t> </a:t>
            </a:r>
            <a:r>
              <a:rPr sz="3200" spc="-145" dirty="0">
                <a:solidFill>
                  <a:srgbClr val="FFFFFF"/>
                </a:solidFill>
              </a:rPr>
              <a:t>h</a:t>
            </a:r>
            <a:r>
              <a:rPr sz="3200" spc="-48" dirty="0">
                <a:solidFill>
                  <a:srgbClr val="FFFFFF"/>
                </a:solidFill>
              </a:rPr>
              <a:t>ot</a:t>
            </a:r>
            <a:r>
              <a:rPr sz="3200" spc="-254" dirty="0">
                <a:solidFill>
                  <a:srgbClr val="FFFFFF"/>
                </a:solidFill>
              </a:rPr>
              <a:t> </a:t>
            </a:r>
            <a:r>
              <a:rPr sz="3200" spc="-150" dirty="0">
                <a:solidFill>
                  <a:srgbClr val="FFFFFF"/>
                </a:solidFill>
              </a:rPr>
              <a:t>encoding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679003"/>
              </p:ext>
            </p:extLst>
          </p:nvPr>
        </p:nvGraphicFramePr>
        <p:xfrm>
          <a:off x="858260" y="3007886"/>
          <a:ext cx="3692148" cy="14123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13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sz="1700" dirty="0">
                          <a:solidFill>
                            <a:srgbClr val="CCCCCC"/>
                          </a:solidFill>
                          <a:latin typeface="+mj-lt"/>
                          <a:cs typeface="Arial MT"/>
                        </a:rPr>
                        <a:t>Examp</a:t>
                      </a:r>
                      <a:r>
                        <a:rPr sz="1700" spc="-5" dirty="0">
                          <a:solidFill>
                            <a:srgbClr val="CCCCCC"/>
                          </a:solidFill>
                          <a:latin typeface="+mj-lt"/>
                          <a:cs typeface="Arial MT"/>
                        </a:rPr>
                        <a:t>l</a:t>
                      </a:r>
                      <a:r>
                        <a:rPr sz="1700" dirty="0">
                          <a:solidFill>
                            <a:srgbClr val="CCCCCC"/>
                          </a:solidFill>
                          <a:latin typeface="+mj-lt"/>
                          <a:cs typeface="Arial MT"/>
                        </a:rPr>
                        <a:t>e</a:t>
                      </a:r>
                      <a:r>
                        <a:rPr sz="1700" spc="-114" dirty="0">
                          <a:solidFill>
                            <a:srgbClr val="CCCCCC"/>
                          </a:solidFill>
                          <a:latin typeface="+mj-lt"/>
                          <a:cs typeface="Arial MT"/>
                        </a:rPr>
                        <a:t> </a:t>
                      </a:r>
                      <a:r>
                        <a:rPr sz="1700" dirty="0">
                          <a:solidFill>
                            <a:srgbClr val="CCCCCC"/>
                          </a:solidFill>
                          <a:latin typeface="+mj-lt"/>
                          <a:cs typeface="Arial MT"/>
                        </a:rPr>
                        <a:t>:</a:t>
                      </a:r>
                      <a:endParaRPr sz="1700">
                        <a:latin typeface="+mj-lt"/>
                        <a:cs typeface="Arial MT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33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spc="-95" dirty="0">
                          <a:latin typeface="+mj-lt"/>
                          <a:cs typeface="Arial MT"/>
                        </a:rPr>
                        <a:t>Dictionary</a:t>
                      </a:r>
                      <a:endParaRPr sz="2400" dirty="0">
                        <a:latin typeface="+mj-lt"/>
                        <a:cs typeface="Arial MT"/>
                      </a:endParaRPr>
                    </a:p>
                  </a:txBody>
                  <a:tcPr marL="0" marR="0" marT="12284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+mj-lt"/>
                          <a:cs typeface="Arial MT"/>
                        </a:rPr>
                        <a:t>=</a:t>
                      </a:r>
                      <a:endParaRPr sz="2400">
                        <a:latin typeface="+mj-lt"/>
                        <a:cs typeface="Arial MT"/>
                      </a:endParaRPr>
                    </a:p>
                  </a:txBody>
                  <a:tcPr marL="0" marR="0" marT="12284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spc="-10" dirty="0">
                          <a:latin typeface="+mj-lt"/>
                          <a:cs typeface="Arial MT"/>
                        </a:rPr>
                        <a:t>8</a:t>
                      </a:r>
                      <a:r>
                        <a:rPr sz="2400" dirty="0">
                          <a:latin typeface="+mj-lt"/>
                          <a:cs typeface="Arial MT"/>
                        </a:rPr>
                        <a:t>0</a:t>
                      </a:r>
                      <a:r>
                        <a:rPr sz="2400" spc="-160" dirty="0">
                          <a:latin typeface="+mj-l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+mj-lt"/>
                          <a:cs typeface="Arial MT"/>
                        </a:rPr>
                        <a:t>0</a:t>
                      </a:r>
                      <a:r>
                        <a:rPr sz="2400" spc="-10" dirty="0">
                          <a:latin typeface="+mj-lt"/>
                          <a:cs typeface="Arial MT"/>
                        </a:rPr>
                        <a:t>0</a:t>
                      </a:r>
                      <a:r>
                        <a:rPr sz="2400" dirty="0">
                          <a:latin typeface="+mj-lt"/>
                          <a:cs typeface="Arial MT"/>
                        </a:rPr>
                        <a:t>0</a:t>
                      </a:r>
                      <a:r>
                        <a:rPr sz="2400" spc="-160" dirty="0">
                          <a:latin typeface="+mj-lt"/>
                          <a:cs typeface="Arial MT"/>
                        </a:rPr>
                        <a:t> </a:t>
                      </a:r>
                      <a:r>
                        <a:rPr sz="2400" spc="-20" dirty="0">
                          <a:latin typeface="+mj-lt"/>
                          <a:cs typeface="Arial MT"/>
                        </a:rPr>
                        <a:t>w</a:t>
                      </a:r>
                      <a:r>
                        <a:rPr sz="2400" dirty="0">
                          <a:latin typeface="+mj-lt"/>
                          <a:cs typeface="Arial MT"/>
                        </a:rPr>
                        <a:t>o</a:t>
                      </a:r>
                      <a:r>
                        <a:rPr sz="2400" spc="-20" dirty="0">
                          <a:latin typeface="+mj-lt"/>
                          <a:cs typeface="Arial MT"/>
                        </a:rPr>
                        <a:t>r</a:t>
                      </a:r>
                      <a:r>
                        <a:rPr sz="2400" dirty="0">
                          <a:latin typeface="+mj-lt"/>
                          <a:cs typeface="Arial MT"/>
                        </a:rPr>
                        <a:t>ds</a:t>
                      </a:r>
                      <a:endParaRPr sz="2400">
                        <a:latin typeface="+mj-lt"/>
                        <a:cs typeface="Arial MT"/>
                      </a:endParaRPr>
                    </a:p>
                  </a:txBody>
                  <a:tcPr marL="0" marR="0" marT="1228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02">
                <a:tc>
                  <a:txBody>
                    <a:bodyPr/>
                    <a:lstStyle/>
                    <a:p>
                      <a:pPr marL="31750">
                        <a:lnSpc>
                          <a:spcPts val="2310"/>
                        </a:lnSpc>
                      </a:pPr>
                      <a:r>
                        <a:rPr sz="2400" spc="-170" dirty="0">
                          <a:latin typeface="+mj-lt"/>
                          <a:cs typeface="Arial MT"/>
                        </a:rPr>
                        <a:t>Sentence</a:t>
                      </a:r>
                      <a:endParaRPr sz="2400">
                        <a:latin typeface="+mj-l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2310"/>
                        </a:lnSpc>
                      </a:pPr>
                      <a:r>
                        <a:rPr sz="2400" dirty="0">
                          <a:latin typeface="+mj-lt"/>
                          <a:cs typeface="Arial MT"/>
                        </a:rPr>
                        <a:t>=</a:t>
                      </a:r>
                      <a:endParaRPr sz="2400">
                        <a:latin typeface="+mj-l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310"/>
                        </a:lnSpc>
                      </a:pPr>
                      <a:r>
                        <a:rPr sz="2400" spc="-10" dirty="0">
                          <a:latin typeface="+mj-lt"/>
                          <a:cs typeface="Arial MT"/>
                        </a:rPr>
                        <a:t>3</a:t>
                      </a:r>
                      <a:r>
                        <a:rPr sz="2400" dirty="0">
                          <a:latin typeface="+mj-lt"/>
                          <a:cs typeface="Arial MT"/>
                        </a:rPr>
                        <a:t>00</a:t>
                      </a:r>
                      <a:r>
                        <a:rPr sz="2400" spc="-160" dirty="0">
                          <a:latin typeface="+mj-lt"/>
                          <a:cs typeface="Arial MT"/>
                        </a:rPr>
                        <a:t> </a:t>
                      </a:r>
                      <a:r>
                        <a:rPr sz="2400" spc="-20" dirty="0">
                          <a:latin typeface="+mj-lt"/>
                          <a:cs typeface="Arial MT"/>
                        </a:rPr>
                        <a:t>w</a:t>
                      </a:r>
                      <a:r>
                        <a:rPr sz="2400" dirty="0">
                          <a:latin typeface="+mj-lt"/>
                          <a:cs typeface="Arial MT"/>
                        </a:rPr>
                        <a:t>o</a:t>
                      </a:r>
                      <a:r>
                        <a:rPr sz="2400" spc="-20" dirty="0">
                          <a:latin typeface="+mj-lt"/>
                          <a:cs typeface="Arial MT"/>
                        </a:rPr>
                        <a:t>r</a:t>
                      </a:r>
                      <a:r>
                        <a:rPr sz="2400" dirty="0">
                          <a:latin typeface="+mj-lt"/>
                          <a:cs typeface="Arial MT"/>
                        </a:rPr>
                        <a:t>ds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8875485" y="4741432"/>
            <a:ext cx="922078" cy="922078"/>
          </a:xfrm>
          <a:custGeom>
            <a:avLst/>
            <a:gdLst/>
            <a:ahLst/>
            <a:cxnLst/>
            <a:rect l="l" t="t" r="r" b="b"/>
            <a:pathLst>
              <a:path w="762634" h="762635">
                <a:moveTo>
                  <a:pt x="452513" y="252006"/>
                </a:moveTo>
                <a:lnTo>
                  <a:pt x="450735" y="240118"/>
                </a:lnTo>
                <a:lnTo>
                  <a:pt x="444919" y="201079"/>
                </a:lnTo>
                <a:lnTo>
                  <a:pt x="435203" y="181800"/>
                </a:lnTo>
                <a:lnTo>
                  <a:pt x="435025" y="181444"/>
                </a:lnTo>
                <a:lnTo>
                  <a:pt x="434479" y="180365"/>
                </a:lnTo>
                <a:lnTo>
                  <a:pt x="434301" y="179997"/>
                </a:lnTo>
                <a:lnTo>
                  <a:pt x="422592" y="156756"/>
                </a:lnTo>
                <a:lnTo>
                  <a:pt x="402475" y="136232"/>
                </a:lnTo>
                <a:lnTo>
                  <a:pt x="402475" y="305282"/>
                </a:lnTo>
                <a:lnTo>
                  <a:pt x="398691" y="325678"/>
                </a:lnTo>
                <a:lnTo>
                  <a:pt x="388747" y="340664"/>
                </a:lnTo>
                <a:lnTo>
                  <a:pt x="374675" y="349846"/>
                </a:lnTo>
                <a:lnTo>
                  <a:pt x="358559" y="352806"/>
                </a:lnTo>
                <a:lnTo>
                  <a:pt x="342696" y="349427"/>
                </a:lnTo>
                <a:lnTo>
                  <a:pt x="328891" y="340029"/>
                </a:lnTo>
                <a:lnTo>
                  <a:pt x="319214" y="324967"/>
                </a:lnTo>
                <a:lnTo>
                  <a:pt x="315823" y="305282"/>
                </a:lnTo>
                <a:lnTo>
                  <a:pt x="315709" y="302399"/>
                </a:lnTo>
                <a:lnTo>
                  <a:pt x="186118" y="300964"/>
                </a:lnTo>
                <a:lnTo>
                  <a:pt x="185394" y="300964"/>
                </a:lnTo>
                <a:lnTo>
                  <a:pt x="184315" y="300609"/>
                </a:lnTo>
                <a:lnTo>
                  <a:pt x="180721" y="293763"/>
                </a:lnTo>
                <a:lnTo>
                  <a:pt x="181076" y="292684"/>
                </a:lnTo>
                <a:lnTo>
                  <a:pt x="181432" y="291960"/>
                </a:lnTo>
                <a:lnTo>
                  <a:pt x="182156" y="290880"/>
                </a:lnTo>
                <a:lnTo>
                  <a:pt x="182880" y="290169"/>
                </a:lnTo>
                <a:lnTo>
                  <a:pt x="185039" y="289077"/>
                </a:lnTo>
                <a:lnTo>
                  <a:pt x="185750" y="289077"/>
                </a:lnTo>
                <a:lnTo>
                  <a:pt x="395630" y="291249"/>
                </a:lnTo>
                <a:lnTo>
                  <a:pt x="398157" y="291249"/>
                </a:lnTo>
                <a:lnTo>
                  <a:pt x="398868" y="291960"/>
                </a:lnTo>
                <a:lnTo>
                  <a:pt x="399961" y="292328"/>
                </a:lnTo>
                <a:lnTo>
                  <a:pt x="400672" y="293039"/>
                </a:lnTo>
                <a:lnTo>
                  <a:pt x="401040" y="294119"/>
                </a:lnTo>
                <a:lnTo>
                  <a:pt x="401751" y="295567"/>
                </a:lnTo>
                <a:lnTo>
                  <a:pt x="401751" y="296278"/>
                </a:lnTo>
                <a:lnTo>
                  <a:pt x="402374" y="298805"/>
                </a:lnTo>
                <a:lnTo>
                  <a:pt x="402475" y="305282"/>
                </a:lnTo>
                <a:lnTo>
                  <a:pt x="402475" y="136232"/>
                </a:lnTo>
                <a:lnTo>
                  <a:pt x="388200" y="121666"/>
                </a:lnTo>
                <a:lnTo>
                  <a:pt x="380873" y="117779"/>
                </a:lnTo>
                <a:lnTo>
                  <a:pt x="380873" y="185762"/>
                </a:lnTo>
                <a:lnTo>
                  <a:pt x="380873" y="189725"/>
                </a:lnTo>
                <a:lnTo>
                  <a:pt x="380149" y="190804"/>
                </a:lnTo>
                <a:lnTo>
                  <a:pt x="379793" y="191160"/>
                </a:lnTo>
                <a:lnTo>
                  <a:pt x="379437" y="191884"/>
                </a:lnTo>
                <a:lnTo>
                  <a:pt x="359994" y="210959"/>
                </a:lnTo>
                <a:lnTo>
                  <a:pt x="379069" y="230403"/>
                </a:lnTo>
                <a:lnTo>
                  <a:pt x="379437" y="230759"/>
                </a:lnTo>
                <a:lnTo>
                  <a:pt x="379437" y="231127"/>
                </a:lnTo>
                <a:lnTo>
                  <a:pt x="380149" y="232206"/>
                </a:lnTo>
                <a:lnTo>
                  <a:pt x="380390" y="232918"/>
                </a:lnTo>
                <a:lnTo>
                  <a:pt x="380517" y="235445"/>
                </a:lnTo>
                <a:lnTo>
                  <a:pt x="380149" y="236169"/>
                </a:lnTo>
                <a:lnTo>
                  <a:pt x="379437" y="237248"/>
                </a:lnTo>
                <a:lnTo>
                  <a:pt x="379069" y="237959"/>
                </a:lnTo>
                <a:lnTo>
                  <a:pt x="378358" y="239039"/>
                </a:lnTo>
                <a:lnTo>
                  <a:pt x="377278" y="239407"/>
                </a:lnTo>
                <a:lnTo>
                  <a:pt x="376555" y="240118"/>
                </a:lnTo>
                <a:lnTo>
                  <a:pt x="372237" y="240118"/>
                </a:lnTo>
                <a:lnTo>
                  <a:pt x="371868" y="239763"/>
                </a:lnTo>
                <a:lnTo>
                  <a:pt x="371513" y="239407"/>
                </a:lnTo>
                <a:lnTo>
                  <a:pt x="370789" y="239039"/>
                </a:lnTo>
                <a:lnTo>
                  <a:pt x="351358" y="219240"/>
                </a:lnTo>
                <a:lnTo>
                  <a:pt x="332270" y="237959"/>
                </a:lnTo>
                <a:lnTo>
                  <a:pt x="331914" y="238328"/>
                </a:lnTo>
                <a:lnTo>
                  <a:pt x="331190" y="238683"/>
                </a:lnTo>
                <a:lnTo>
                  <a:pt x="330835" y="239039"/>
                </a:lnTo>
                <a:lnTo>
                  <a:pt x="329755" y="239763"/>
                </a:lnTo>
                <a:lnTo>
                  <a:pt x="325793" y="239763"/>
                </a:lnTo>
                <a:lnTo>
                  <a:pt x="324713" y="239039"/>
                </a:lnTo>
                <a:lnTo>
                  <a:pt x="323989" y="238683"/>
                </a:lnTo>
                <a:lnTo>
                  <a:pt x="321830" y="232918"/>
                </a:lnTo>
                <a:lnTo>
                  <a:pt x="322554" y="230759"/>
                </a:lnTo>
                <a:lnTo>
                  <a:pt x="322910" y="230403"/>
                </a:lnTo>
                <a:lnTo>
                  <a:pt x="323278" y="229679"/>
                </a:lnTo>
                <a:lnTo>
                  <a:pt x="323989" y="229323"/>
                </a:lnTo>
                <a:lnTo>
                  <a:pt x="343077" y="210604"/>
                </a:lnTo>
                <a:lnTo>
                  <a:pt x="323634" y="190804"/>
                </a:lnTo>
                <a:lnTo>
                  <a:pt x="322910" y="189357"/>
                </a:lnTo>
                <a:lnTo>
                  <a:pt x="322668" y="188645"/>
                </a:lnTo>
                <a:lnTo>
                  <a:pt x="322783" y="185407"/>
                </a:lnTo>
                <a:lnTo>
                  <a:pt x="322910" y="185039"/>
                </a:lnTo>
                <a:lnTo>
                  <a:pt x="323278" y="184327"/>
                </a:lnTo>
                <a:lnTo>
                  <a:pt x="323634" y="183248"/>
                </a:lnTo>
                <a:lnTo>
                  <a:pt x="324713" y="182524"/>
                </a:lnTo>
                <a:lnTo>
                  <a:pt x="326872" y="181444"/>
                </a:lnTo>
                <a:lnTo>
                  <a:pt x="330479" y="181444"/>
                </a:lnTo>
                <a:lnTo>
                  <a:pt x="331558" y="182168"/>
                </a:lnTo>
                <a:lnTo>
                  <a:pt x="332638" y="183248"/>
                </a:lnTo>
                <a:lnTo>
                  <a:pt x="351358" y="202323"/>
                </a:lnTo>
                <a:lnTo>
                  <a:pt x="371157" y="183248"/>
                </a:lnTo>
                <a:lnTo>
                  <a:pt x="371868" y="182524"/>
                </a:lnTo>
                <a:lnTo>
                  <a:pt x="372960" y="182168"/>
                </a:lnTo>
                <a:lnTo>
                  <a:pt x="373672" y="181800"/>
                </a:lnTo>
                <a:lnTo>
                  <a:pt x="376199" y="181800"/>
                </a:lnTo>
                <a:lnTo>
                  <a:pt x="376910" y="182168"/>
                </a:lnTo>
                <a:lnTo>
                  <a:pt x="379069" y="182880"/>
                </a:lnTo>
                <a:lnTo>
                  <a:pt x="379793" y="183959"/>
                </a:lnTo>
                <a:lnTo>
                  <a:pt x="380149" y="184683"/>
                </a:lnTo>
                <a:lnTo>
                  <a:pt x="380873" y="185762"/>
                </a:lnTo>
                <a:lnTo>
                  <a:pt x="380873" y="117779"/>
                </a:lnTo>
                <a:lnTo>
                  <a:pt x="344373" y="98412"/>
                </a:lnTo>
                <a:lnTo>
                  <a:pt x="293751" y="89662"/>
                </a:lnTo>
                <a:lnTo>
                  <a:pt x="291592" y="89662"/>
                </a:lnTo>
                <a:lnTo>
                  <a:pt x="262801" y="94361"/>
                </a:lnTo>
                <a:lnTo>
                  <a:pt x="262801" y="187566"/>
                </a:lnTo>
                <a:lnTo>
                  <a:pt x="262432" y="188645"/>
                </a:lnTo>
                <a:lnTo>
                  <a:pt x="261708" y="190080"/>
                </a:lnTo>
                <a:lnTo>
                  <a:pt x="260997" y="190804"/>
                </a:lnTo>
                <a:lnTo>
                  <a:pt x="241909" y="209524"/>
                </a:lnTo>
                <a:lnTo>
                  <a:pt x="260629" y="228600"/>
                </a:lnTo>
                <a:lnTo>
                  <a:pt x="260997" y="229323"/>
                </a:lnTo>
                <a:lnTo>
                  <a:pt x="261708" y="230047"/>
                </a:lnTo>
                <a:lnTo>
                  <a:pt x="262178" y="231482"/>
                </a:lnTo>
                <a:lnTo>
                  <a:pt x="262305" y="234721"/>
                </a:lnTo>
                <a:lnTo>
                  <a:pt x="262077" y="235445"/>
                </a:lnTo>
                <a:lnTo>
                  <a:pt x="261708" y="236169"/>
                </a:lnTo>
                <a:lnTo>
                  <a:pt x="261353" y="237248"/>
                </a:lnTo>
                <a:lnTo>
                  <a:pt x="260273" y="237959"/>
                </a:lnTo>
                <a:lnTo>
                  <a:pt x="259549" y="238328"/>
                </a:lnTo>
                <a:lnTo>
                  <a:pt x="258470" y="239039"/>
                </a:lnTo>
                <a:lnTo>
                  <a:pt x="254520" y="239039"/>
                </a:lnTo>
                <a:lnTo>
                  <a:pt x="253441" y="238328"/>
                </a:lnTo>
                <a:lnTo>
                  <a:pt x="253072" y="237959"/>
                </a:lnTo>
                <a:lnTo>
                  <a:pt x="252349" y="237604"/>
                </a:lnTo>
                <a:lnTo>
                  <a:pt x="233273" y="217805"/>
                </a:lnTo>
                <a:lnTo>
                  <a:pt x="213474" y="237604"/>
                </a:lnTo>
                <a:lnTo>
                  <a:pt x="213118" y="237604"/>
                </a:lnTo>
                <a:lnTo>
                  <a:pt x="212039" y="238328"/>
                </a:lnTo>
                <a:lnTo>
                  <a:pt x="207721" y="238328"/>
                </a:lnTo>
                <a:lnTo>
                  <a:pt x="206997" y="237604"/>
                </a:lnTo>
                <a:lnTo>
                  <a:pt x="205917" y="237248"/>
                </a:lnTo>
                <a:lnTo>
                  <a:pt x="205193" y="236524"/>
                </a:lnTo>
                <a:lnTo>
                  <a:pt x="204838" y="235445"/>
                </a:lnTo>
                <a:lnTo>
                  <a:pt x="204114" y="234721"/>
                </a:lnTo>
                <a:lnTo>
                  <a:pt x="203758" y="233641"/>
                </a:lnTo>
                <a:lnTo>
                  <a:pt x="203873" y="231127"/>
                </a:lnTo>
                <a:lnTo>
                  <a:pt x="204114" y="230403"/>
                </a:lnTo>
                <a:lnTo>
                  <a:pt x="204838" y="229323"/>
                </a:lnTo>
                <a:lnTo>
                  <a:pt x="204838" y="228968"/>
                </a:lnTo>
                <a:lnTo>
                  <a:pt x="205549" y="228244"/>
                </a:lnTo>
                <a:lnTo>
                  <a:pt x="224993" y="209524"/>
                </a:lnTo>
                <a:lnTo>
                  <a:pt x="205193" y="189001"/>
                </a:lnTo>
                <a:lnTo>
                  <a:pt x="204470" y="188277"/>
                </a:lnTo>
                <a:lnTo>
                  <a:pt x="204470" y="183959"/>
                </a:lnTo>
                <a:lnTo>
                  <a:pt x="205193" y="182880"/>
                </a:lnTo>
                <a:lnTo>
                  <a:pt x="205549" y="182168"/>
                </a:lnTo>
                <a:lnTo>
                  <a:pt x="206273" y="181444"/>
                </a:lnTo>
                <a:lnTo>
                  <a:pt x="207352" y="180721"/>
                </a:lnTo>
                <a:lnTo>
                  <a:pt x="208076" y="180365"/>
                </a:lnTo>
                <a:lnTo>
                  <a:pt x="208800" y="180365"/>
                </a:lnTo>
                <a:lnTo>
                  <a:pt x="209511" y="179997"/>
                </a:lnTo>
                <a:lnTo>
                  <a:pt x="211315" y="179997"/>
                </a:lnTo>
                <a:lnTo>
                  <a:pt x="213474" y="180721"/>
                </a:lnTo>
                <a:lnTo>
                  <a:pt x="214553" y="181800"/>
                </a:lnTo>
                <a:lnTo>
                  <a:pt x="233273" y="200888"/>
                </a:lnTo>
                <a:lnTo>
                  <a:pt x="252349" y="182524"/>
                </a:lnTo>
                <a:lnTo>
                  <a:pt x="253796" y="181089"/>
                </a:lnTo>
                <a:lnTo>
                  <a:pt x="254876" y="180721"/>
                </a:lnTo>
                <a:lnTo>
                  <a:pt x="255600" y="180365"/>
                </a:lnTo>
                <a:lnTo>
                  <a:pt x="257759" y="180365"/>
                </a:lnTo>
                <a:lnTo>
                  <a:pt x="259918" y="181089"/>
                </a:lnTo>
                <a:lnTo>
                  <a:pt x="262801" y="187566"/>
                </a:lnTo>
                <a:lnTo>
                  <a:pt x="262801" y="94361"/>
                </a:lnTo>
                <a:lnTo>
                  <a:pt x="197459" y="120396"/>
                </a:lnTo>
                <a:lnTo>
                  <a:pt x="162788" y="154686"/>
                </a:lnTo>
                <a:lnTo>
                  <a:pt x="139890" y="198196"/>
                </a:lnTo>
                <a:lnTo>
                  <a:pt x="131394" y="248399"/>
                </a:lnTo>
                <a:lnTo>
                  <a:pt x="138988" y="299339"/>
                </a:lnTo>
                <a:lnTo>
                  <a:pt x="161302" y="343662"/>
                </a:lnTo>
                <a:lnTo>
                  <a:pt x="195694" y="378764"/>
                </a:lnTo>
                <a:lnTo>
                  <a:pt x="239534" y="402005"/>
                </a:lnTo>
                <a:lnTo>
                  <a:pt x="290156" y="410768"/>
                </a:lnTo>
                <a:lnTo>
                  <a:pt x="341109" y="403174"/>
                </a:lnTo>
                <a:lnTo>
                  <a:pt x="385495" y="380860"/>
                </a:lnTo>
                <a:lnTo>
                  <a:pt x="414159" y="352806"/>
                </a:lnTo>
                <a:lnTo>
                  <a:pt x="420649" y="346468"/>
                </a:lnTo>
                <a:lnTo>
                  <a:pt x="443877" y="302628"/>
                </a:lnTo>
                <a:lnTo>
                  <a:pt x="446189" y="289077"/>
                </a:lnTo>
                <a:lnTo>
                  <a:pt x="452513" y="252006"/>
                </a:lnTo>
                <a:close/>
              </a:path>
              <a:path w="762634" h="762635">
                <a:moveTo>
                  <a:pt x="640435" y="26289"/>
                </a:moveTo>
                <a:lnTo>
                  <a:pt x="638543" y="16116"/>
                </a:lnTo>
                <a:lnTo>
                  <a:pt x="633412" y="7747"/>
                </a:lnTo>
                <a:lnTo>
                  <a:pt x="625856" y="2082"/>
                </a:lnTo>
                <a:lnTo>
                  <a:pt x="616673" y="0"/>
                </a:lnTo>
                <a:lnTo>
                  <a:pt x="23749" y="0"/>
                </a:lnTo>
                <a:lnTo>
                  <a:pt x="14566" y="2082"/>
                </a:lnTo>
                <a:lnTo>
                  <a:pt x="7010" y="7747"/>
                </a:lnTo>
                <a:lnTo>
                  <a:pt x="1879" y="16116"/>
                </a:lnTo>
                <a:lnTo>
                  <a:pt x="0" y="26289"/>
                </a:lnTo>
                <a:lnTo>
                  <a:pt x="0" y="495719"/>
                </a:lnTo>
                <a:lnTo>
                  <a:pt x="1879" y="506069"/>
                </a:lnTo>
                <a:lnTo>
                  <a:pt x="7010" y="514413"/>
                </a:lnTo>
                <a:lnTo>
                  <a:pt x="14566" y="519988"/>
                </a:lnTo>
                <a:lnTo>
                  <a:pt x="23749" y="522008"/>
                </a:lnTo>
                <a:lnTo>
                  <a:pt x="232918" y="522008"/>
                </a:lnTo>
                <a:lnTo>
                  <a:pt x="204838" y="596519"/>
                </a:lnTo>
                <a:lnTo>
                  <a:pt x="167754" y="596519"/>
                </a:lnTo>
                <a:lnTo>
                  <a:pt x="167754" y="633603"/>
                </a:lnTo>
                <a:lnTo>
                  <a:pt x="450710" y="633603"/>
                </a:lnTo>
                <a:lnTo>
                  <a:pt x="448551" y="626046"/>
                </a:lnTo>
                <a:lnTo>
                  <a:pt x="447116" y="617766"/>
                </a:lnTo>
                <a:lnTo>
                  <a:pt x="447116" y="596519"/>
                </a:lnTo>
                <a:lnTo>
                  <a:pt x="433793" y="596519"/>
                </a:lnTo>
                <a:lnTo>
                  <a:pt x="406069" y="522008"/>
                </a:lnTo>
                <a:lnTo>
                  <a:pt x="447116" y="522008"/>
                </a:lnTo>
                <a:lnTo>
                  <a:pt x="447116" y="496443"/>
                </a:lnTo>
                <a:lnTo>
                  <a:pt x="447116" y="462597"/>
                </a:lnTo>
                <a:lnTo>
                  <a:pt x="447116" y="441718"/>
                </a:lnTo>
                <a:lnTo>
                  <a:pt x="335508" y="441718"/>
                </a:lnTo>
                <a:lnTo>
                  <a:pt x="335508" y="470166"/>
                </a:lnTo>
                <a:lnTo>
                  <a:pt x="335508" y="488886"/>
                </a:lnTo>
                <a:lnTo>
                  <a:pt x="328676" y="496443"/>
                </a:lnTo>
                <a:lnTo>
                  <a:pt x="311759" y="496443"/>
                </a:lnTo>
                <a:lnTo>
                  <a:pt x="304914" y="488886"/>
                </a:lnTo>
                <a:lnTo>
                  <a:pt x="304914" y="470166"/>
                </a:lnTo>
                <a:lnTo>
                  <a:pt x="311759" y="462597"/>
                </a:lnTo>
                <a:lnTo>
                  <a:pt x="328676" y="462597"/>
                </a:lnTo>
                <a:lnTo>
                  <a:pt x="335508" y="470166"/>
                </a:lnTo>
                <a:lnTo>
                  <a:pt x="335508" y="441718"/>
                </a:lnTo>
                <a:lnTo>
                  <a:pt x="29870" y="441718"/>
                </a:lnTo>
                <a:lnTo>
                  <a:pt x="29870" y="59042"/>
                </a:lnTo>
                <a:lnTo>
                  <a:pt x="31750" y="48869"/>
                </a:lnTo>
                <a:lnTo>
                  <a:pt x="36893" y="40513"/>
                </a:lnTo>
                <a:lnTo>
                  <a:pt x="44450" y="34848"/>
                </a:lnTo>
                <a:lnTo>
                  <a:pt x="53632" y="32766"/>
                </a:lnTo>
                <a:lnTo>
                  <a:pt x="586790" y="32766"/>
                </a:lnTo>
                <a:lnTo>
                  <a:pt x="595198" y="34493"/>
                </a:lnTo>
                <a:lnTo>
                  <a:pt x="602272" y="39204"/>
                </a:lnTo>
                <a:lnTo>
                  <a:pt x="607441" y="46278"/>
                </a:lnTo>
                <a:lnTo>
                  <a:pt x="610196" y="55079"/>
                </a:lnTo>
                <a:lnTo>
                  <a:pt x="610196" y="176403"/>
                </a:lnTo>
                <a:lnTo>
                  <a:pt x="640435" y="176403"/>
                </a:lnTo>
                <a:lnTo>
                  <a:pt x="640435" y="32766"/>
                </a:lnTo>
                <a:lnTo>
                  <a:pt x="640435" y="26289"/>
                </a:lnTo>
                <a:close/>
              </a:path>
              <a:path w="762634" h="762635">
                <a:moveTo>
                  <a:pt x="762469" y="227164"/>
                </a:moveTo>
                <a:lnTo>
                  <a:pt x="760704" y="217043"/>
                </a:lnTo>
                <a:lnTo>
                  <a:pt x="755891" y="208813"/>
                </a:lnTo>
                <a:lnTo>
                  <a:pt x="748804" y="203276"/>
                </a:lnTo>
                <a:lnTo>
                  <a:pt x="740156" y="201244"/>
                </a:lnTo>
                <a:lnTo>
                  <a:pt x="733310" y="201244"/>
                </a:lnTo>
                <a:lnTo>
                  <a:pt x="733310" y="259207"/>
                </a:lnTo>
                <a:lnTo>
                  <a:pt x="733310" y="320040"/>
                </a:lnTo>
                <a:lnTo>
                  <a:pt x="635393" y="320040"/>
                </a:lnTo>
                <a:lnTo>
                  <a:pt x="635393" y="536397"/>
                </a:lnTo>
                <a:lnTo>
                  <a:pt x="635393" y="574205"/>
                </a:lnTo>
                <a:lnTo>
                  <a:pt x="635393" y="604443"/>
                </a:lnTo>
                <a:lnTo>
                  <a:pt x="635393" y="732243"/>
                </a:lnTo>
                <a:lnTo>
                  <a:pt x="631431" y="737997"/>
                </a:lnTo>
                <a:lnTo>
                  <a:pt x="622439" y="737997"/>
                </a:lnTo>
                <a:lnTo>
                  <a:pt x="618477" y="732243"/>
                </a:lnTo>
                <a:lnTo>
                  <a:pt x="618477" y="604443"/>
                </a:lnTo>
                <a:lnTo>
                  <a:pt x="635393" y="604443"/>
                </a:lnTo>
                <a:lnTo>
                  <a:pt x="635393" y="574205"/>
                </a:lnTo>
                <a:lnTo>
                  <a:pt x="618477" y="574205"/>
                </a:lnTo>
                <a:lnTo>
                  <a:pt x="618477" y="536397"/>
                </a:lnTo>
                <a:lnTo>
                  <a:pt x="622439" y="530644"/>
                </a:lnTo>
                <a:lnTo>
                  <a:pt x="631431" y="530644"/>
                </a:lnTo>
                <a:lnTo>
                  <a:pt x="635393" y="536397"/>
                </a:lnTo>
                <a:lnTo>
                  <a:pt x="635393" y="320040"/>
                </a:lnTo>
                <a:lnTo>
                  <a:pt x="520560" y="320040"/>
                </a:lnTo>
                <a:lnTo>
                  <a:pt x="520560" y="259207"/>
                </a:lnTo>
                <a:lnTo>
                  <a:pt x="733310" y="259207"/>
                </a:lnTo>
                <a:lnTo>
                  <a:pt x="733310" y="201244"/>
                </a:lnTo>
                <a:lnTo>
                  <a:pt x="513715" y="201244"/>
                </a:lnTo>
                <a:lnTo>
                  <a:pt x="505053" y="203276"/>
                </a:lnTo>
                <a:lnTo>
                  <a:pt x="497967" y="208813"/>
                </a:lnTo>
                <a:lnTo>
                  <a:pt x="493153" y="217043"/>
                </a:lnTo>
                <a:lnTo>
                  <a:pt x="491401" y="227164"/>
                </a:lnTo>
                <a:lnTo>
                  <a:pt x="491401" y="736561"/>
                </a:lnTo>
                <a:lnTo>
                  <a:pt x="493153" y="746544"/>
                </a:lnTo>
                <a:lnTo>
                  <a:pt x="497967" y="754799"/>
                </a:lnTo>
                <a:lnTo>
                  <a:pt x="505053" y="760412"/>
                </a:lnTo>
                <a:lnTo>
                  <a:pt x="513715" y="762482"/>
                </a:lnTo>
                <a:lnTo>
                  <a:pt x="740156" y="762482"/>
                </a:lnTo>
                <a:lnTo>
                  <a:pt x="748804" y="760412"/>
                </a:lnTo>
                <a:lnTo>
                  <a:pt x="755904" y="754799"/>
                </a:lnTo>
                <a:lnTo>
                  <a:pt x="760704" y="746544"/>
                </a:lnTo>
                <a:lnTo>
                  <a:pt x="762215" y="737997"/>
                </a:lnTo>
                <a:lnTo>
                  <a:pt x="762469" y="736561"/>
                </a:lnTo>
                <a:lnTo>
                  <a:pt x="762469" y="259207"/>
                </a:lnTo>
                <a:lnTo>
                  <a:pt x="762469" y="22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" name="object 6"/>
          <p:cNvSpPr/>
          <p:nvPr/>
        </p:nvSpPr>
        <p:spPr>
          <a:xfrm>
            <a:off x="5004677" y="3483091"/>
            <a:ext cx="261806" cy="609600"/>
          </a:xfrm>
          <a:custGeom>
            <a:avLst/>
            <a:gdLst/>
            <a:ahLst/>
            <a:cxnLst/>
            <a:rect l="l" t="t" r="r" b="b"/>
            <a:pathLst>
              <a:path w="216535" h="504189">
                <a:moveTo>
                  <a:pt x="0" y="0"/>
                </a:moveTo>
                <a:lnTo>
                  <a:pt x="0" y="503999"/>
                </a:lnTo>
                <a:lnTo>
                  <a:pt x="216357" y="251993"/>
                </a:lnTo>
                <a:lnTo>
                  <a:pt x="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699790" y="2466748"/>
          <a:ext cx="1116316" cy="428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5740">
                <a:tc>
                  <a:txBody>
                    <a:bodyPr/>
                    <a:lstStyle/>
                    <a:p>
                      <a:pPr marR="21590" algn="ct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60"/>
                        </a:lnSpc>
                      </a:pPr>
                      <a:r>
                        <a:rPr sz="700" b="1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700" b="1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276">
                <a:tc>
                  <a:txBody>
                    <a:bodyPr/>
                    <a:lstStyle/>
                    <a:p>
                      <a:pPr marR="21590" algn="ct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650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40">
                <a:tc>
                  <a:txBody>
                    <a:bodyPr/>
                    <a:lstStyle/>
                    <a:p>
                      <a:pPr marR="21590" algn="ctr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 </a:t>
                      </a:r>
                      <a:r>
                        <a:rPr sz="700" spc="-3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b="1" dirty="0">
                          <a:latin typeface="Courier New"/>
                          <a:cs typeface="Courier New"/>
                        </a:rPr>
                        <a:t>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53975">
                      <a:solidFill>
                        <a:srgbClr val="FFDD5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DD58"/>
                      </a:solidFill>
                      <a:prstDash val="solid"/>
                    </a:lnL>
                    <a:lnR w="53975">
                      <a:solidFill>
                        <a:srgbClr val="FFDD58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811">
                <a:tc>
                  <a:txBody>
                    <a:bodyPr/>
                    <a:lstStyle/>
                    <a:p>
                      <a:pPr marR="21590" algn="ctr">
                        <a:lnSpc>
                          <a:spcPts val="695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95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95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276">
                <a:tc>
                  <a:txBody>
                    <a:bodyPr/>
                    <a:lstStyle/>
                    <a:p>
                      <a:pPr marR="21590" algn="ct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276">
                <a:tc>
                  <a:txBody>
                    <a:bodyPr/>
                    <a:lstStyle/>
                    <a:p>
                      <a:pPr marR="21590" algn="ct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95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650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740">
                <a:tc>
                  <a:txBody>
                    <a:bodyPr/>
                    <a:lstStyle/>
                    <a:p>
                      <a:pPr marR="21590" algn="ctr">
                        <a:lnSpc>
                          <a:spcPts val="655"/>
                        </a:lnSpc>
                      </a:pPr>
                      <a:r>
                        <a:rPr sz="700" b="1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700" b="1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FFDD5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650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740">
                <a:tc>
                  <a:txBody>
                    <a:bodyPr/>
                    <a:lstStyle/>
                    <a:p>
                      <a:pPr marR="21590" algn="ct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b="1" dirty="0">
                          <a:latin typeface="Courier New"/>
                          <a:cs typeface="Courier New"/>
                        </a:rPr>
                        <a:t>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53975">
                      <a:solidFill>
                        <a:srgbClr val="FFDD5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FFDD5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650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740">
                <a:tc>
                  <a:txBody>
                    <a:bodyPr/>
                    <a:lstStyle/>
                    <a:p>
                      <a:pPr marR="21590" algn="ctr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b="1" dirty="0">
                          <a:latin typeface="Courier New"/>
                          <a:cs typeface="Courier New"/>
                        </a:rPr>
                        <a:t>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53975">
                      <a:solidFill>
                        <a:srgbClr val="FFDD5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FFDD5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5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650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6479">
                <a:tc>
                  <a:txBody>
                    <a:bodyPr/>
                    <a:lstStyle/>
                    <a:p>
                      <a:pPr algn="ct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b="1" dirty="0">
                          <a:latin typeface="Courier New"/>
                          <a:cs typeface="Courier New"/>
                        </a:rPr>
                        <a:t>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53975">
                      <a:solidFill>
                        <a:srgbClr val="FFDD5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FFDD5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542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3820"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  <a:p>
                      <a:pPr marL="80010" marR="2159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...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740">
                <a:tc>
                  <a:txBody>
                    <a:bodyPr/>
                    <a:lstStyle/>
                    <a:p>
                      <a:pPr marR="21590" algn="ctr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5"/>
                        </a:lnSpc>
                      </a:pPr>
                      <a:r>
                        <a:rPr sz="700" b="1" dirty="0">
                          <a:latin typeface="Courier New"/>
                          <a:cs typeface="Courier New"/>
                        </a:rPr>
                        <a:t>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53975">
                      <a:solidFill>
                        <a:srgbClr val="FFDD5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FFDD5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5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4185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71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5740">
                <a:tc>
                  <a:txBody>
                    <a:bodyPr/>
                    <a:lstStyle/>
                    <a:p>
                      <a:pPr marR="21590" algn="ct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660"/>
                        </a:lnSpc>
                      </a:pPr>
                      <a:r>
                        <a:rPr sz="700" b="1" dirty="0">
                          <a:latin typeface="Courier New"/>
                          <a:cs typeface="Courier New"/>
                        </a:rPr>
                        <a:t>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53975">
                      <a:solidFill>
                        <a:srgbClr val="FFDD5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60"/>
                        </a:lnSpc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FFDD58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404">
                <a:tc>
                  <a:txBody>
                    <a:bodyPr/>
                    <a:lstStyle/>
                    <a:p>
                      <a:pPr marR="21590" algn="ctr">
                        <a:lnSpc>
                          <a:spcPts val="64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4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64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700" spc="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4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marL="80010" marR="21590">
                        <a:lnSpc>
                          <a:spcPts val="64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4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1536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091531" y="2466748"/>
            <a:ext cx="55279" cy="108254"/>
          </a:xfrm>
          <a:custGeom>
            <a:avLst/>
            <a:gdLst/>
            <a:ahLst/>
            <a:cxnLst/>
            <a:rect l="l" t="t" r="r" b="b"/>
            <a:pathLst>
              <a:path w="45720" h="89535">
                <a:moveTo>
                  <a:pt x="45720" y="0"/>
                </a:moveTo>
                <a:lnTo>
                  <a:pt x="0" y="0"/>
                </a:lnTo>
                <a:lnTo>
                  <a:pt x="0" y="89280"/>
                </a:lnTo>
                <a:lnTo>
                  <a:pt x="45720" y="89280"/>
                </a:lnTo>
                <a:lnTo>
                  <a:pt x="45720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" name="object 9"/>
          <p:cNvSpPr/>
          <p:nvPr/>
        </p:nvSpPr>
        <p:spPr>
          <a:xfrm>
            <a:off x="5527859" y="2351401"/>
            <a:ext cx="83686" cy="2786194"/>
          </a:xfrm>
          <a:custGeom>
            <a:avLst/>
            <a:gdLst/>
            <a:ahLst/>
            <a:cxnLst/>
            <a:rect l="l" t="t" r="r" b="b"/>
            <a:pathLst>
              <a:path w="69214" h="2304415">
                <a:moveTo>
                  <a:pt x="69126" y="0"/>
                </a:moveTo>
                <a:lnTo>
                  <a:pt x="60027" y="1270"/>
                </a:lnTo>
                <a:lnTo>
                  <a:pt x="51165" y="5037"/>
                </a:lnTo>
                <a:lnTo>
                  <a:pt x="20339" y="43284"/>
                </a:lnTo>
                <a:lnTo>
                  <a:pt x="5314" y="91099"/>
                </a:lnTo>
                <a:lnTo>
                  <a:pt x="0" y="147599"/>
                </a:lnTo>
                <a:lnTo>
                  <a:pt x="0" y="2156752"/>
                </a:lnTo>
                <a:lnTo>
                  <a:pt x="2384" y="2195006"/>
                </a:lnTo>
                <a:lnTo>
                  <a:pt x="14411" y="2246592"/>
                </a:lnTo>
                <a:lnTo>
                  <a:pt x="34556" y="2284552"/>
                </a:lnTo>
                <a:lnTo>
                  <a:pt x="60027" y="2303092"/>
                </a:lnTo>
                <a:lnTo>
                  <a:pt x="69126" y="2304364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" name="object 10"/>
          <p:cNvSpPr/>
          <p:nvPr/>
        </p:nvSpPr>
        <p:spPr>
          <a:xfrm>
            <a:off x="6750083" y="2351401"/>
            <a:ext cx="84453" cy="2786194"/>
          </a:xfrm>
          <a:custGeom>
            <a:avLst/>
            <a:gdLst/>
            <a:ahLst/>
            <a:cxnLst/>
            <a:rect l="l" t="t" r="r" b="b"/>
            <a:pathLst>
              <a:path w="69850" h="2304415">
                <a:moveTo>
                  <a:pt x="0" y="2304364"/>
                </a:moveTo>
                <a:lnTo>
                  <a:pt x="355" y="2304364"/>
                </a:lnTo>
                <a:lnTo>
                  <a:pt x="9451" y="2303092"/>
                </a:lnTo>
                <a:lnTo>
                  <a:pt x="42399" y="2273789"/>
                </a:lnTo>
                <a:lnTo>
                  <a:pt x="60121" y="2230564"/>
                </a:lnTo>
                <a:lnTo>
                  <a:pt x="68880" y="2176080"/>
                </a:lnTo>
                <a:lnTo>
                  <a:pt x="69481" y="2156752"/>
                </a:lnTo>
                <a:lnTo>
                  <a:pt x="69481" y="147243"/>
                </a:lnTo>
                <a:lnTo>
                  <a:pt x="69481" y="147599"/>
                </a:lnTo>
                <a:lnTo>
                  <a:pt x="68880" y="128270"/>
                </a:lnTo>
                <a:lnTo>
                  <a:pt x="67097" y="109347"/>
                </a:lnTo>
                <a:lnTo>
                  <a:pt x="55070" y="57764"/>
                </a:lnTo>
                <a:lnTo>
                  <a:pt x="34912" y="19799"/>
                </a:lnTo>
                <a:lnTo>
                  <a:pt x="9451" y="1270"/>
                </a:lnTo>
                <a:lnTo>
                  <a:pt x="355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1" name="object 11"/>
          <p:cNvSpPr/>
          <p:nvPr/>
        </p:nvSpPr>
        <p:spPr>
          <a:xfrm>
            <a:off x="7268919" y="3604966"/>
            <a:ext cx="514398" cy="352401"/>
          </a:xfrm>
          <a:custGeom>
            <a:avLst/>
            <a:gdLst/>
            <a:ahLst/>
            <a:cxnLst/>
            <a:rect l="l" t="t" r="r" b="b"/>
            <a:pathLst>
              <a:path w="425450" h="291464">
                <a:moveTo>
                  <a:pt x="60832" y="0"/>
                </a:moveTo>
                <a:lnTo>
                  <a:pt x="60832" y="290880"/>
                </a:lnTo>
              </a:path>
              <a:path w="425450" h="291464">
                <a:moveTo>
                  <a:pt x="0" y="0"/>
                </a:moveTo>
                <a:lnTo>
                  <a:pt x="0" y="290880"/>
                </a:lnTo>
              </a:path>
              <a:path w="425450" h="291464">
                <a:moveTo>
                  <a:pt x="121678" y="0"/>
                </a:moveTo>
                <a:lnTo>
                  <a:pt x="121678" y="290880"/>
                </a:lnTo>
              </a:path>
              <a:path w="425450" h="291464">
                <a:moveTo>
                  <a:pt x="182156" y="0"/>
                </a:moveTo>
                <a:lnTo>
                  <a:pt x="182156" y="290880"/>
                </a:lnTo>
              </a:path>
              <a:path w="425450" h="291464">
                <a:moveTo>
                  <a:pt x="243001" y="0"/>
                </a:moveTo>
                <a:lnTo>
                  <a:pt x="243001" y="290880"/>
                </a:lnTo>
              </a:path>
              <a:path w="425450" h="291464">
                <a:moveTo>
                  <a:pt x="303479" y="0"/>
                </a:moveTo>
                <a:lnTo>
                  <a:pt x="303479" y="290880"/>
                </a:lnTo>
              </a:path>
              <a:path w="425450" h="291464">
                <a:moveTo>
                  <a:pt x="364680" y="0"/>
                </a:moveTo>
                <a:lnTo>
                  <a:pt x="364680" y="290880"/>
                </a:lnTo>
              </a:path>
              <a:path w="425450" h="291464">
                <a:moveTo>
                  <a:pt x="425157" y="0"/>
                </a:moveTo>
                <a:lnTo>
                  <a:pt x="425157" y="290880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2" name="object 12"/>
          <p:cNvSpPr/>
          <p:nvPr/>
        </p:nvSpPr>
        <p:spPr>
          <a:xfrm>
            <a:off x="8350982" y="4687029"/>
            <a:ext cx="0" cy="352401"/>
          </a:xfrm>
          <a:custGeom>
            <a:avLst/>
            <a:gdLst/>
            <a:ahLst/>
            <a:cxnLst/>
            <a:rect l="l" t="t" r="r" b="b"/>
            <a:pathLst>
              <a:path h="291464">
                <a:moveTo>
                  <a:pt x="0" y="0"/>
                </a:moveTo>
                <a:lnTo>
                  <a:pt x="0" y="290880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3" name="object 13"/>
          <p:cNvSpPr/>
          <p:nvPr/>
        </p:nvSpPr>
        <p:spPr>
          <a:xfrm>
            <a:off x="8350982" y="4254382"/>
            <a:ext cx="0" cy="352401"/>
          </a:xfrm>
          <a:custGeom>
            <a:avLst/>
            <a:gdLst/>
            <a:ahLst/>
            <a:cxnLst/>
            <a:rect l="l" t="t" r="r" b="b"/>
            <a:pathLst>
              <a:path h="291464">
                <a:moveTo>
                  <a:pt x="0" y="0"/>
                </a:moveTo>
                <a:lnTo>
                  <a:pt x="0" y="290880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4" name="object 14"/>
          <p:cNvSpPr/>
          <p:nvPr/>
        </p:nvSpPr>
        <p:spPr>
          <a:xfrm>
            <a:off x="8350982" y="3821719"/>
            <a:ext cx="0" cy="352401"/>
          </a:xfrm>
          <a:custGeom>
            <a:avLst/>
            <a:gdLst/>
            <a:ahLst/>
            <a:cxnLst/>
            <a:rect l="l" t="t" r="r" b="b"/>
            <a:pathLst>
              <a:path h="291464">
                <a:moveTo>
                  <a:pt x="0" y="0"/>
                </a:moveTo>
                <a:lnTo>
                  <a:pt x="0" y="290880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5" name="object 15"/>
          <p:cNvSpPr/>
          <p:nvPr/>
        </p:nvSpPr>
        <p:spPr>
          <a:xfrm>
            <a:off x="8350982" y="3388626"/>
            <a:ext cx="0" cy="352401"/>
          </a:xfrm>
          <a:custGeom>
            <a:avLst/>
            <a:gdLst/>
            <a:ahLst/>
            <a:cxnLst/>
            <a:rect l="l" t="t" r="r" b="b"/>
            <a:pathLst>
              <a:path h="291464">
                <a:moveTo>
                  <a:pt x="0" y="0"/>
                </a:moveTo>
                <a:lnTo>
                  <a:pt x="0" y="290880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6" name="object 16"/>
          <p:cNvSpPr/>
          <p:nvPr/>
        </p:nvSpPr>
        <p:spPr>
          <a:xfrm>
            <a:off x="8350982" y="2955979"/>
            <a:ext cx="0" cy="352401"/>
          </a:xfrm>
          <a:custGeom>
            <a:avLst/>
            <a:gdLst/>
            <a:ahLst/>
            <a:cxnLst/>
            <a:rect l="l" t="t" r="r" b="b"/>
            <a:pathLst>
              <a:path h="291464">
                <a:moveTo>
                  <a:pt x="0" y="0"/>
                </a:moveTo>
                <a:lnTo>
                  <a:pt x="0" y="290880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7" name="object 17"/>
          <p:cNvSpPr/>
          <p:nvPr/>
        </p:nvSpPr>
        <p:spPr>
          <a:xfrm>
            <a:off x="8350982" y="2522888"/>
            <a:ext cx="0" cy="352401"/>
          </a:xfrm>
          <a:custGeom>
            <a:avLst/>
            <a:gdLst/>
            <a:ahLst/>
            <a:cxnLst/>
            <a:rect l="l" t="t" r="r" b="b"/>
            <a:pathLst>
              <a:path h="291464">
                <a:moveTo>
                  <a:pt x="0" y="0"/>
                </a:moveTo>
                <a:lnTo>
                  <a:pt x="0" y="290880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8" name="object 18"/>
          <p:cNvSpPr/>
          <p:nvPr/>
        </p:nvSpPr>
        <p:spPr>
          <a:xfrm>
            <a:off x="8350982" y="5120120"/>
            <a:ext cx="0" cy="352401"/>
          </a:xfrm>
          <a:custGeom>
            <a:avLst/>
            <a:gdLst/>
            <a:ahLst/>
            <a:cxnLst/>
            <a:rect l="l" t="t" r="r" b="b"/>
            <a:pathLst>
              <a:path h="291464">
                <a:moveTo>
                  <a:pt x="0" y="0"/>
                </a:moveTo>
                <a:lnTo>
                  <a:pt x="0" y="290880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9" name="object 19"/>
          <p:cNvSpPr/>
          <p:nvPr/>
        </p:nvSpPr>
        <p:spPr>
          <a:xfrm>
            <a:off x="8350982" y="2090240"/>
            <a:ext cx="0" cy="352401"/>
          </a:xfrm>
          <a:custGeom>
            <a:avLst/>
            <a:gdLst/>
            <a:ahLst/>
            <a:cxnLst/>
            <a:rect l="l" t="t" r="r" b="b"/>
            <a:pathLst>
              <a:path h="291464">
                <a:moveTo>
                  <a:pt x="0" y="0"/>
                </a:moveTo>
                <a:lnTo>
                  <a:pt x="0" y="290880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0" name="object 20"/>
          <p:cNvSpPr/>
          <p:nvPr/>
        </p:nvSpPr>
        <p:spPr>
          <a:xfrm>
            <a:off x="7863916" y="2333988"/>
            <a:ext cx="379273" cy="1244536"/>
          </a:xfrm>
          <a:custGeom>
            <a:avLst/>
            <a:gdLst/>
            <a:ahLst/>
            <a:cxnLst/>
            <a:rect l="l" t="t" r="r" b="b"/>
            <a:pathLst>
              <a:path w="313690" h="1029335">
                <a:moveTo>
                  <a:pt x="0" y="1029246"/>
                </a:moveTo>
                <a:lnTo>
                  <a:pt x="313207" y="0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1" name="object 21"/>
          <p:cNvSpPr/>
          <p:nvPr/>
        </p:nvSpPr>
        <p:spPr>
          <a:xfrm>
            <a:off x="7863916" y="3957090"/>
            <a:ext cx="379273" cy="1353558"/>
          </a:xfrm>
          <a:custGeom>
            <a:avLst/>
            <a:gdLst/>
            <a:ahLst/>
            <a:cxnLst/>
            <a:rect l="l" t="t" r="r" b="b"/>
            <a:pathLst>
              <a:path w="313690" h="1119504">
                <a:moveTo>
                  <a:pt x="0" y="0"/>
                </a:moveTo>
                <a:lnTo>
                  <a:pt x="313207" y="1118882"/>
                </a:lnTo>
              </a:path>
            </a:pathLst>
          </a:custGeom>
          <a:ln w="647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2" name="object 22"/>
          <p:cNvSpPr txBox="1"/>
          <p:nvPr/>
        </p:nvSpPr>
        <p:spPr>
          <a:xfrm>
            <a:off x="8806340" y="3395904"/>
            <a:ext cx="1552407" cy="101577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lnSpc>
                <a:spcPts val="2678"/>
              </a:lnSpc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Need :</a:t>
            </a:r>
            <a:endParaRPr sz="2418" spc="-150">
              <a:latin typeface="+mj-lt"/>
              <a:cs typeface="Arial MT"/>
            </a:endParaRPr>
          </a:p>
          <a:p>
            <a:pPr marL="46067">
              <a:lnSpc>
                <a:spcPts val="2435"/>
              </a:lnSpc>
            </a:pPr>
            <a:r>
              <a:rPr sz="2418" spc="-150" dirty="0">
                <a:latin typeface="+mj-lt"/>
                <a:cs typeface="Arial MT"/>
              </a:rPr>
              <a:t>24 10</a:t>
            </a:r>
            <a:r>
              <a:rPr sz="2086" spc="-150" baseline="31400" dirty="0">
                <a:latin typeface="+mj-lt"/>
                <a:cs typeface="Arial MT"/>
              </a:rPr>
              <a:t>6</a:t>
            </a:r>
            <a:endParaRPr sz="2086" spc="-150" baseline="31400">
              <a:latin typeface="+mj-lt"/>
              <a:cs typeface="Arial MT"/>
            </a:endParaRPr>
          </a:p>
          <a:p>
            <a:pPr marL="46067">
              <a:lnSpc>
                <a:spcPts val="2660"/>
              </a:lnSpc>
            </a:pPr>
            <a:r>
              <a:rPr sz="2418" spc="-150" dirty="0">
                <a:latin typeface="+mj-lt"/>
                <a:cs typeface="Arial MT"/>
              </a:rPr>
              <a:t>Parameters !</a:t>
            </a:r>
            <a:endParaRPr sz="2418" spc="-150">
              <a:latin typeface="+mj-l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8576" y="999025"/>
            <a:ext cx="856050" cy="369292"/>
          </a:xfrm>
          <a:custGeom>
            <a:avLst/>
            <a:gdLst/>
            <a:ahLst/>
            <a:cxnLst/>
            <a:rect l="l" t="t" r="r" b="b"/>
            <a:pathLst>
              <a:path w="708025" h="305434">
                <a:moveTo>
                  <a:pt x="707402" y="0"/>
                </a:moveTo>
                <a:lnTo>
                  <a:pt x="0" y="0"/>
                </a:lnTo>
                <a:lnTo>
                  <a:pt x="0" y="305282"/>
                </a:lnTo>
                <a:lnTo>
                  <a:pt x="707402" y="305282"/>
                </a:lnTo>
                <a:lnTo>
                  <a:pt x="707402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4" name="object 24"/>
          <p:cNvSpPr txBox="1"/>
          <p:nvPr/>
        </p:nvSpPr>
        <p:spPr>
          <a:xfrm>
            <a:off x="663220" y="891401"/>
            <a:ext cx="4536683" cy="46210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902" spc="-150" dirty="0">
                <a:latin typeface="+mj-lt"/>
                <a:cs typeface="Arial MT"/>
              </a:rPr>
              <a:t>Limits of full one-hot encoding :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10726928" y="585971"/>
            <a:ext cx="744725" cy="658737"/>
            <a:chOff x="8872063" y="483853"/>
            <a:chExt cx="615950" cy="54483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7593" y="864370"/>
              <a:ext cx="64808" cy="647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644" y="644051"/>
              <a:ext cx="73431" cy="19439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872063" y="483853"/>
              <a:ext cx="615950" cy="544830"/>
            </a:xfrm>
            <a:custGeom>
              <a:avLst/>
              <a:gdLst/>
              <a:ahLst/>
              <a:cxnLst/>
              <a:rect l="l" t="t" r="r" b="b"/>
              <a:pathLst>
                <a:path w="615950" h="544830">
                  <a:moveTo>
                    <a:pt x="307940" y="0"/>
                  </a:moveTo>
                  <a:lnTo>
                    <a:pt x="263611" y="11561"/>
                  </a:lnTo>
                  <a:lnTo>
                    <a:pt x="230902" y="43916"/>
                  </a:lnTo>
                  <a:lnTo>
                    <a:pt x="13097" y="408241"/>
                  </a:lnTo>
                  <a:lnTo>
                    <a:pt x="0" y="453323"/>
                  </a:lnTo>
                  <a:lnTo>
                    <a:pt x="43" y="454317"/>
                  </a:lnTo>
                  <a:lnTo>
                    <a:pt x="11662" y="498957"/>
                  </a:lnTo>
                  <a:lnTo>
                    <a:pt x="44550" y="532296"/>
                  </a:lnTo>
                  <a:lnTo>
                    <a:pt x="90135" y="544309"/>
                  </a:lnTo>
                  <a:lnTo>
                    <a:pt x="525021" y="544309"/>
                  </a:lnTo>
                  <a:lnTo>
                    <a:pt x="570597" y="532296"/>
                  </a:lnTo>
                  <a:lnTo>
                    <a:pt x="603494" y="498957"/>
                  </a:lnTo>
                  <a:lnTo>
                    <a:pt x="606534" y="491756"/>
                  </a:lnTo>
                  <a:lnTo>
                    <a:pt x="90135" y="491756"/>
                  </a:lnTo>
                  <a:lnTo>
                    <a:pt x="80213" y="490451"/>
                  </a:lnTo>
                  <a:lnTo>
                    <a:pt x="52970" y="454317"/>
                  </a:lnTo>
                  <a:lnTo>
                    <a:pt x="54399" y="444686"/>
                  </a:lnTo>
                  <a:lnTo>
                    <a:pt x="275529" y="70561"/>
                  </a:lnTo>
                  <a:lnTo>
                    <a:pt x="307940" y="52552"/>
                  </a:lnTo>
                  <a:lnTo>
                    <a:pt x="390141" y="52552"/>
                  </a:lnTo>
                  <a:lnTo>
                    <a:pt x="384978" y="43916"/>
                  </a:lnTo>
                  <a:lnTo>
                    <a:pt x="370558" y="25358"/>
                  </a:lnTo>
                  <a:lnTo>
                    <a:pt x="352260" y="11561"/>
                  </a:lnTo>
                  <a:lnTo>
                    <a:pt x="331061" y="2963"/>
                  </a:lnTo>
                  <a:lnTo>
                    <a:pt x="307940" y="0"/>
                  </a:lnTo>
                  <a:close/>
                </a:path>
                <a:path w="615950" h="544830">
                  <a:moveTo>
                    <a:pt x="390141" y="52552"/>
                  </a:moveTo>
                  <a:lnTo>
                    <a:pt x="307940" y="52552"/>
                  </a:lnTo>
                  <a:lnTo>
                    <a:pt x="317760" y="53744"/>
                  </a:lnTo>
                  <a:lnTo>
                    <a:pt x="326568" y="57232"/>
                  </a:lnTo>
                  <a:lnTo>
                    <a:pt x="558130" y="434873"/>
                  </a:lnTo>
                  <a:lnTo>
                    <a:pt x="562952" y="454317"/>
                  </a:lnTo>
                  <a:lnTo>
                    <a:pt x="561780" y="463630"/>
                  </a:lnTo>
                  <a:lnTo>
                    <a:pt x="525732" y="491756"/>
                  </a:lnTo>
                  <a:lnTo>
                    <a:pt x="606534" y="491756"/>
                  </a:lnTo>
                  <a:lnTo>
                    <a:pt x="612898" y="476678"/>
                  </a:lnTo>
                  <a:lnTo>
                    <a:pt x="615824" y="453323"/>
                  </a:lnTo>
                  <a:lnTo>
                    <a:pt x="612404" y="430106"/>
                  </a:lnTo>
                  <a:lnTo>
                    <a:pt x="602770" y="408241"/>
                  </a:lnTo>
                  <a:lnTo>
                    <a:pt x="390141" y="52552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89125" y="4754806"/>
            <a:ext cx="3861056" cy="105425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2090661">
              <a:lnSpc>
                <a:spcPts val="2672"/>
              </a:lnSpc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One hot vector</a:t>
            </a:r>
          </a:p>
          <a:p>
            <a:pPr marL="15356">
              <a:lnSpc>
                <a:spcPts val="2569"/>
              </a:lnSpc>
            </a:pPr>
            <a:r>
              <a:rPr sz="2418" spc="-150" dirty="0">
                <a:latin typeface="+mj-lt"/>
                <a:cs typeface="Arial MT"/>
              </a:rPr>
              <a:t>2 answers :</a:t>
            </a:r>
          </a:p>
          <a:p>
            <a:pPr marL="2090661">
              <a:lnSpc>
                <a:spcPts val="2799"/>
              </a:lnSpc>
            </a:pPr>
            <a:r>
              <a:rPr sz="2418" spc="-150" dirty="0">
                <a:latin typeface="+mj-lt"/>
                <a:cs typeface="Arial MT"/>
              </a:rPr>
              <a:t>Embedding</a:t>
            </a:r>
          </a:p>
        </p:txBody>
      </p:sp>
      <p:sp>
        <p:nvSpPr>
          <p:cNvPr id="30" name="object 30"/>
          <p:cNvSpPr/>
          <p:nvPr/>
        </p:nvSpPr>
        <p:spPr>
          <a:xfrm>
            <a:off x="2568058" y="4832411"/>
            <a:ext cx="175049" cy="958162"/>
          </a:xfrm>
          <a:custGeom>
            <a:avLst/>
            <a:gdLst/>
            <a:ahLst/>
            <a:cxnLst/>
            <a:rect l="l" t="t" r="r" b="b"/>
            <a:pathLst>
              <a:path w="144780" h="792479">
                <a:moveTo>
                  <a:pt x="144360" y="0"/>
                </a:moveTo>
                <a:lnTo>
                  <a:pt x="117714" y="5635"/>
                </a:lnTo>
                <a:lnTo>
                  <a:pt x="94543" y="20516"/>
                </a:lnTo>
                <a:lnTo>
                  <a:pt x="78190" y="41608"/>
                </a:lnTo>
                <a:lnTo>
                  <a:pt x="71996" y="65874"/>
                </a:lnTo>
                <a:lnTo>
                  <a:pt x="71996" y="330111"/>
                </a:lnTo>
                <a:lnTo>
                  <a:pt x="65810" y="354229"/>
                </a:lnTo>
                <a:lnTo>
                  <a:pt x="49499" y="375342"/>
                </a:lnTo>
                <a:lnTo>
                  <a:pt x="26438" y="390311"/>
                </a:lnTo>
                <a:lnTo>
                  <a:pt x="0" y="395998"/>
                </a:lnTo>
                <a:lnTo>
                  <a:pt x="26438" y="401685"/>
                </a:lnTo>
                <a:lnTo>
                  <a:pt x="49499" y="416653"/>
                </a:lnTo>
                <a:lnTo>
                  <a:pt x="65810" y="437762"/>
                </a:lnTo>
                <a:lnTo>
                  <a:pt x="71996" y="461873"/>
                </a:lnTo>
                <a:lnTo>
                  <a:pt x="71996" y="726109"/>
                </a:lnTo>
                <a:lnTo>
                  <a:pt x="78190" y="750433"/>
                </a:lnTo>
                <a:lnTo>
                  <a:pt x="94543" y="771652"/>
                </a:lnTo>
                <a:lnTo>
                  <a:pt x="117714" y="786660"/>
                </a:lnTo>
                <a:lnTo>
                  <a:pt x="144360" y="792353"/>
                </a:lnTo>
              </a:path>
            </a:pathLst>
          </a:custGeom>
          <a:ln w="179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31537-56C2-4C1B-96FA-82D1EB8E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6BE3CD-F194-4638-9D0E-D25738F7C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208DA9C-528E-4F7C-B9E7-7F86CC5C5B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882" y="1316882"/>
            <a:ext cx="6564236" cy="42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1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0"/>
            <a:ext cx="4092151" cy="532056"/>
          </a:xfrm>
          <a:custGeom>
            <a:avLst/>
            <a:gdLst/>
            <a:ahLst/>
            <a:cxnLst/>
            <a:rect l="l" t="t" r="r" b="b"/>
            <a:pathLst>
              <a:path w="3384550" h="440055">
                <a:moveTo>
                  <a:pt x="3384003" y="0"/>
                </a:moveTo>
                <a:lnTo>
                  <a:pt x="0" y="0"/>
                </a:lnTo>
                <a:lnTo>
                  <a:pt x="0" y="439915"/>
                </a:lnTo>
                <a:lnTo>
                  <a:pt x="1691995" y="439915"/>
                </a:lnTo>
                <a:lnTo>
                  <a:pt x="3384003" y="439915"/>
                </a:lnTo>
                <a:lnTo>
                  <a:pt x="33840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3838791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508" dirty="0">
                <a:solidFill>
                  <a:srgbClr val="FFFFFF"/>
                </a:solidFill>
              </a:rPr>
              <a:t>O</a:t>
            </a:r>
            <a:r>
              <a:rPr sz="3200" spc="-145" dirty="0">
                <a:solidFill>
                  <a:srgbClr val="FFFFFF"/>
                </a:solidFill>
              </a:rPr>
              <a:t>n</a:t>
            </a:r>
            <a:r>
              <a:rPr sz="3200" spc="-302" dirty="0">
                <a:solidFill>
                  <a:srgbClr val="FFFFFF"/>
                </a:solidFill>
              </a:rPr>
              <a:t>e</a:t>
            </a:r>
            <a:r>
              <a:rPr sz="3200" spc="-247" dirty="0">
                <a:solidFill>
                  <a:srgbClr val="FFFFFF"/>
                </a:solidFill>
              </a:rPr>
              <a:t> </a:t>
            </a:r>
            <a:r>
              <a:rPr sz="3200" spc="-145" dirty="0">
                <a:solidFill>
                  <a:srgbClr val="FFFFFF"/>
                </a:solidFill>
              </a:rPr>
              <a:t>h</a:t>
            </a:r>
            <a:r>
              <a:rPr sz="3200" spc="-48" dirty="0">
                <a:solidFill>
                  <a:srgbClr val="FFFFFF"/>
                </a:solidFill>
              </a:rPr>
              <a:t>ot</a:t>
            </a:r>
            <a:r>
              <a:rPr sz="3200" spc="-254" dirty="0">
                <a:solidFill>
                  <a:srgbClr val="FFFFFF"/>
                </a:solidFill>
              </a:rPr>
              <a:t> </a:t>
            </a:r>
            <a:r>
              <a:rPr sz="3200" spc="-236" dirty="0">
                <a:solidFill>
                  <a:srgbClr val="FFFFFF"/>
                </a:solidFill>
              </a:rPr>
              <a:t>v</a:t>
            </a:r>
            <a:r>
              <a:rPr sz="3200" spc="-302" dirty="0">
                <a:solidFill>
                  <a:srgbClr val="FFFFFF"/>
                </a:solidFill>
              </a:rPr>
              <a:t>e</a:t>
            </a:r>
            <a:r>
              <a:rPr sz="3200" spc="-247" dirty="0">
                <a:solidFill>
                  <a:srgbClr val="FFFFFF"/>
                </a:solidFill>
              </a:rPr>
              <a:t>c</a:t>
            </a:r>
            <a:r>
              <a:rPr sz="3200" spc="60" dirty="0">
                <a:solidFill>
                  <a:srgbClr val="FFFFFF"/>
                </a:solidFill>
              </a:rPr>
              <a:t>t</a:t>
            </a:r>
            <a:r>
              <a:rPr sz="3200" spc="-193" dirty="0">
                <a:solidFill>
                  <a:srgbClr val="FFFFFF"/>
                </a:solidFill>
              </a:rPr>
              <a:t>o</a:t>
            </a:r>
            <a:r>
              <a:rPr sz="3200" spc="-97" dirty="0">
                <a:solidFill>
                  <a:srgbClr val="FFFFFF"/>
                </a:solidFill>
              </a:rPr>
              <a:t>r</a:t>
            </a:r>
            <a:r>
              <a:rPr sz="3200" spc="-254" dirty="0">
                <a:solidFill>
                  <a:srgbClr val="FFFFFF"/>
                </a:solidFill>
              </a:rPr>
              <a:t> </a:t>
            </a:r>
            <a:r>
              <a:rPr sz="3200" spc="-302" dirty="0">
                <a:solidFill>
                  <a:srgbClr val="FFFFFF"/>
                </a:solidFill>
              </a:rPr>
              <a:t>e</a:t>
            </a:r>
            <a:r>
              <a:rPr sz="3200" spc="-145" dirty="0">
                <a:solidFill>
                  <a:srgbClr val="FFFFFF"/>
                </a:solidFill>
              </a:rPr>
              <a:t>n</a:t>
            </a:r>
            <a:r>
              <a:rPr sz="3200" spc="-333" dirty="0">
                <a:solidFill>
                  <a:srgbClr val="FFFFFF"/>
                </a:solidFill>
              </a:rPr>
              <a:t>c</a:t>
            </a:r>
            <a:r>
              <a:rPr sz="3200" spc="-138" dirty="0">
                <a:solidFill>
                  <a:srgbClr val="FFFFFF"/>
                </a:solidFill>
              </a:rPr>
              <a:t>od</a:t>
            </a:r>
            <a:r>
              <a:rPr sz="3200" spc="-48" dirty="0">
                <a:solidFill>
                  <a:srgbClr val="FFFFFF"/>
                </a:solidFill>
              </a:rPr>
              <a:t>i</a:t>
            </a:r>
            <a:r>
              <a:rPr sz="3200" spc="-145" dirty="0">
                <a:solidFill>
                  <a:srgbClr val="FFFFFF"/>
                </a:solidFill>
              </a:rPr>
              <a:t>ng</a:t>
            </a:r>
          </a:p>
        </p:txBody>
      </p:sp>
      <p:sp>
        <p:nvSpPr>
          <p:cNvPr id="4" name="object 4"/>
          <p:cNvSpPr/>
          <p:nvPr/>
        </p:nvSpPr>
        <p:spPr>
          <a:xfrm>
            <a:off x="3480815" y="194660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4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" name="object 5"/>
          <p:cNvSpPr/>
          <p:nvPr/>
        </p:nvSpPr>
        <p:spPr>
          <a:xfrm>
            <a:off x="4351775" y="243018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4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6" name="object 6"/>
          <p:cNvSpPr/>
          <p:nvPr/>
        </p:nvSpPr>
        <p:spPr>
          <a:xfrm>
            <a:off x="2827039" y="3234983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4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" name="object 7"/>
          <p:cNvSpPr/>
          <p:nvPr/>
        </p:nvSpPr>
        <p:spPr>
          <a:xfrm>
            <a:off x="3919988" y="355708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4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8" name="object 8"/>
          <p:cNvSpPr/>
          <p:nvPr/>
        </p:nvSpPr>
        <p:spPr>
          <a:xfrm>
            <a:off x="3697569" y="387960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5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9" name="object 9"/>
          <p:cNvSpPr/>
          <p:nvPr/>
        </p:nvSpPr>
        <p:spPr>
          <a:xfrm>
            <a:off x="3043362" y="420083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5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0" name="object 10"/>
          <p:cNvSpPr txBox="1"/>
          <p:nvPr/>
        </p:nvSpPr>
        <p:spPr>
          <a:xfrm>
            <a:off x="2811684" y="1908354"/>
            <a:ext cx="1629951" cy="2602209"/>
          </a:xfrm>
          <a:prstGeom prst="rect">
            <a:avLst/>
          </a:prstGeom>
        </p:spPr>
        <p:txBody>
          <a:bodyPr vert="horz" wrap="square" lIns="0" tIns="28407" rIns="0" bIns="0" rtlCol="0">
            <a:spAutoFit/>
          </a:bodyPr>
          <a:lstStyle/>
          <a:p>
            <a:pPr marL="15356">
              <a:spcBef>
                <a:spcPts val="224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b="1" dirty="0">
                <a:latin typeface="Courier New"/>
                <a:cs typeface="Courier New"/>
              </a:rPr>
              <a:t>1</a:t>
            </a:r>
            <a:r>
              <a:rPr sz="967" b="1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b="1" dirty="0">
                <a:latin typeface="Courier New"/>
                <a:cs typeface="Courier New"/>
              </a:rPr>
              <a:t>1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97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b="1" dirty="0">
                <a:latin typeface="Courier New"/>
                <a:cs typeface="Courier New"/>
              </a:rPr>
              <a:t>1</a:t>
            </a:r>
            <a:r>
              <a:rPr sz="967" b="1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b="1" dirty="0">
                <a:latin typeface="Courier New"/>
                <a:cs typeface="Courier New"/>
              </a:rPr>
              <a:t>1</a:t>
            </a:r>
            <a:r>
              <a:rPr sz="967" b="1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b="1" dirty="0">
                <a:latin typeface="Courier New"/>
                <a:cs typeface="Courier New"/>
              </a:rPr>
              <a:t>1</a:t>
            </a:r>
            <a:r>
              <a:rPr sz="967" b="1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97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b="1" dirty="0">
                <a:latin typeface="Courier New"/>
                <a:cs typeface="Courier New"/>
              </a:rPr>
              <a:t>1</a:t>
            </a:r>
            <a:r>
              <a:rPr sz="967" b="1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9945" y="4498437"/>
            <a:ext cx="105183" cy="16432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967" dirty="0">
                <a:latin typeface="Courier New"/>
                <a:cs typeface="Courier New"/>
              </a:rPr>
              <a:t>…</a:t>
            </a:r>
            <a:endParaRPr sz="967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59700" y="468441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5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3" name="object 13"/>
          <p:cNvSpPr/>
          <p:nvPr/>
        </p:nvSpPr>
        <p:spPr>
          <a:xfrm>
            <a:off x="4130661" y="5006954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5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4" name="object 14"/>
          <p:cNvSpPr txBox="1"/>
          <p:nvPr/>
        </p:nvSpPr>
        <p:spPr>
          <a:xfrm>
            <a:off x="2811684" y="4646166"/>
            <a:ext cx="1629951" cy="662448"/>
          </a:xfrm>
          <a:prstGeom prst="rect">
            <a:avLst/>
          </a:prstGeom>
        </p:spPr>
        <p:txBody>
          <a:bodyPr vert="horz" wrap="square" lIns="0" tIns="28407" rIns="0" bIns="0" rtlCol="0">
            <a:spAutoFit/>
          </a:bodyPr>
          <a:lstStyle/>
          <a:p>
            <a:pPr marL="15356">
              <a:spcBef>
                <a:spcPts val="224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b="1" dirty="0">
                <a:latin typeface="Courier New"/>
                <a:cs typeface="Courier New"/>
              </a:rPr>
              <a:t>1</a:t>
            </a:r>
            <a:r>
              <a:rPr sz="967" b="1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b="1" dirty="0">
                <a:latin typeface="Courier New"/>
                <a:cs typeface="Courier New"/>
              </a:rPr>
              <a:t>1</a:t>
            </a:r>
            <a:r>
              <a:rPr sz="967" b="1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0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2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32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68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484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r>
              <a:rPr sz="967" spc="555" dirty="0">
                <a:latin typeface="Courier New"/>
                <a:cs typeface="Courier New"/>
              </a:rPr>
              <a:t> </a:t>
            </a: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8058" y="1829079"/>
            <a:ext cx="82918" cy="3570076"/>
          </a:xfrm>
          <a:custGeom>
            <a:avLst/>
            <a:gdLst/>
            <a:ahLst/>
            <a:cxnLst/>
            <a:rect l="l" t="t" r="r" b="b"/>
            <a:pathLst>
              <a:path w="68580" h="2952750">
                <a:moveTo>
                  <a:pt x="68046" y="0"/>
                </a:moveTo>
                <a:lnTo>
                  <a:pt x="59161" y="1000"/>
                </a:lnTo>
                <a:lnTo>
                  <a:pt x="50447" y="3959"/>
                </a:lnTo>
                <a:lnTo>
                  <a:pt x="19983" y="34066"/>
                </a:lnTo>
                <a:lnTo>
                  <a:pt x="5164" y="71931"/>
                </a:lnTo>
                <a:lnTo>
                  <a:pt x="0" y="116281"/>
                </a:lnTo>
                <a:lnTo>
                  <a:pt x="0" y="2835719"/>
                </a:lnTo>
                <a:lnTo>
                  <a:pt x="0" y="2836087"/>
                </a:lnTo>
                <a:lnTo>
                  <a:pt x="5164" y="2880580"/>
                </a:lnTo>
                <a:lnTo>
                  <a:pt x="19983" y="2918342"/>
                </a:lnTo>
                <a:lnTo>
                  <a:pt x="50447" y="2948398"/>
                </a:lnTo>
                <a:lnTo>
                  <a:pt x="59161" y="2951355"/>
                </a:lnTo>
                <a:lnTo>
                  <a:pt x="68046" y="2952356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6" name="object 16"/>
          <p:cNvSpPr/>
          <p:nvPr/>
        </p:nvSpPr>
        <p:spPr>
          <a:xfrm>
            <a:off x="4575071" y="1829079"/>
            <a:ext cx="82918" cy="3570076"/>
          </a:xfrm>
          <a:custGeom>
            <a:avLst/>
            <a:gdLst/>
            <a:ahLst/>
            <a:cxnLst/>
            <a:rect l="l" t="t" r="r" b="b"/>
            <a:pathLst>
              <a:path w="68579" h="2952750">
                <a:moveTo>
                  <a:pt x="0" y="2952356"/>
                </a:moveTo>
                <a:lnTo>
                  <a:pt x="355" y="2952356"/>
                </a:lnTo>
                <a:lnTo>
                  <a:pt x="9235" y="2951355"/>
                </a:lnTo>
                <a:lnTo>
                  <a:pt x="41681" y="2928321"/>
                </a:lnTo>
                <a:lnTo>
                  <a:pt x="59397" y="2894406"/>
                </a:lnTo>
                <a:lnTo>
                  <a:pt x="67793" y="2851320"/>
                </a:lnTo>
                <a:lnTo>
                  <a:pt x="68389" y="2836087"/>
                </a:lnTo>
                <a:lnTo>
                  <a:pt x="68389" y="116281"/>
                </a:lnTo>
                <a:lnTo>
                  <a:pt x="67793" y="101046"/>
                </a:lnTo>
                <a:lnTo>
                  <a:pt x="66051" y="86218"/>
                </a:lnTo>
                <a:lnTo>
                  <a:pt x="54346" y="45501"/>
                </a:lnTo>
                <a:lnTo>
                  <a:pt x="26328" y="8808"/>
                </a:lnTo>
                <a:lnTo>
                  <a:pt x="9235" y="1000"/>
                </a:lnTo>
                <a:lnTo>
                  <a:pt x="355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17" name="object 17"/>
          <p:cNvSpPr/>
          <p:nvPr/>
        </p:nvSpPr>
        <p:spPr>
          <a:xfrm>
            <a:off x="6703066" y="1829508"/>
            <a:ext cx="24568" cy="3570076"/>
          </a:xfrm>
          <a:custGeom>
            <a:avLst/>
            <a:gdLst/>
            <a:ahLst/>
            <a:cxnLst/>
            <a:rect l="l" t="t" r="r" b="b"/>
            <a:pathLst>
              <a:path w="20320" h="2952750">
                <a:moveTo>
                  <a:pt x="9899" y="-8999"/>
                </a:moveTo>
                <a:lnTo>
                  <a:pt x="9899" y="2961368"/>
                </a:lnTo>
              </a:path>
            </a:pathLst>
          </a:custGeom>
          <a:ln w="37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grpSp>
        <p:nvGrpSpPr>
          <p:cNvPr id="18" name="object 18"/>
          <p:cNvGrpSpPr/>
          <p:nvPr/>
        </p:nvGrpSpPr>
        <p:grpSpPr>
          <a:xfrm>
            <a:off x="7001661" y="1818628"/>
            <a:ext cx="1074094" cy="3591573"/>
            <a:chOff x="5790957" y="1503363"/>
            <a:chExt cx="888365" cy="2970530"/>
          </a:xfrm>
        </p:grpSpPr>
        <p:sp>
          <p:nvSpPr>
            <p:cNvPr id="19" name="object 19"/>
            <p:cNvSpPr/>
            <p:nvPr/>
          </p:nvSpPr>
          <p:spPr>
            <a:xfrm>
              <a:off x="5884202" y="1512362"/>
              <a:ext cx="20320" cy="2952750"/>
            </a:xfrm>
            <a:custGeom>
              <a:avLst/>
              <a:gdLst/>
              <a:ahLst/>
              <a:cxnLst/>
              <a:rect l="l" t="t" r="r" b="b"/>
              <a:pathLst>
                <a:path w="20320" h="2952750">
                  <a:moveTo>
                    <a:pt x="10077" y="-8999"/>
                  </a:moveTo>
                  <a:lnTo>
                    <a:pt x="10077" y="2961368"/>
                  </a:lnTo>
                </a:path>
              </a:pathLst>
            </a:custGeom>
            <a:ln w="381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94197" y="1656012"/>
              <a:ext cx="882015" cy="723265"/>
            </a:xfrm>
            <a:custGeom>
              <a:avLst/>
              <a:gdLst/>
              <a:ahLst/>
              <a:cxnLst/>
              <a:rect l="l" t="t" r="r" b="b"/>
              <a:pathLst>
                <a:path w="882015" h="723264">
                  <a:moveTo>
                    <a:pt x="1803" y="0"/>
                  </a:moveTo>
                  <a:lnTo>
                    <a:pt x="881646" y="0"/>
                  </a:lnTo>
                </a:path>
                <a:path w="882015" h="723264">
                  <a:moveTo>
                    <a:pt x="0" y="543598"/>
                  </a:moveTo>
                  <a:lnTo>
                    <a:pt x="881278" y="722871"/>
                  </a:lnTo>
                </a:path>
              </a:pathLst>
            </a:custGeom>
            <a:ln w="647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21" name="object 21"/>
          <p:cNvSpPr/>
          <p:nvPr/>
        </p:nvSpPr>
        <p:spPr>
          <a:xfrm>
            <a:off x="6866736" y="194660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4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2" name="object 22"/>
          <p:cNvSpPr/>
          <p:nvPr/>
        </p:nvSpPr>
        <p:spPr>
          <a:xfrm>
            <a:off x="6866736" y="243018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4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3" name="object 23"/>
          <p:cNvSpPr/>
          <p:nvPr/>
        </p:nvSpPr>
        <p:spPr>
          <a:xfrm>
            <a:off x="6866736" y="3234983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4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4" name="object 24"/>
          <p:cNvSpPr/>
          <p:nvPr/>
        </p:nvSpPr>
        <p:spPr>
          <a:xfrm>
            <a:off x="6866736" y="355708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4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5" name="object 25"/>
          <p:cNvSpPr/>
          <p:nvPr/>
        </p:nvSpPr>
        <p:spPr>
          <a:xfrm>
            <a:off x="6866736" y="387960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5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6" name="object 26"/>
          <p:cNvSpPr/>
          <p:nvPr/>
        </p:nvSpPr>
        <p:spPr>
          <a:xfrm>
            <a:off x="6866736" y="4202143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5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7" name="object 27"/>
          <p:cNvSpPr/>
          <p:nvPr/>
        </p:nvSpPr>
        <p:spPr>
          <a:xfrm>
            <a:off x="6866736" y="4684418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5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8" name="object 28"/>
          <p:cNvSpPr/>
          <p:nvPr/>
        </p:nvSpPr>
        <p:spPr>
          <a:xfrm>
            <a:off x="6866736" y="5006954"/>
            <a:ext cx="73705" cy="143571"/>
          </a:xfrm>
          <a:custGeom>
            <a:avLst/>
            <a:gdLst/>
            <a:ahLst/>
            <a:cxnLst/>
            <a:rect l="l" t="t" r="r" b="b"/>
            <a:pathLst>
              <a:path w="60960" h="118745">
                <a:moveTo>
                  <a:pt x="60845" y="0"/>
                </a:moveTo>
                <a:lnTo>
                  <a:pt x="0" y="0"/>
                </a:lnTo>
                <a:lnTo>
                  <a:pt x="0" y="118440"/>
                </a:lnTo>
                <a:lnTo>
                  <a:pt x="60845" y="118440"/>
                </a:lnTo>
                <a:lnTo>
                  <a:pt x="60845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29" name="object 29"/>
          <p:cNvSpPr txBox="1"/>
          <p:nvPr/>
        </p:nvSpPr>
        <p:spPr>
          <a:xfrm>
            <a:off x="6851381" y="1908354"/>
            <a:ext cx="105183" cy="3407751"/>
          </a:xfrm>
          <a:prstGeom prst="rect">
            <a:avLst/>
          </a:prstGeom>
        </p:spPr>
        <p:txBody>
          <a:bodyPr vert="horz" wrap="square" lIns="0" tIns="28407" rIns="0" bIns="0" rtlCol="0">
            <a:spAutoFit/>
          </a:bodyPr>
          <a:lstStyle/>
          <a:p>
            <a:pPr marL="15356">
              <a:spcBef>
                <a:spcPts val="224"/>
              </a:spcBef>
            </a:pPr>
            <a:r>
              <a:rPr sz="967" dirty="0">
                <a:latin typeface="Courier New"/>
                <a:cs typeface="Courier New"/>
              </a:rPr>
              <a:t>1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dirty="0">
                <a:latin typeface="Courier New"/>
                <a:cs typeface="Courier New"/>
              </a:rPr>
              <a:t>1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97"/>
              </a:spcBef>
            </a:pPr>
            <a:r>
              <a:rPr sz="967" dirty="0">
                <a:latin typeface="Courier New"/>
                <a:cs typeface="Courier New"/>
              </a:rPr>
              <a:t>1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1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1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dirty="0">
                <a:latin typeface="Courier New"/>
                <a:cs typeface="Courier New"/>
              </a:rPr>
              <a:t>1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 marR="6142">
              <a:lnSpc>
                <a:spcPts val="1270"/>
              </a:lnSpc>
              <a:spcBef>
                <a:spcPts val="48"/>
              </a:spcBef>
            </a:pPr>
            <a:r>
              <a:rPr sz="967" dirty="0">
                <a:latin typeface="Courier New"/>
                <a:cs typeface="Courier New"/>
              </a:rPr>
              <a:t>…  1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48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dirty="0">
                <a:latin typeface="Courier New"/>
                <a:cs typeface="Courier New"/>
              </a:rPr>
              <a:t>1</a:t>
            </a:r>
            <a:endParaRPr sz="967">
              <a:latin typeface="Courier New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dirty="0">
                <a:latin typeface="Courier New"/>
                <a:cs typeface="Courier New"/>
              </a:rPr>
              <a:t>0</a:t>
            </a:r>
            <a:endParaRPr sz="967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10205" y="3743254"/>
            <a:ext cx="1165457" cy="553209"/>
          </a:xfrm>
          <a:prstGeom prst="rect">
            <a:avLst/>
          </a:prstGeom>
        </p:spPr>
        <p:txBody>
          <a:bodyPr vert="horz" wrap="square" lIns="0" tIns="65259" rIns="0" bIns="0" rtlCol="0">
            <a:spAutoFit/>
          </a:bodyPr>
          <a:lstStyle/>
          <a:p>
            <a:pPr marL="15356" marR="6142" indent="73707">
              <a:lnSpc>
                <a:spcPts val="1922"/>
              </a:lnSpc>
              <a:spcBef>
                <a:spcPts val="514"/>
              </a:spcBef>
            </a:pPr>
            <a:r>
              <a:rPr sz="1935" spc="-150" dirty="0">
                <a:latin typeface="+mj-lt"/>
                <a:cs typeface="Arial MT"/>
              </a:rPr>
              <a:t>Logical OR  on each line</a:t>
            </a:r>
          </a:p>
        </p:txBody>
      </p:sp>
      <p:sp>
        <p:nvSpPr>
          <p:cNvPr id="31" name="object 31"/>
          <p:cNvSpPr/>
          <p:nvPr/>
        </p:nvSpPr>
        <p:spPr>
          <a:xfrm>
            <a:off x="5527429" y="3047818"/>
            <a:ext cx="261806" cy="609600"/>
          </a:xfrm>
          <a:custGeom>
            <a:avLst/>
            <a:gdLst/>
            <a:ahLst/>
            <a:cxnLst/>
            <a:rect l="l" t="t" r="r" b="b"/>
            <a:pathLst>
              <a:path w="216535" h="504189">
                <a:moveTo>
                  <a:pt x="0" y="0"/>
                </a:moveTo>
                <a:lnTo>
                  <a:pt x="0" y="503999"/>
                </a:lnTo>
                <a:lnTo>
                  <a:pt x="216357" y="252006"/>
                </a:lnTo>
                <a:lnTo>
                  <a:pt x="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2" name="object 32"/>
          <p:cNvSpPr txBox="1"/>
          <p:nvPr/>
        </p:nvSpPr>
        <p:spPr>
          <a:xfrm>
            <a:off x="7540828" y="4850131"/>
            <a:ext cx="2977366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50" dirty="0">
                <a:latin typeface="+mj-lt"/>
                <a:cs typeface="Arial MT"/>
              </a:rPr>
              <a:t>Vector size = Dictionary size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168916" y="2753029"/>
            <a:ext cx="2171987" cy="562240"/>
          </a:xfrm>
          <a:prstGeom prst="rect">
            <a:avLst/>
          </a:prstGeom>
        </p:spPr>
        <p:txBody>
          <a:bodyPr vert="horz" wrap="square" lIns="0" tIns="55279" rIns="0" bIns="0" rtlCol="0">
            <a:spAutoFit/>
          </a:bodyPr>
          <a:lstStyle/>
          <a:p>
            <a:pPr marL="300201" marR="6142" indent="-285614">
              <a:lnSpc>
                <a:spcPct val="78500"/>
              </a:lnSpc>
              <a:spcBef>
                <a:spcPts val="435"/>
              </a:spcBef>
              <a:tabLst>
                <a:tab pos="300201" algn="l"/>
              </a:tabLst>
            </a:pPr>
            <a:r>
              <a:rPr sz="2176" spc="-150" dirty="0">
                <a:latin typeface="+mj-lt"/>
                <a:cs typeface="Arial MT"/>
              </a:rPr>
              <a:t>0	</a:t>
            </a:r>
            <a:r>
              <a:rPr sz="2902" spc="-150" baseline="1736" dirty="0">
                <a:latin typeface="+mj-lt"/>
                <a:cs typeface="Arial MT"/>
              </a:rPr>
              <a:t>This word is present  </a:t>
            </a:r>
            <a:r>
              <a:rPr sz="1935" spc="-150" dirty="0">
                <a:latin typeface="+mj-lt"/>
                <a:cs typeface="Arial MT"/>
              </a:rPr>
              <a:t>in the sentence</a:t>
            </a:r>
          </a:p>
        </p:txBody>
      </p:sp>
      <p:sp>
        <p:nvSpPr>
          <p:cNvPr id="34" name="object 34"/>
          <p:cNvSpPr/>
          <p:nvPr/>
        </p:nvSpPr>
        <p:spPr>
          <a:xfrm>
            <a:off x="8184271" y="1863475"/>
            <a:ext cx="131287" cy="277161"/>
          </a:xfrm>
          <a:custGeom>
            <a:avLst/>
            <a:gdLst/>
            <a:ahLst/>
            <a:cxnLst/>
            <a:rect l="l" t="t" r="r" b="b"/>
            <a:pathLst>
              <a:path w="108584" h="229235">
                <a:moveTo>
                  <a:pt x="108000" y="0"/>
                </a:moveTo>
                <a:lnTo>
                  <a:pt x="0" y="0"/>
                </a:lnTo>
                <a:lnTo>
                  <a:pt x="0" y="228955"/>
                </a:lnTo>
                <a:lnTo>
                  <a:pt x="108000" y="228955"/>
                </a:lnTo>
                <a:lnTo>
                  <a:pt x="108000" y="0"/>
                </a:lnTo>
                <a:close/>
              </a:path>
            </a:pathLst>
          </a:custGeom>
          <a:solidFill>
            <a:srgbClr val="FFDD58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5" name="object 35"/>
          <p:cNvSpPr txBox="1"/>
          <p:nvPr/>
        </p:nvSpPr>
        <p:spPr>
          <a:xfrm>
            <a:off x="8168916" y="1785439"/>
            <a:ext cx="2507498" cy="564600"/>
          </a:xfrm>
          <a:prstGeom prst="rect">
            <a:avLst/>
          </a:prstGeom>
        </p:spPr>
        <p:txBody>
          <a:bodyPr vert="horz" wrap="square" lIns="0" tIns="45298" rIns="0" bIns="0" rtlCol="0">
            <a:spAutoFit/>
          </a:bodyPr>
          <a:lstStyle/>
          <a:p>
            <a:pPr marL="300201" marR="6142" indent="-285614">
              <a:lnSpc>
                <a:spcPct val="81600"/>
              </a:lnSpc>
              <a:spcBef>
                <a:spcPts val="357"/>
              </a:spcBef>
              <a:tabLst>
                <a:tab pos="300201" algn="l"/>
              </a:tabLst>
            </a:pPr>
            <a:r>
              <a:rPr sz="3265" spc="-150" baseline="-4629" dirty="0">
                <a:latin typeface="+mj-lt"/>
                <a:cs typeface="Arial MT"/>
              </a:rPr>
              <a:t>1	</a:t>
            </a:r>
            <a:r>
              <a:rPr sz="1935" spc="-150" dirty="0">
                <a:latin typeface="+mj-lt"/>
                <a:cs typeface="Arial MT"/>
              </a:rPr>
              <a:t>This word is not  present in the sentence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98048" y="5867778"/>
            <a:ext cx="6851474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The size no longer depends on the length of the sentence.</a:t>
            </a:r>
          </a:p>
        </p:txBody>
      </p:sp>
      <p:sp>
        <p:nvSpPr>
          <p:cNvPr id="37" name="object 37"/>
          <p:cNvSpPr/>
          <p:nvPr/>
        </p:nvSpPr>
        <p:spPr>
          <a:xfrm>
            <a:off x="2333892" y="999025"/>
            <a:ext cx="2060662" cy="369292"/>
          </a:xfrm>
          <a:custGeom>
            <a:avLst/>
            <a:gdLst/>
            <a:ahLst/>
            <a:cxnLst/>
            <a:rect l="l" t="t" r="r" b="b"/>
            <a:pathLst>
              <a:path w="1704339" h="305434">
                <a:moveTo>
                  <a:pt x="1704238" y="0"/>
                </a:moveTo>
                <a:lnTo>
                  <a:pt x="0" y="0"/>
                </a:lnTo>
                <a:lnTo>
                  <a:pt x="0" y="305282"/>
                </a:lnTo>
                <a:lnTo>
                  <a:pt x="1704238" y="305282"/>
                </a:lnTo>
                <a:lnTo>
                  <a:pt x="1704238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38" name="object 38"/>
          <p:cNvSpPr txBox="1"/>
          <p:nvPr/>
        </p:nvSpPr>
        <p:spPr>
          <a:xfrm>
            <a:off x="663220" y="891401"/>
            <a:ext cx="3745124" cy="46210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902" spc="-150" dirty="0">
                <a:solidFill>
                  <a:srgbClr val="C8201D"/>
                </a:solidFill>
                <a:latin typeface="+mj-lt"/>
                <a:cs typeface="Arial MT"/>
              </a:rPr>
              <a:t>Solution 1 </a:t>
            </a:r>
            <a:r>
              <a:rPr sz="2902" spc="-150" dirty="0">
                <a:latin typeface="+mj-lt"/>
                <a:cs typeface="Arial MT"/>
              </a:rPr>
              <a:t>: one hot vector</a:t>
            </a:r>
          </a:p>
        </p:txBody>
      </p:sp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914" y="5971057"/>
            <a:ext cx="270566" cy="239402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098048" y="6214923"/>
            <a:ext cx="694360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2727"/>
              </a:lnSpc>
            </a:pPr>
            <a:r>
              <a:rPr sz="2418" spc="-150" dirty="0">
                <a:latin typeface="+mj-lt"/>
                <a:cs typeface="Arial MT"/>
              </a:rPr>
              <a:t>The size is drastically reduced, but we lose the words order.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9987" y="6302790"/>
            <a:ext cx="581961" cy="462190"/>
            <a:chOff x="9412198" y="5212139"/>
            <a:chExt cx="481330" cy="382270"/>
          </a:xfrm>
        </p:grpSpPr>
        <p:sp>
          <p:nvSpPr>
            <p:cNvPr id="3" name="object 3"/>
            <p:cNvSpPr/>
            <p:nvPr/>
          </p:nvSpPr>
          <p:spPr>
            <a:xfrm>
              <a:off x="9689756" y="5414768"/>
              <a:ext cx="203835" cy="3810"/>
            </a:xfrm>
            <a:custGeom>
              <a:avLst/>
              <a:gdLst/>
              <a:ahLst/>
              <a:cxnLst/>
              <a:rect l="l" t="t" r="r" b="b"/>
              <a:pathLst>
                <a:path w="203834" h="3810">
                  <a:moveTo>
                    <a:pt x="0" y="3606"/>
                  </a:moveTo>
                  <a:lnTo>
                    <a:pt x="203403" y="0"/>
                  </a:lnTo>
                </a:path>
              </a:pathLst>
            </a:custGeom>
            <a:ln w="317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pc="-150"/>
            </a:p>
          </p:txBody>
        </p:sp>
        <p:sp>
          <p:nvSpPr>
            <p:cNvPr id="4" name="object 4"/>
            <p:cNvSpPr/>
            <p:nvPr/>
          </p:nvSpPr>
          <p:spPr>
            <a:xfrm>
              <a:off x="9412198" y="5212139"/>
              <a:ext cx="360045" cy="382270"/>
            </a:xfrm>
            <a:custGeom>
              <a:avLst/>
              <a:gdLst/>
              <a:ahLst/>
              <a:cxnLst/>
              <a:rect l="l" t="t" r="r" b="b"/>
              <a:pathLst>
                <a:path w="360045" h="382270">
                  <a:moveTo>
                    <a:pt x="139424" y="367030"/>
                  </a:moveTo>
                  <a:lnTo>
                    <a:pt x="115925" y="367030"/>
                  </a:lnTo>
                  <a:lnTo>
                    <a:pt x="117005" y="368300"/>
                  </a:lnTo>
                  <a:lnTo>
                    <a:pt x="117716" y="372110"/>
                  </a:lnTo>
                  <a:lnTo>
                    <a:pt x="119164" y="378460"/>
                  </a:lnTo>
                  <a:lnTo>
                    <a:pt x="128524" y="382270"/>
                  </a:lnTo>
                  <a:lnTo>
                    <a:pt x="133565" y="379730"/>
                  </a:lnTo>
                  <a:lnTo>
                    <a:pt x="137159" y="378460"/>
                  </a:lnTo>
                  <a:lnTo>
                    <a:pt x="138963" y="373380"/>
                  </a:lnTo>
                  <a:lnTo>
                    <a:pt x="139318" y="369570"/>
                  </a:lnTo>
                  <a:lnTo>
                    <a:pt x="139424" y="367030"/>
                  </a:lnTo>
                  <a:close/>
                </a:path>
                <a:path w="360045" h="382270">
                  <a:moveTo>
                    <a:pt x="4686" y="88900"/>
                  </a:moveTo>
                  <a:lnTo>
                    <a:pt x="3606" y="88900"/>
                  </a:lnTo>
                  <a:lnTo>
                    <a:pt x="2882" y="91440"/>
                  </a:lnTo>
                  <a:lnTo>
                    <a:pt x="0" y="93980"/>
                  </a:lnTo>
                  <a:lnTo>
                    <a:pt x="1435" y="96520"/>
                  </a:lnTo>
                  <a:lnTo>
                    <a:pt x="2527" y="97790"/>
                  </a:lnTo>
                  <a:lnTo>
                    <a:pt x="7148" y="105410"/>
                  </a:lnTo>
                  <a:lnTo>
                    <a:pt x="12782" y="111760"/>
                  </a:lnTo>
                  <a:lnTo>
                    <a:pt x="19225" y="116840"/>
                  </a:lnTo>
                  <a:lnTo>
                    <a:pt x="26276" y="120650"/>
                  </a:lnTo>
                  <a:lnTo>
                    <a:pt x="32335" y="124460"/>
                  </a:lnTo>
                  <a:lnTo>
                    <a:pt x="60389" y="161290"/>
                  </a:lnTo>
                  <a:lnTo>
                    <a:pt x="60800" y="172720"/>
                  </a:lnTo>
                  <a:lnTo>
                    <a:pt x="60710" y="175260"/>
                  </a:lnTo>
                  <a:lnTo>
                    <a:pt x="60599" y="181610"/>
                  </a:lnTo>
                  <a:lnTo>
                    <a:pt x="70154" y="228600"/>
                  </a:lnTo>
                  <a:lnTo>
                    <a:pt x="83159" y="247650"/>
                  </a:lnTo>
                  <a:lnTo>
                    <a:pt x="86042" y="251460"/>
                  </a:lnTo>
                  <a:lnTo>
                    <a:pt x="87477" y="255270"/>
                  </a:lnTo>
                  <a:lnTo>
                    <a:pt x="87845" y="259080"/>
                  </a:lnTo>
                  <a:lnTo>
                    <a:pt x="88557" y="267970"/>
                  </a:lnTo>
                  <a:lnTo>
                    <a:pt x="91795" y="275590"/>
                  </a:lnTo>
                  <a:lnTo>
                    <a:pt x="98996" y="279400"/>
                  </a:lnTo>
                  <a:lnTo>
                    <a:pt x="102603" y="281940"/>
                  </a:lnTo>
                  <a:lnTo>
                    <a:pt x="110515" y="287020"/>
                  </a:lnTo>
                  <a:lnTo>
                    <a:pt x="113042" y="288290"/>
                  </a:lnTo>
                  <a:lnTo>
                    <a:pt x="114122" y="289560"/>
                  </a:lnTo>
                  <a:lnTo>
                    <a:pt x="112318" y="292100"/>
                  </a:lnTo>
                  <a:lnTo>
                    <a:pt x="110159" y="295910"/>
                  </a:lnTo>
                  <a:lnTo>
                    <a:pt x="108724" y="299720"/>
                  </a:lnTo>
                  <a:lnTo>
                    <a:pt x="106565" y="303530"/>
                  </a:lnTo>
                  <a:lnTo>
                    <a:pt x="104762" y="307340"/>
                  </a:lnTo>
                  <a:lnTo>
                    <a:pt x="104762" y="309880"/>
                  </a:lnTo>
                  <a:lnTo>
                    <a:pt x="105841" y="312420"/>
                  </a:lnTo>
                  <a:lnTo>
                    <a:pt x="108000" y="320040"/>
                  </a:lnTo>
                  <a:lnTo>
                    <a:pt x="110883" y="328930"/>
                  </a:lnTo>
                  <a:lnTo>
                    <a:pt x="109435" y="336550"/>
                  </a:lnTo>
                  <a:lnTo>
                    <a:pt x="108356" y="341630"/>
                  </a:lnTo>
                  <a:lnTo>
                    <a:pt x="108724" y="346710"/>
                  </a:lnTo>
                  <a:lnTo>
                    <a:pt x="105117" y="350520"/>
                  </a:lnTo>
                  <a:lnTo>
                    <a:pt x="103327" y="353060"/>
                  </a:lnTo>
                  <a:lnTo>
                    <a:pt x="101879" y="358140"/>
                  </a:lnTo>
                  <a:lnTo>
                    <a:pt x="100075" y="363220"/>
                  </a:lnTo>
                  <a:lnTo>
                    <a:pt x="104406" y="370840"/>
                  </a:lnTo>
                  <a:lnTo>
                    <a:pt x="111607" y="368300"/>
                  </a:lnTo>
                  <a:lnTo>
                    <a:pt x="115925" y="367030"/>
                  </a:lnTo>
                  <a:lnTo>
                    <a:pt x="139424" y="367030"/>
                  </a:lnTo>
                  <a:lnTo>
                    <a:pt x="139687" y="360680"/>
                  </a:lnTo>
                  <a:lnTo>
                    <a:pt x="137883" y="353060"/>
                  </a:lnTo>
                  <a:lnTo>
                    <a:pt x="134277" y="345440"/>
                  </a:lnTo>
                  <a:lnTo>
                    <a:pt x="131038" y="339090"/>
                  </a:lnTo>
                  <a:lnTo>
                    <a:pt x="129235" y="332740"/>
                  </a:lnTo>
                  <a:lnTo>
                    <a:pt x="128524" y="325120"/>
                  </a:lnTo>
                  <a:lnTo>
                    <a:pt x="128155" y="318770"/>
                  </a:lnTo>
                  <a:lnTo>
                    <a:pt x="130327" y="316230"/>
                  </a:lnTo>
                  <a:lnTo>
                    <a:pt x="154800" y="316230"/>
                  </a:lnTo>
                  <a:lnTo>
                    <a:pt x="163596" y="314960"/>
                  </a:lnTo>
                  <a:lnTo>
                    <a:pt x="182879" y="284480"/>
                  </a:lnTo>
                  <a:lnTo>
                    <a:pt x="185762" y="269240"/>
                  </a:lnTo>
                  <a:lnTo>
                    <a:pt x="187566" y="262890"/>
                  </a:lnTo>
                  <a:lnTo>
                    <a:pt x="193319" y="257810"/>
                  </a:lnTo>
                  <a:lnTo>
                    <a:pt x="198052" y="252730"/>
                  </a:lnTo>
                  <a:lnTo>
                    <a:pt x="202277" y="247650"/>
                  </a:lnTo>
                  <a:lnTo>
                    <a:pt x="206433" y="242570"/>
                  </a:lnTo>
                  <a:lnTo>
                    <a:pt x="210959" y="237490"/>
                  </a:lnTo>
                  <a:lnTo>
                    <a:pt x="216341" y="232410"/>
                  </a:lnTo>
                  <a:lnTo>
                    <a:pt x="91084" y="232410"/>
                  </a:lnTo>
                  <a:lnTo>
                    <a:pt x="90360" y="231140"/>
                  </a:lnTo>
                  <a:lnTo>
                    <a:pt x="88201" y="226060"/>
                  </a:lnTo>
                  <a:lnTo>
                    <a:pt x="83883" y="222250"/>
                  </a:lnTo>
                  <a:lnTo>
                    <a:pt x="81724" y="217170"/>
                  </a:lnTo>
                  <a:lnTo>
                    <a:pt x="77326" y="204470"/>
                  </a:lnTo>
                  <a:lnTo>
                    <a:pt x="74922" y="190500"/>
                  </a:lnTo>
                  <a:lnTo>
                    <a:pt x="73668" y="177800"/>
                  </a:lnTo>
                  <a:lnTo>
                    <a:pt x="72720" y="163830"/>
                  </a:lnTo>
                  <a:lnTo>
                    <a:pt x="71996" y="156210"/>
                  </a:lnTo>
                  <a:lnTo>
                    <a:pt x="70205" y="151130"/>
                  </a:lnTo>
                  <a:lnTo>
                    <a:pt x="65794" y="143510"/>
                  </a:lnTo>
                  <a:lnTo>
                    <a:pt x="60304" y="134620"/>
                  </a:lnTo>
                  <a:lnTo>
                    <a:pt x="54001" y="128270"/>
                  </a:lnTo>
                  <a:lnTo>
                    <a:pt x="47155" y="120650"/>
                  </a:lnTo>
                  <a:lnTo>
                    <a:pt x="46799" y="120650"/>
                  </a:lnTo>
                  <a:lnTo>
                    <a:pt x="46443" y="119380"/>
                  </a:lnTo>
                  <a:lnTo>
                    <a:pt x="43560" y="119380"/>
                  </a:lnTo>
                  <a:lnTo>
                    <a:pt x="17640" y="104140"/>
                  </a:lnTo>
                  <a:lnTo>
                    <a:pt x="17284" y="100330"/>
                  </a:lnTo>
                  <a:lnTo>
                    <a:pt x="10439" y="92710"/>
                  </a:lnTo>
                  <a:lnTo>
                    <a:pt x="6121" y="91440"/>
                  </a:lnTo>
                  <a:lnTo>
                    <a:pt x="4686" y="88900"/>
                  </a:lnTo>
                  <a:close/>
                </a:path>
                <a:path w="360045" h="382270">
                  <a:moveTo>
                    <a:pt x="191382" y="7620"/>
                  </a:moveTo>
                  <a:lnTo>
                    <a:pt x="181444" y="7620"/>
                  </a:lnTo>
                  <a:lnTo>
                    <a:pt x="180720" y="8890"/>
                  </a:lnTo>
                  <a:lnTo>
                    <a:pt x="180720" y="11430"/>
                  </a:lnTo>
                  <a:lnTo>
                    <a:pt x="181826" y="17780"/>
                  </a:lnTo>
                  <a:lnTo>
                    <a:pt x="183875" y="24130"/>
                  </a:lnTo>
                  <a:lnTo>
                    <a:pt x="186598" y="30480"/>
                  </a:lnTo>
                  <a:lnTo>
                    <a:pt x="189725" y="35560"/>
                  </a:lnTo>
                  <a:lnTo>
                    <a:pt x="190080" y="36830"/>
                  </a:lnTo>
                  <a:lnTo>
                    <a:pt x="191515" y="36830"/>
                  </a:lnTo>
                  <a:lnTo>
                    <a:pt x="189725" y="43180"/>
                  </a:lnTo>
                  <a:lnTo>
                    <a:pt x="192963" y="46990"/>
                  </a:lnTo>
                  <a:lnTo>
                    <a:pt x="194398" y="50800"/>
                  </a:lnTo>
                  <a:lnTo>
                    <a:pt x="197467" y="62230"/>
                  </a:lnTo>
                  <a:lnTo>
                    <a:pt x="197867" y="73660"/>
                  </a:lnTo>
                  <a:lnTo>
                    <a:pt x="195365" y="83820"/>
                  </a:lnTo>
                  <a:lnTo>
                    <a:pt x="189725" y="92710"/>
                  </a:lnTo>
                  <a:lnTo>
                    <a:pt x="185563" y="99060"/>
                  </a:lnTo>
                  <a:lnTo>
                    <a:pt x="182654" y="106680"/>
                  </a:lnTo>
                  <a:lnTo>
                    <a:pt x="180759" y="113030"/>
                  </a:lnTo>
                  <a:lnTo>
                    <a:pt x="179641" y="120650"/>
                  </a:lnTo>
                  <a:lnTo>
                    <a:pt x="177427" y="130810"/>
                  </a:lnTo>
                  <a:lnTo>
                    <a:pt x="153944" y="167640"/>
                  </a:lnTo>
                  <a:lnTo>
                    <a:pt x="139456" y="181610"/>
                  </a:lnTo>
                  <a:lnTo>
                    <a:pt x="132486" y="189230"/>
                  </a:lnTo>
                  <a:lnTo>
                    <a:pt x="129603" y="193040"/>
                  </a:lnTo>
                  <a:lnTo>
                    <a:pt x="123126" y="198120"/>
                  </a:lnTo>
                  <a:lnTo>
                    <a:pt x="117360" y="201930"/>
                  </a:lnTo>
                  <a:lnTo>
                    <a:pt x="111607" y="207010"/>
                  </a:lnTo>
                  <a:lnTo>
                    <a:pt x="108000" y="213360"/>
                  </a:lnTo>
                  <a:lnTo>
                    <a:pt x="103682" y="219710"/>
                  </a:lnTo>
                  <a:lnTo>
                    <a:pt x="97205" y="223520"/>
                  </a:lnTo>
                  <a:lnTo>
                    <a:pt x="93967" y="231140"/>
                  </a:lnTo>
                  <a:lnTo>
                    <a:pt x="92875" y="232410"/>
                  </a:lnTo>
                  <a:lnTo>
                    <a:pt x="216341" y="232410"/>
                  </a:lnTo>
                  <a:lnTo>
                    <a:pt x="221354" y="226060"/>
                  </a:lnTo>
                  <a:lnTo>
                    <a:pt x="226300" y="219710"/>
                  </a:lnTo>
                  <a:lnTo>
                    <a:pt x="231482" y="214630"/>
                  </a:lnTo>
                  <a:lnTo>
                    <a:pt x="236880" y="209550"/>
                  </a:lnTo>
                  <a:lnTo>
                    <a:pt x="241198" y="201930"/>
                  </a:lnTo>
                  <a:lnTo>
                    <a:pt x="250202" y="200660"/>
                  </a:lnTo>
                  <a:lnTo>
                    <a:pt x="256679" y="200660"/>
                  </a:lnTo>
                  <a:lnTo>
                    <a:pt x="262077" y="199390"/>
                  </a:lnTo>
                  <a:lnTo>
                    <a:pt x="267119" y="195580"/>
                  </a:lnTo>
                  <a:lnTo>
                    <a:pt x="319438" y="195580"/>
                  </a:lnTo>
                  <a:lnTo>
                    <a:pt x="321119" y="194310"/>
                  </a:lnTo>
                  <a:lnTo>
                    <a:pt x="322199" y="193040"/>
                  </a:lnTo>
                  <a:lnTo>
                    <a:pt x="317880" y="187960"/>
                  </a:lnTo>
                  <a:lnTo>
                    <a:pt x="316077" y="185420"/>
                  </a:lnTo>
                  <a:lnTo>
                    <a:pt x="313207" y="185420"/>
                  </a:lnTo>
                  <a:lnTo>
                    <a:pt x="312483" y="182880"/>
                  </a:lnTo>
                  <a:lnTo>
                    <a:pt x="307797" y="182880"/>
                  </a:lnTo>
                  <a:lnTo>
                    <a:pt x="307085" y="181610"/>
                  </a:lnTo>
                  <a:lnTo>
                    <a:pt x="306006" y="181610"/>
                  </a:lnTo>
                  <a:lnTo>
                    <a:pt x="306006" y="180340"/>
                  </a:lnTo>
                  <a:lnTo>
                    <a:pt x="305638" y="180340"/>
                  </a:lnTo>
                  <a:lnTo>
                    <a:pt x="304926" y="179070"/>
                  </a:lnTo>
                  <a:lnTo>
                    <a:pt x="304203" y="179070"/>
                  </a:lnTo>
                  <a:lnTo>
                    <a:pt x="299885" y="176530"/>
                  </a:lnTo>
                  <a:lnTo>
                    <a:pt x="266763" y="176530"/>
                  </a:lnTo>
                  <a:lnTo>
                    <a:pt x="266763" y="173990"/>
                  </a:lnTo>
                  <a:lnTo>
                    <a:pt x="266395" y="171450"/>
                  </a:lnTo>
                  <a:lnTo>
                    <a:pt x="291604" y="171450"/>
                  </a:lnTo>
                  <a:lnTo>
                    <a:pt x="296278" y="166370"/>
                  </a:lnTo>
                  <a:lnTo>
                    <a:pt x="301320" y="162560"/>
                  </a:lnTo>
                  <a:lnTo>
                    <a:pt x="304203" y="157480"/>
                  </a:lnTo>
                  <a:lnTo>
                    <a:pt x="308165" y="152400"/>
                  </a:lnTo>
                  <a:lnTo>
                    <a:pt x="315156" y="143510"/>
                  </a:lnTo>
                  <a:lnTo>
                    <a:pt x="318194" y="139700"/>
                  </a:lnTo>
                  <a:lnTo>
                    <a:pt x="288366" y="139700"/>
                  </a:lnTo>
                  <a:lnTo>
                    <a:pt x="286207" y="137160"/>
                  </a:lnTo>
                  <a:lnTo>
                    <a:pt x="283324" y="134620"/>
                  </a:lnTo>
                  <a:lnTo>
                    <a:pt x="281165" y="130810"/>
                  </a:lnTo>
                  <a:lnTo>
                    <a:pt x="276847" y="128270"/>
                  </a:lnTo>
                  <a:lnTo>
                    <a:pt x="277202" y="128270"/>
                  </a:lnTo>
                  <a:lnTo>
                    <a:pt x="276478" y="127000"/>
                  </a:lnTo>
                  <a:lnTo>
                    <a:pt x="273596" y="127000"/>
                  </a:lnTo>
                  <a:lnTo>
                    <a:pt x="273596" y="123190"/>
                  </a:lnTo>
                  <a:lnTo>
                    <a:pt x="268566" y="123190"/>
                  </a:lnTo>
                  <a:lnTo>
                    <a:pt x="266763" y="120650"/>
                  </a:lnTo>
                  <a:lnTo>
                    <a:pt x="263525" y="120650"/>
                  </a:lnTo>
                  <a:lnTo>
                    <a:pt x="262445" y="119380"/>
                  </a:lnTo>
                  <a:lnTo>
                    <a:pt x="254754" y="107950"/>
                  </a:lnTo>
                  <a:lnTo>
                    <a:pt x="250069" y="95250"/>
                  </a:lnTo>
                  <a:lnTo>
                    <a:pt x="248422" y="81280"/>
                  </a:lnTo>
                  <a:lnTo>
                    <a:pt x="249847" y="67310"/>
                  </a:lnTo>
                  <a:lnTo>
                    <a:pt x="253168" y="58420"/>
                  </a:lnTo>
                  <a:lnTo>
                    <a:pt x="258346" y="50800"/>
                  </a:lnTo>
                  <a:lnTo>
                    <a:pt x="263863" y="43180"/>
                  </a:lnTo>
                  <a:lnTo>
                    <a:pt x="268198" y="34290"/>
                  </a:lnTo>
                  <a:lnTo>
                    <a:pt x="269278" y="31750"/>
                  </a:lnTo>
                  <a:lnTo>
                    <a:pt x="270001" y="27940"/>
                  </a:lnTo>
                  <a:lnTo>
                    <a:pt x="265683" y="24130"/>
                  </a:lnTo>
                  <a:lnTo>
                    <a:pt x="265683" y="19050"/>
                  </a:lnTo>
                  <a:lnTo>
                    <a:pt x="259562" y="19050"/>
                  </a:lnTo>
                  <a:lnTo>
                    <a:pt x="257041" y="17780"/>
                  </a:lnTo>
                  <a:lnTo>
                    <a:pt x="213486" y="17780"/>
                  </a:lnTo>
                  <a:lnTo>
                    <a:pt x="210959" y="16510"/>
                  </a:lnTo>
                  <a:lnTo>
                    <a:pt x="208800" y="15240"/>
                  </a:lnTo>
                  <a:lnTo>
                    <a:pt x="203354" y="11430"/>
                  </a:lnTo>
                  <a:lnTo>
                    <a:pt x="197638" y="8890"/>
                  </a:lnTo>
                  <a:lnTo>
                    <a:pt x="191382" y="7620"/>
                  </a:lnTo>
                  <a:close/>
                </a:path>
                <a:path w="360045" h="382270">
                  <a:moveTo>
                    <a:pt x="319438" y="195580"/>
                  </a:moveTo>
                  <a:lnTo>
                    <a:pt x="285703" y="195580"/>
                  </a:lnTo>
                  <a:lnTo>
                    <a:pt x="292358" y="196850"/>
                  </a:lnTo>
                  <a:lnTo>
                    <a:pt x="298437" y="200660"/>
                  </a:lnTo>
                  <a:lnTo>
                    <a:pt x="298805" y="201930"/>
                  </a:lnTo>
                  <a:lnTo>
                    <a:pt x="300596" y="201930"/>
                  </a:lnTo>
                  <a:lnTo>
                    <a:pt x="306362" y="203200"/>
                  </a:lnTo>
                  <a:lnTo>
                    <a:pt x="311403" y="201930"/>
                  </a:lnTo>
                  <a:lnTo>
                    <a:pt x="316077" y="198120"/>
                  </a:lnTo>
                  <a:lnTo>
                    <a:pt x="319438" y="195580"/>
                  </a:lnTo>
                  <a:close/>
                </a:path>
                <a:path w="360045" h="382270">
                  <a:moveTo>
                    <a:pt x="311035" y="177800"/>
                  </a:moveTo>
                  <a:lnTo>
                    <a:pt x="309244" y="181610"/>
                  </a:lnTo>
                  <a:lnTo>
                    <a:pt x="307797" y="182880"/>
                  </a:lnTo>
                  <a:lnTo>
                    <a:pt x="312483" y="182880"/>
                  </a:lnTo>
                  <a:lnTo>
                    <a:pt x="311035" y="177800"/>
                  </a:lnTo>
                  <a:close/>
                </a:path>
                <a:path w="360045" h="382270">
                  <a:moveTo>
                    <a:pt x="277926" y="173990"/>
                  </a:moveTo>
                  <a:lnTo>
                    <a:pt x="273964" y="175260"/>
                  </a:lnTo>
                  <a:lnTo>
                    <a:pt x="268922" y="175260"/>
                  </a:lnTo>
                  <a:lnTo>
                    <a:pt x="266763" y="176530"/>
                  </a:lnTo>
                  <a:lnTo>
                    <a:pt x="281876" y="176530"/>
                  </a:lnTo>
                  <a:lnTo>
                    <a:pt x="277926" y="173990"/>
                  </a:lnTo>
                  <a:close/>
                </a:path>
                <a:path w="360045" h="382270">
                  <a:moveTo>
                    <a:pt x="295198" y="173990"/>
                  </a:moveTo>
                  <a:lnTo>
                    <a:pt x="289445" y="176530"/>
                  </a:lnTo>
                  <a:lnTo>
                    <a:pt x="299885" y="176530"/>
                  </a:lnTo>
                  <a:lnTo>
                    <a:pt x="295198" y="173990"/>
                  </a:lnTo>
                  <a:close/>
                </a:path>
                <a:path w="360045" h="382270">
                  <a:moveTo>
                    <a:pt x="270001" y="171450"/>
                  </a:moveTo>
                  <a:lnTo>
                    <a:pt x="266395" y="171450"/>
                  </a:lnTo>
                  <a:lnTo>
                    <a:pt x="268566" y="172720"/>
                  </a:lnTo>
                  <a:lnTo>
                    <a:pt x="270001" y="171450"/>
                  </a:lnTo>
                  <a:close/>
                </a:path>
                <a:path w="360045" h="382270">
                  <a:moveTo>
                    <a:pt x="291604" y="171450"/>
                  </a:moveTo>
                  <a:lnTo>
                    <a:pt x="273240" y="171450"/>
                  </a:lnTo>
                  <a:lnTo>
                    <a:pt x="276478" y="172720"/>
                  </a:lnTo>
                  <a:lnTo>
                    <a:pt x="286207" y="172720"/>
                  </a:lnTo>
                  <a:lnTo>
                    <a:pt x="291604" y="171450"/>
                  </a:lnTo>
                  <a:close/>
                </a:path>
                <a:path w="360045" h="382270">
                  <a:moveTo>
                    <a:pt x="347395" y="91440"/>
                  </a:moveTo>
                  <a:lnTo>
                    <a:pt x="344525" y="91440"/>
                  </a:lnTo>
                  <a:lnTo>
                    <a:pt x="339839" y="93980"/>
                  </a:lnTo>
                  <a:lnTo>
                    <a:pt x="336956" y="93980"/>
                  </a:lnTo>
                  <a:lnTo>
                    <a:pt x="334441" y="95250"/>
                  </a:lnTo>
                  <a:lnTo>
                    <a:pt x="333006" y="96520"/>
                  </a:lnTo>
                  <a:lnTo>
                    <a:pt x="328133" y="101600"/>
                  </a:lnTo>
                  <a:lnTo>
                    <a:pt x="317711" y="110490"/>
                  </a:lnTo>
                  <a:lnTo>
                    <a:pt x="312839" y="114300"/>
                  </a:lnTo>
                  <a:lnTo>
                    <a:pt x="311035" y="116840"/>
                  </a:lnTo>
                  <a:lnTo>
                    <a:pt x="307797" y="120650"/>
                  </a:lnTo>
                  <a:lnTo>
                    <a:pt x="301320" y="124460"/>
                  </a:lnTo>
                  <a:lnTo>
                    <a:pt x="296278" y="130810"/>
                  </a:lnTo>
                  <a:lnTo>
                    <a:pt x="291604" y="137160"/>
                  </a:lnTo>
                  <a:lnTo>
                    <a:pt x="289801" y="139700"/>
                  </a:lnTo>
                  <a:lnTo>
                    <a:pt x="318194" y="139700"/>
                  </a:lnTo>
                  <a:lnTo>
                    <a:pt x="322246" y="134620"/>
                  </a:lnTo>
                  <a:lnTo>
                    <a:pt x="329675" y="125730"/>
                  </a:lnTo>
                  <a:lnTo>
                    <a:pt x="337680" y="118110"/>
                  </a:lnTo>
                  <a:lnTo>
                    <a:pt x="339483" y="115570"/>
                  </a:lnTo>
                  <a:lnTo>
                    <a:pt x="341287" y="111760"/>
                  </a:lnTo>
                  <a:lnTo>
                    <a:pt x="352437" y="111760"/>
                  </a:lnTo>
                  <a:lnTo>
                    <a:pt x="357124" y="110490"/>
                  </a:lnTo>
                  <a:lnTo>
                    <a:pt x="359638" y="109220"/>
                  </a:lnTo>
                  <a:lnTo>
                    <a:pt x="359282" y="104140"/>
                  </a:lnTo>
                  <a:lnTo>
                    <a:pt x="358559" y="97790"/>
                  </a:lnTo>
                  <a:lnTo>
                    <a:pt x="356044" y="95250"/>
                  </a:lnTo>
                  <a:lnTo>
                    <a:pt x="350646" y="93980"/>
                  </a:lnTo>
                  <a:lnTo>
                    <a:pt x="347395" y="91440"/>
                  </a:lnTo>
                  <a:close/>
                </a:path>
                <a:path w="360045" h="382270">
                  <a:moveTo>
                    <a:pt x="275755" y="125730"/>
                  </a:moveTo>
                  <a:lnTo>
                    <a:pt x="274675" y="127000"/>
                  </a:lnTo>
                  <a:lnTo>
                    <a:pt x="276478" y="127000"/>
                  </a:lnTo>
                  <a:lnTo>
                    <a:pt x="275755" y="125730"/>
                  </a:lnTo>
                  <a:close/>
                </a:path>
                <a:path w="360045" h="382270">
                  <a:moveTo>
                    <a:pt x="350278" y="111760"/>
                  </a:moveTo>
                  <a:lnTo>
                    <a:pt x="341287" y="111760"/>
                  </a:lnTo>
                  <a:lnTo>
                    <a:pt x="345605" y="113030"/>
                  </a:lnTo>
                  <a:lnTo>
                    <a:pt x="347764" y="113030"/>
                  </a:lnTo>
                  <a:lnTo>
                    <a:pt x="350278" y="111760"/>
                  </a:lnTo>
                  <a:close/>
                </a:path>
                <a:path w="360045" h="382270">
                  <a:moveTo>
                    <a:pt x="265683" y="17780"/>
                  </a:moveTo>
                  <a:lnTo>
                    <a:pt x="259562" y="19050"/>
                  </a:lnTo>
                  <a:lnTo>
                    <a:pt x="265683" y="19050"/>
                  </a:lnTo>
                  <a:lnTo>
                    <a:pt x="265683" y="17780"/>
                  </a:lnTo>
                  <a:close/>
                </a:path>
                <a:path w="360045" h="382270">
                  <a:moveTo>
                    <a:pt x="252006" y="12700"/>
                  </a:moveTo>
                  <a:lnTo>
                    <a:pt x="222478" y="12700"/>
                  </a:lnTo>
                  <a:lnTo>
                    <a:pt x="219240" y="15240"/>
                  </a:lnTo>
                  <a:lnTo>
                    <a:pt x="216001" y="16510"/>
                  </a:lnTo>
                  <a:lnTo>
                    <a:pt x="213486" y="17780"/>
                  </a:lnTo>
                  <a:lnTo>
                    <a:pt x="257041" y="17780"/>
                  </a:lnTo>
                  <a:lnTo>
                    <a:pt x="254520" y="16510"/>
                  </a:lnTo>
                  <a:lnTo>
                    <a:pt x="252006" y="16510"/>
                  </a:lnTo>
                  <a:lnTo>
                    <a:pt x="252006" y="12700"/>
                  </a:lnTo>
                  <a:close/>
                </a:path>
                <a:path w="360045" h="382270">
                  <a:moveTo>
                    <a:pt x="238315" y="0"/>
                  </a:moveTo>
                  <a:lnTo>
                    <a:pt x="234721" y="0"/>
                  </a:lnTo>
                  <a:lnTo>
                    <a:pt x="234365" y="2540"/>
                  </a:lnTo>
                  <a:lnTo>
                    <a:pt x="233641" y="3810"/>
                  </a:lnTo>
                  <a:lnTo>
                    <a:pt x="230758" y="11430"/>
                  </a:lnTo>
                  <a:lnTo>
                    <a:pt x="226085" y="12700"/>
                  </a:lnTo>
                  <a:lnTo>
                    <a:pt x="249478" y="12700"/>
                  </a:lnTo>
                  <a:lnTo>
                    <a:pt x="247319" y="11430"/>
                  </a:lnTo>
                  <a:lnTo>
                    <a:pt x="242277" y="11430"/>
                  </a:lnTo>
                  <a:lnTo>
                    <a:pt x="239763" y="8890"/>
                  </a:lnTo>
                  <a:lnTo>
                    <a:pt x="239039" y="3810"/>
                  </a:lnTo>
                  <a:lnTo>
                    <a:pt x="238683" y="2540"/>
                  </a:lnTo>
                  <a:lnTo>
                    <a:pt x="2383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pc="-150"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70"/>
            <a:ext cx="2089838" cy="532056"/>
          </a:xfrm>
          <a:custGeom>
            <a:avLst/>
            <a:gdLst/>
            <a:ahLst/>
            <a:cxnLst/>
            <a:rect l="l" t="t" r="r" b="b"/>
            <a:pathLst>
              <a:path w="1728470" h="440055">
                <a:moveTo>
                  <a:pt x="1728000" y="0"/>
                </a:moveTo>
                <a:lnTo>
                  <a:pt x="0" y="0"/>
                </a:lnTo>
                <a:lnTo>
                  <a:pt x="0" y="439915"/>
                </a:lnTo>
                <a:lnTo>
                  <a:pt x="863993" y="439915"/>
                </a:lnTo>
                <a:lnTo>
                  <a:pt x="1728000" y="439915"/>
                </a:lnTo>
                <a:lnTo>
                  <a:pt x="172800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4338" y="-429004"/>
            <a:ext cx="1816516" cy="1369722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pc="-150" dirty="0"/>
              <a:t>Embedding</a:t>
            </a:r>
          </a:p>
        </p:txBody>
      </p:sp>
      <p:sp>
        <p:nvSpPr>
          <p:cNvPr id="7" name="object 7"/>
          <p:cNvSpPr/>
          <p:nvPr/>
        </p:nvSpPr>
        <p:spPr>
          <a:xfrm>
            <a:off x="2045737" y="1785547"/>
            <a:ext cx="24568" cy="3380439"/>
          </a:xfrm>
          <a:custGeom>
            <a:avLst/>
            <a:gdLst/>
            <a:ahLst/>
            <a:cxnLst/>
            <a:rect l="l" t="t" r="r" b="b"/>
            <a:pathLst>
              <a:path w="20319" h="2795904">
                <a:moveTo>
                  <a:pt x="9899" y="-8999"/>
                </a:moveTo>
                <a:lnTo>
                  <a:pt x="9899" y="2804409"/>
                </a:lnTo>
              </a:path>
            </a:pathLst>
          </a:custGeom>
          <a:ln w="37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8" name="object 8"/>
          <p:cNvSpPr/>
          <p:nvPr/>
        </p:nvSpPr>
        <p:spPr>
          <a:xfrm>
            <a:off x="2457072" y="1785547"/>
            <a:ext cx="24568" cy="3380439"/>
          </a:xfrm>
          <a:custGeom>
            <a:avLst/>
            <a:gdLst/>
            <a:ahLst/>
            <a:cxnLst/>
            <a:rect l="l" t="t" r="r" b="b"/>
            <a:pathLst>
              <a:path w="20319" h="2795904">
                <a:moveTo>
                  <a:pt x="10077" y="-8999"/>
                </a:moveTo>
                <a:lnTo>
                  <a:pt x="10077" y="2804409"/>
                </a:lnTo>
              </a:path>
            </a:pathLst>
          </a:custGeom>
          <a:ln w="381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9" name="object 9"/>
          <p:cNvSpPr/>
          <p:nvPr/>
        </p:nvSpPr>
        <p:spPr>
          <a:xfrm>
            <a:off x="2209408" y="3147059"/>
            <a:ext cx="72937" cy="143571"/>
          </a:xfrm>
          <a:custGeom>
            <a:avLst/>
            <a:gdLst/>
            <a:ahLst/>
            <a:cxnLst/>
            <a:rect l="l" t="t" r="r" b="b"/>
            <a:pathLst>
              <a:path w="60325" h="118744">
                <a:moveTo>
                  <a:pt x="59766" y="0"/>
                </a:moveTo>
                <a:lnTo>
                  <a:pt x="0" y="0"/>
                </a:lnTo>
                <a:lnTo>
                  <a:pt x="0" y="118440"/>
                </a:lnTo>
                <a:lnTo>
                  <a:pt x="59766" y="118440"/>
                </a:lnTo>
                <a:lnTo>
                  <a:pt x="59766" y="0"/>
                </a:lnTo>
                <a:close/>
              </a:path>
            </a:pathLst>
          </a:custGeom>
          <a:solidFill>
            <a:srgbClr val="FFD327"/>
          </a:solidFill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10" name="object 10"/>
          <p:cNvSpPr txBox="1"/>
          <p:nvPr/>
        </p:nvSpPr>
        <p:spPr>
          <a:xfrm>
            <a:off x="2194053" y="1820845"/>
            <a:ext cx="105183" cy="3508233"/>
          </a:xfrm>
          <a:prstGeom prst="rect">
            <a:avLst/>
          </a:prstGeom>
        </p:spPr>
        <p:txBody>
          <a:bodyPr vert="horz" wrap="square" lIns="0" tIns="29175" rIns="0" bIns="0" rtlCol="0">
            <a:spAutoFit/>
          </a:bodyPr>
          <a:lstStyle/>
          <a:p>
            <a:pPr marL="15356">
              <a:spcBef>
                <a:spcPts val="230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3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15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3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15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91"/>
              </a:spcBef>
            </a:pPr>
            <a:r>
              <a:rPr sz="1050" spc="-150" dirty="0"/>
              <a:t>1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15"/>
              </a:spcBef>
            </a:pPr>
            <a:r>
              <a:rPr sz="1050" spc="-150" dirty="0"/>
              <a:t>0</a:t>
            </a:r>
          </a:p>
          <a:p>
            <a:pPr marL="15356" marR="6142">
              <a:lnSpc>
                <a:spcPct val="109200"/>
              </a:lnSpc>
            </a:pPr>
            <a:r>
              <a:rPr sz="1050" spc="-150" dirty="0"/>
              <a:t>…  0</a:t>
            </a:r>
          </a:p>
          <a:p>
            <a:pPr marL="15356">
              <a:spcBef>
                <a:spcPts val="97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  <a:p>
            <a:pPr marL="15356">
              <a:spcBef>
                <a:spcPts val="109"/>
              </a:spcBef>
            </a:pPr>
            <a:r>
              <a:rPr sz="1050" spc="-150" dirty="0"/>
              <a:t>0</a:t>
            </a:r>
          </a:p>
        </p:txBody>
      </p:sp>
      <p:sp>
        <p:nvSpPr>
          <p:cNvPr id="11" name="object 11"/>
          <p:cNvSpPr/>
          <p:nvPr/>
        </p:nvSpPr>
        <p:spPr>
          <a:xfrm>
            <a:off x="2915838" y="3265447"/>
            <a:ext cx="261806" cy="609600"/>
          </a:xfrm>
          <a:custGeom>
            <a:avLst/>
            <a:gdLst/>
            <a:ahLst/>
            <a:cxnLst/>
            <a:rect l="l" t="t" r="r" b="b"/>
            <a:pathLst>
              <a:path w="216535" h="504189">
                <a:moveTo>
                  <a:pt x="0" y="0"/>
                </a:moveTo>
                <a:lnTo>
                  <a:pt x="0" y="503999"/>
                </a:lnTo>
                <a:lnTo>
                  <a:pt x="216357" y="252006"/>
                </a:lnTo>
                <a:lnTo>
                  <a:pt x="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12" name="object 12"/>
          <p:cNvSpPr/>
          <p:nvPr/>
        </p:nvSpPr>
        <p:spPr>
          <a:xfrm>
            <a:off x="3212253" y="999025"/>
            <a:ext cx="1650680" cy="369292"/>
          </a:xfrm>
          <a:custGeom>
            <a:avLst/>
            <a:gdLst/>
            <a:ahLst/>
            <a:cxnLst/>
            <a:rect l="l" t="t" r="r" b="b"/>
            <a:pathLst>
              <a:path w="1365250" h="305434">
                <a:moveTo>
                  <a:pt x="1365123" y="0"/>
                </a:moveTo>
                <a:lnTo>
                  <a:pt x="0" y="0"/>
                </a:lnTo>
                <a:lnTo>
                  <a:pt x="0" y="305282"/>
                </a:lnTo>
                <a:lnTo>
                  <a:pt x="1365123" y="305282"/>
                </a:lnTo>
                <a:lnTo>
                  <a:pt x="1365123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13" name="object 13"/>
          <p:cNvSpPr txBox="1"/>
          <p:nvPr/>
        </p:nvSpPr>
        <p:spPr>
          <a:xfrm>
            <a:off x="663220" y="891401"/>
            <a:ext cx="4215760" cy="29250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pc="-150" dirty="0"/>
              <a:t>Solution 2 : Using embedding</a:t>
            </a:r>
            <a:endParaRPr spc="-150"/>
          </a:p>
        </p:txBody>
      </p:sp>
      <p:sp>
        <p:nvSpPr>
          <p:cNvPr id="14" name="object 14"/>
          <p:cNvSpPr txBox="1"/>
          <p:nvPr/>
        </p:nvSpPr>
        <p:spPr>
          <a:xfrm>
            <a:off x="936758" y="3323659"/>
            <a:ext cx="912864" cy="29250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pc="-150" dirty="0"/>
              <a:t>(Wordi )</a:t>
            </a:r>
            <a:endParaRPr spc="-150"/>
          </a:p>
        </p:txBody>
      </p:sp>
      <p:sp>
        <p:nvSpPr>
          <p:cNvPr id="15" name="object 15"/>
          <p:cNvSpPr/>
          <p:nvPr/>
        </p:nvSpPr>
        <p:spPr>
          <a:xfrm>
            <a:off x="4135006" y="3280695"/>
            <a:ext cx="32246" cy="583496"/>
          </a:xfrm>
          <a:custGeom>
            <a:avLst/>
            <a:gdLst/>
            <a:ahLst/>
            <a:cxnLst/>
            <a:rect l="l" t="t" r="r" b="b"/>
            <a:pathLst>
              <a:path w="26670" h="482600">
                <a:moveTo>
                  <a:pt x="26288" y="0"/>
                </a:moveTo>
                <a:lnTo>
                  <a:pt x="26644" y="0"/>
                </a:lnTo>
                <a:lnTo>
                  <a:pt x="21958" y="0"/>
                </a:lnTo>
                <a:lnTo>
                  <a:pt x="17284" y="1079"/>
                </a:lnTo>
                <a:lnTo>
                  <a:pt x="13322" y="3594"/>
                </a:lnTo>
                <a:lnTo>
                  <a:pt x="9359" y="5753"/>
                </a:lnTo>
                <a:lnTo>
                  <a:pt x="5765" y="9359"/>
                </a:lnTo>
                <a:lnTo>
                  <a:pt x="3606" y="13309"/>
                </a:lnTo>
                <a:lnTo>
                  <a:pt x="1079" y="17272"/>
                </a:lnTo>
                <a:lnTo>
                  <a:pt x="0" y="21958"/>
                </a:lnTo>
                <a:lnTo>
                  <a:pt x="0" y="26631"/>
                </a:lnTo>
                <a:lnTo>
                  <a:pt x="0" y="455752"/>
                </a:lnTo>
                <a:lnTo>
                  <a:pt x="0" y="460438"/>
                </a:lnTo>
                <a:lnTo>
                  <a:pt x="1079" y="465112"/>
                </a:lnTo>
                <a:lnTo>
                  <a:pt x="3606" y="469074"/>
                </a:lnTo>
                <a:lnTo>
                  <a:pt x="5765" y="473036"/>
                </a:lnTo>
                <a:lnTo>
                  <a:pt x="9359" y="476631"/>
                </a:lnTo>
                <a:lnTo>
                  <a:pt x="13322" y="478790"/>
                </a:lnTo>
                <a:lnTo>
                  <a:pt x="17284" y="481317"/>
                </a:lnTo>
                <a:lnTo>
                  <a:pt x="21958" y="482396"/>
                </a:lnTo>
                <a:lnTo>
                  <a:pt x="26644" y="482396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16" name="object 16"/>
          <p:cNvSpPr/>
          <p:nvPr/>
        </p:nvSpPr>
        <p:spPr>
          <a:xfrm>
            <a:off x="4755694" y="3280695"/>
            <a:ext cx="32246" cy="583496"/>
          </a:xfrm>
          <a:custGeom>
            <a:avLst/>
            <a:gdLst/>
            <a:ahLst/>
            <a:cxnLst/>
            <a:rect l="l" t="t" r="r" b="b"/>
            <a:pathLst>
              <a:path w="26670" h="482600">
                <a:moveTo>
                  <a:pt x="0" y="482396"/>
                </a:moveTo>
                <a:lnTo>
                  <a:pt x="4686" y="482396"/>
                </a:lnTo>
                <a:lnTo>
                  <a:pt x="9359" y="481317"/>
                </a:lnTo>
                <a:lnTo>
                  <a:pt x="13322" y="478790"/>
                </a:lnTo>
                <a:lnTo>
                  <a:pt x="17284" y="476631"/>
                </a:lnTo>
                <a:lnTo>
                  <a:pt x="20878" y="473036"/>
                </a:lnTo>
                <a:lnTo>
                  <a:pt x="23050" y="469074"/>
                </a:lnTo>
                <a:lnTo>
                  <a:pt x="25565" y="465112"/>
                </a:lnTo>
                <a:lnTo>
                  <a:pt x="26644" y="460438"/>
                </a:lnTo>
                <a:lnTo>
                  <a:pt x="26644" y="26276"/>
                </a:lnTo>
                <a:lnTo>
                  <a:pt x="26644" y="26631"/>
                </a:lnTo>
                <a:lnTo>
                  <a:pt x="26644" y="21958"/>
                </a:lnTo>
                <a:lnTo>
                  <a:pt x="25565" y="17272"/>
                </a:lnTo>
                <a:lnTo>
                  <a:pt x="23050" y="13309"/>
                </a:lnTo>
                <a:lnTo>
                  <a:pt x="20878" y="9359"/>
                </a:lnTo>
                <a:lnTo>
                  <a:pt x="17284" y="5753"/>
                </a:lnTo>
                <a:lnTo>
                  <a:pt x="13322" y="3594"/>
                </a:lnTo>
                <a:lnTo>
                  <a:pt x="9359" y="1079"/>
                </a:lnTo>
                <a:lnTo>
                  <a:pt x="4686" y="0"/>
                </a:lnTo>
                <a:lnTo>
                  <a:pt x="0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17" name="object 17"/>
          <p:cNvSpPr txBox="1"/>
          <p:nvPr/>
        </p:nvSpPr>
        <p:spPr>
          <a:xfrm>
            <a:off x="4282448" y="3300315"/>
            <a:ext cx="325529" cy="1440102"/>
          </a:xfrm>
          <a:prstGeom prst="rect">
            <a:avLst/>
          </a:prstGeom>
        </p:spPr>
        <p:txBody>
          <a:bodyPr vert="horz" wrap="square" lIns="0" tIns="29175" rIns="0" bIns="0" rtlCol="0">
            <a:spAutoFit/>
          </a:bodyPr>
          <a:lstStyle/>
          <a:p>
            <a:pPr marL="15356">
              <a:spcBef>
                <a:spcPts val="230"/>
              </a:spcBef>
            </a:pPr>
            <a:r>
              <a:rPr spc="-150" dirty="0"/>
              <a:t>0.34</a:t>
            </a:r>
            <a:endParaRPr spc="-150"/>
          </a:p>
          <a:p>
            <a:pPr marL="15356">
              <a:spcBef>
                <a:spcPts val="109"/>
              </a:spcBef>
            </a:pPr>
            <a:r>
              <a:rPr spc="-150" dirty="0"/>
              <a:t>4.2</a:t>
            </a:r>
            <a:endParaRPr spc="-150"/>
          </a:p>
          <a:p>
            <a:pPr marL="15356">
              <a:spcBef>
                <a:spcPts val="109"/>
              </a:spcBef>
            </a:pPr>
            <a:r>
              <a:rPr spc="-150" dirty="0"/>
              <a:t>1.57</a:t>
            </a:r>
            <a:endParaRPr spc="-150"/>
          </a:p>
        </p:txBody>
      </p:sp>
      <p:sp>
        <p:nvSpPr>
          <p:cNvPr id="18" name="object 18"/>
          <p:cNvSpPr/>
          <p:nvPr/>
        </p:nvSpPr>
        <p:spPr>
          <a:xfrm>
            <a:off x="1259216" y="5433935"/>
            <a:ext cx="1236858" cy="246450"/>
          </a:xfrm>
          <a:custGeom>
            <a:avLst/>
            <a:gdLst/>
            <a:ahLst/>
            <a:cxnLst/>
            <a:rect l="l" t="t" r="r" b="b"/>
            <a:pathLst>
              <a:path w="1022985" h="203835">
                <a:moveTo>
                  <a:pt x="1022400" y="0"/>
                </a:moveTo>
                <a:lnTo>
                  <a:pt x="0" y="0"/>
                </a:lnTo>
                <a:lnTo>
                  <a:pt x="0" y="203403"/>
                </a:lnTo>
                <a:lnTo>
                  <a:pt x="1022400" y="203403"/>
                </a:lnTo>
                <a:lnTo>
                  <a:pt x="1022400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19" name="object 19"/>
          <p:cNvSpPr txBox="1"/>
          <p:nvPr/>
        </p:nvSpPr>
        <p:spPr>
          <a:xfrm>
            <a:off x="720250" y="5357219"/>
            <a:ext cx="1840316" cy="553209"/>
          </a:xfrm>
          <a:prstGeom prst="rect">
            <a:avLst/>
          </a:prstGeom>
        </p:spPr>
        <p:txBody>
          <a:bodyPr vert="horz" wrap="square" lIns="0" tIns="65259" rIns="0" bIns="0" rtlCol="0">
            <a:spAutoFit/>
          </a:bodyPr>
          <a:lstStyle/>
          <a:p>
            <a:pPr marL="263347" marR="6142" indent="-248760">
              <a:lnSpc>
                <a:spcPts val="1922"/>
              </a:lnSpc>
              <a:spcBef>
                <a:spcPts val="514"/>
              </a:spcBef>
            </a:pPr>
            <a:r>
              <a:rPr spc="-150" dirty="0"/>
              <a:t>Long sparse vector,  whose value just</a:t>
            </a:r>
            <a:endParaRPr spc="-150"/>
          </a:p>
        </p:txBody>
      </p:sp>
      <p:sp>
        <p:nvSpPr>
          <p:cNvPr id="20" name="object 20"/>
          <p:cNvSpPr txBox="1"/>
          <p:nvPr/>
        </p:nvSpPr>
        <p:spPr>
          <a:xfrm>
            <a:off x="445160" y="5846895"/>
            <a:ext cx="2112871" cy="29172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pc="-150" dirty="0"/>
              <a:t>indicates membership</a:t>
            </a:r>
            <a:endParaRPr spc="-150"/>
          </a:p>
        </p:txBody>
      </p:sp>
      <p:sp>
        <p:nvSpPr>
          <p:cNvPr id="21" name="object 21"/>
          <p:cNvSpPr txBox="1"/>
          <p:nvPr/>
        </p:nvSpPr>
        <p:spPr>
          <a:xfrm>
            <a:off x="3318343" y="4050126"/>
            <a:ext cx="542036" cy="29172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pc="-150" dirty="0"/>
              <a:t>Short</a:t>
            </a:r>
            <a:endParaRPr spc="-150"/>
          </a:p>
        </p:txBody>
      </p:sp>
      <p:sp>
        <p:nvSpPr>
          <p:cNvPr id="22" name="object 22"/>
          <p:cNvSpPr txBox="1"/>
          <p:nvPr/>
        </p:nvSpPr>
        <p:spPr>
          <a:xfrm>
            <a:off x="3893869" y="4126841"/>
            <a:ext cx="1237625" cy="234038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8"/>
              </a:lnSpc>
            </a:pPr>
            <a:r>
              <a:rPr spc="-150" dirty="0"/>
              <a:t>dense vector,</a:t>
            </a:r>
            <a:endParaRPr spc="-150"/>
          </a:p>
        </p:txBody>
      </p:sp>
      <p:sp>
        <p:nvSpPr>
          <p:cNvPr id="23" name="object 23"/>
          <p:cNvSpPr txBox="1"/>
          <p:nvPr/>
        </p:nvSpPr>
        <p:spPr>
          <a:xfrm>
            <a:off x="3318343" y="4296040"/>
            <a:ext cx="2013830" cy="772949"/>
          </a:xfrm>
          <a:prstGeom prst="rect">
            <a:avLst/>
          </a:prstGeom>
        </p:spPr>
        <p:txBody>
          <a:bodyPr vert="horz" wrap="square" lIns="0" tIns="65259" rIns="0" bIns="0" rtlCol="0">
            <a:spAutoFit/>
          </a:bodyPr>
          <a:lstStyle/>
          <a:p>
            <a:pPr marL="15356" marR="6142" algn="just">
              <a:lnSpc>
                <a:spcPct val="83000"/>
              </a:lnSpc>
              <a:spcBef>
                <a:spcPts val="514"/>
              </a:spcBef>
            </a:pPr>
            <a:r>
              <a:rPr spc="-150" dirty="0"/>
              <a:t>whose value carries a  semantic meaning of  the word.</a:t>
            </a:r>
            <a:endParaRPr spc="-150"/>
          </a:p>
        </p:txBody>
      </p:sp>
      <p:sp>
        <p:nvSpPr>
          <p:cNvPr id="24" name="object 24"/>
          <p:cNvSpPr txBox="1"/>
          <p:nvPr/>
        </p:nvSpPr>
        <p:spPr>
          <a:xfrm>
            <a:off x="6843980" y="4246786"/>
            <a:ext cx="4684860" cy="1174620"/>
          </a:xfrm>
          <a:prstGeom prst="rect">
            <a:avLst/>
          </a:prstGeom>
        </p:spPr>
        <p:txBody>
          <a:bodyPr vert="horz" wrap="square" lIns="0" tIns="93666" rIns="0" bIns="0" rtlCol="0">
            <a:spAutoFit/>
          </a:bodyPr>
          <a:lstStyle/>
          <a:p>
            <a:pPr marL="15356">
              <a:spcBef>
                <a:spcPts val="738"/>
              </a:spcBef>
            </a:pPr>
            <a:r>
              <a:rPr spc="-150" dirty="0"/>
              <a:t>dist( "France", "Cat") &gt;&gt; dist("France", "Sénégal")</a:t>
            </a:r>
            <a:endParaRPr spc="-150"/>
          </a:p>
          <a:p>
            <a:pPr marL="15356" marR="6142">
              <a:lnSpc>
                <a:spcPts val="2962"/>
              </a:lnSpc>
              <a:spcBef>
                <a:spcPts val="97"/>
              </a:spcBef>
            </a:pPr>
            <a:r>
              <a:rPr spc="-150" dirty="0"/>
              <a:t>vect( "France", "Paris" ) ≈ vect( "Sénégal", "Dakar" )  "Paris" = "France" + vect( "Sénégal", "Dakar" )</a:t>
            </a:r>
            <a:endParaRPr spc="-150"/>
          </a:p>
        </p:txBody>
      </p:sp>
      <p:grpSp>
        <p:nvGrpSpPr>
          <p:cNvPr id="25" name="object 25"/>
          <p:cNvGrpSpPr/>
          <p:nvPr/>
        </p:nvGrpSpPr>
        <p:grpSpPr>
          <a:xfrm>
            <a:off x="7274140" y="1923115"/>
            <a:ext cx="2447613" cy="2035327"/>
            <a:chOff x="6016320" y="1589782"/>
            <a:chExt cx="2024380" cy="1683385"/>
          </a:xfrm>
        </p:grpSpPr>
        <p:sp>
          <p:nvSpPr>
            <p:cNvPr id="26" name="object 26"/>
            <p:cNvSpPr/>
            <p:nvPr/>
          </p:nvSpPr>
          <p:spPr>
            <a:xfrm>
              <a:off x="6048362" y="1631527"/>
              <a:ext cx="0" cy="1609725"/>
            </a:xfrm>
            <a:custGeom>
              <a:avLst/>
              <a:gdLst/>
              <a:ahLst/>
              <a:cxnLst/>
              <a:rect l="l" t="t" r="r" b="b"/>
              <a:pathLst>
                <a:path h="1609725">
                  <a:moveTo>
                    <a:pt x="0" y="1609204"/>
                  </a:moveTo>
                  <a:lnTo>
                    <a:pt x="0" y="0"/>
                  </a:lnTo>
                </a:path>
              </a:pathLst>
            </a:custGeom>
            <a:ln w="1295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pc="-1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016320" y="1589782"/>
              <a:ext cx="64769" cy="51435"/>
            </a:xfrm>
            <a:custGeom>
              <a:avLst/>
              <a:gdLst/>
              <a:ahLst/>
              <a:cxnLst/>
              <a:rect l="l" t="t" r="r" b="b"/>
              <a:pathLst>
                <a:path w="64770" h="51435">
                  <a:moveTo>
                    <a:pt x="33979" y="0"/>
                  </a:moveTo>
                  <a:lnTo>
                    <a:pt x="30125" y="0"/>
                  </a:lnTo>
                  <a:lnTo>
                    <a:pt x="0" y="51104"/>
                  </a:lnTo>
                  <a:lnTo>
                    <a:pt x="64439" y="51104"/>
                  </a:lnTo>
                  <a:lnTo>
                    <a:pt x="33979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pc="-1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048362" y="3240731"/>
              <a:ext cx="1946910" cy="0"/>
            </a:xfrm>
            <a:custGeom>
              <a:avLst/>
              <a:gdLst/>
              <a:ahLst/>
              <a:cxnLst/>
              <a:rect l="l" t="t" r="r" b="b"/>
              <a:pathLst>
                <a:path w="1946909">
                  <a:moveTo>
                    <a:pt x="0" y="0"/>
                  </a:moveTo>
                  <a:lnTo>
                    <a:pt x="1946871" y="0"/>
                  </a:lnTo>
                </a:path>
              </a:pathLst>
            </a:custGeom>
            <a:ln w="1295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pc="-1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985518" y="3208333"/>
              <a:ext cx="55244" cy="64769"/>
            </a:xfrm>
            <a:custGeom>
              <a:avLst/>
              <a:gdLst/>
              <a:ahLst/>
              <a:cxnLst/>
              <a:rect l="l" t="t" r="r" b="b"/>
              <a:pathLst>
                <a:path w="55245" h="64770">
                  <a:moveTo>
                    <a:pt x="0" y="0"/>
                  </a:moveTo>
                  <a:lnTo>
                    <a:pt x="0" y="64439"/>
                  </a:lnTo>
                  <a:lnTo>
                    <a:pt x="54698" y="34201"/>
                  </a:lnTo>
                  <a:lnTo>
                    <a:pt x="54698" y="305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pc="-1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350762" y="2016730"/>
              <a:ext cx="1262380" cy="893444"/>
            </a:xfrm>
            <a:custGeom>
              <a:avLst/>
              <a:gdLst/>
              <a:ahLst/>
              <a:cxnLst/>
              <a:rect l="l" t="t" r="r" b="b"/>
              <a:pathLst>
                <a:path w="1262379" h="893444">
                  <a:moveTo>
                    <a:pt x="0" y="584631"/>
                  </a:moveTo>
                  <a:lnTo>
                    <a:pt x="70561" y="658799"/>
                  </a:lnTo>
                </a:path>
                <a:path w="1262379" h="893444">
                  <a:moveTo>
                    <a:pt x="0" y="658799"/>
                  </a:moveTo>
                  <a:lnTo>
                    <a:pt x="70561" y="584631"/>
                  </a:lnTo>
                </a:path>
                <a:path w="1262379" h="893444">
                  <a:moveTo>
                    <a:pt x="240842" y="0"/>
                  </a:moveTo>
                  <a:lnTo>
                    <a:pt x="314274" y="74155"/>
                  </a:lnTo>
                </a:path>
                <a:path w="1262379" h="893444">
                  <a:moveTo>
                    <a:pt x="240842" y="74155"/>
                  </a:moveTo>
                  <a:lnTo>
                    <a:pt x="314274" y="0"/>
                  </a:lnTo>
                </a:path>
                <a:path w="1262379" h="893444">
                  <a:moveTo>
                    <a:pt x="982802" y="822236"/>
                  </a:moveTo>
                  <a:lnTo>
                    <a:pt x="1053363" y="893152"/>
                  </a:lnTo>
                </a:path>
                <a:path w="1262379" h="893444">
                  <a:moveTo>
                    <a:pt x="982802" y="893152"/>
                  </a:moveTo>
                  <a:lnTo>
                    <a:pt x="1053363" y="822236"/>
                  </a:lnTo>
                </a:path>
                <a:path w="1262379" h="893444">
                  <a:moveTo>
                    <a:pt x="1188351" y="218516"/>
                  </a:moveTo>
                  <a:lnTo>
                    <a:pt x="1262164" y="292315"/>
                  </a:lnTo>
                </a:path>
                <a:path w="1262379" h="893444">
                  <a:moveTo>
                    <a:pt x="1188351" y="292315"/>
                  </a:moveTo>
                  <a:lnTo>
                    <a:pt x="1262164" y="218516"/>
                  </a:lnTo>
                </a:path>
              </a:pathLst>
            </a:custGeom>
            <a:ln w="12951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pc="-1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726491" y="3523444"/>
            <a:ext cx="629669" cy="294055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pc="-150" dirty="0"/>
              <a:t>Paris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527148" y="2548008"/>
            <a:ext cx="790021" cy="294055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pc="-150" dirty="0"/>
              <a:t>Sénégal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349933" y="3266630"/>
            <a:ext cx="619489" cy="294055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pc="-150" dirty="0"/>
              <a:t>France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936736" y="2789146"/>
            <a:ext cx="596640" cy="294055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pc="-150" dirty="0"/>
              <a:t>Dakar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7868279" y="2474582"/>
            <a:ext cx="1157779" cy="978892"/>
            <a:chOff x="6507722" y="2045891"/>
            <a:chExt cx="957580" cy="809625"/>
          </a:xfrm>
        </p:grpSpPr>
        <p:sp>
          <p:nvSpPr>
            <p:cNvPr id="36" name="object 36"/>
            <p:cNvSpPr/>
            <p:nvPr/>
          </p:nvSpPr>
          <p:spPr>
            <a:xfrm>
              <a:off x="6514198" y="2656086"/>
              <a:ext cx="617220" cy="170180"/>
            </a:xfrm>
            <a:custGeom>
              <a:avLst/>
              <a:gdLst/>
              <a:ahLst/>
              <a:cxnLst/>
              <a:rect l="l" t="t" r="r" b="b"/>
              <a:pathLst>
                <a:path w="617220" h="170180">
                  <a:moveTo>
                    <a:pt x="0" y="0"/>
                  </a:moveTo>
                  <a:lnTo>
                    <a:pt x="617042" y="169925"/>
                  </a:lnTo>
                </a:path>
              </a:pathLst>
            </a:custGeom>
            <a:ln w="12951">
              <a:solidFill>
                <a:srgbClr val="F16421"/>
              </a:solidFill>
            </a:ln>
          </p:spPr>
          <p:txBody>
            <a:bodyPr wrap="square" lIns="0" tIns="0" rIns="0" bIns="0" rtlCol="0"/>
            <a:lstStyle/>
            <a:p>
              <a:endParaRPr spc="-1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95604" y="2784610"/>
              <a:ext cx="144780" cy="71120"/>
            </a:xfrm>
            <a:custGeom>
              <a:avLst/>
              <a:gdLst/>
              <a:ahLst/>
              <a:cxnLst/>
              <a:rect l="l" t="t" r="r" b="b"/>
              <a:pathLst>
                <a:path w="144779" h="71119">
                  <a:moveTo>
                    <a:pt x="22669" y="0"/>
                  </a:moveTo>
                  <a:lnTo>
                    <a:pt x="0" y="70561"/>
                  </a:lnTo>
                  <a:lnTo>
                    <a:pt x="144716" y="70561"/>
                  </a:lnTo>
                  <a:lnTo>
                    <a:pt x="22669" y="0"/>
                  </a:lnTo>
                  <a:close/>
                </a:path>
              </a:pathLst>
            </a:custGeom>
            <a:solidFill>
              <a:srgbClr val="F16421"/>
            </a:solidFill>
          </p:spPr>
          <p:txBody>
            <a:bodyPr wrap="square" lIns="0" tIns="0" rIns="0" bIns="0" rtlCol="0"/>
            <a:lstStyle/>
            <a:p>
              <a:endParaRPr spc="-1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39203" y="2052366"/>
              <a:ext cx="617220" cy="170180"/>
            </a:xfrm>
            <a:custGeom>
              <a:avLst/>
              <a:gdLst/>
              <a:ahLst/>
              <a:cxnLst/>
              <a:rect l="l" t="t" r="r" b="b"/>
              <a:pathLst>
                <a:path w="617220" h="170180">
                  <a:moveTo>
                    <a:pt x="0" y="0"/>
                  </a:moveTo>
                  <a:lnTo>
                    <a:pt x="616673" y="169925"/>
                  </a:lnTo>
                </a:path>
              </a:pathLst>
            </a:custGeom>
            <a:ln w="12951">
              <a:solidFill>
                <a:srgbClr val="F16421"/>
              </a:solidFill>
            </a:ln>
          </p:spPr>
          <p:txBody>
            <a:bodyPr wrap="square" lIns="0" tIns="0" rIns="0" bIns="0" rtlCol="0"/>
            <a:lstStyle/>
            <a:p>
              <a:endParaRPr spc="-1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320597" y="2180522"/>
              <a:ext cx="144780" cy="74295"/>
            </a:xfrm>
            <a:custGeom>
              <a:avLst/>
              <a:gdLst/>
              <a:ahLst/>
              <a:cxnLst/>
              <a:rect l="l" t="t" r="r" b="b"/>
              <a:pathLst>
                <a:path w="144779" h="74294">
                  <a:moveTo>
                    <a:pt x="22326" y="0"/>
                  </a:moveTo>
                  <a:lnTo>
                    <a:pt x="0" y="70929"/>
                  </a:lnTo>
                  <a:lnTo>
                    <a:pt x="144360" y="74167"/>
                  </a:lnTo>
                  <a:lnTo>
                    <a:pt x="22326" y="0"/>
                  </a:lnTo>
                  <a:close/>
                </a:path>
              </a:pathLst>
            </a:custGeom>
            <a:solidFill>
              <a:srgbClr val="F16421"/>
            </a:solidFill>
          </p:spPr>
          <p:txBody>
            <a:bodyPr wrap="square" lIns="0" tIns="0" rIns="0" bIns="0" rtlCol="0"/>
            <a:lstStyle/>
            <a:p>
              <a:endParaRPr spc="-150"/>
            </a:p>
          </p:txBody>
        </p:sp>
      </p:grpSp>
      <p:sp>
        <p:nvSpPr>
          <p:cNvPr id="40" name="object 40"/>
          <p:cNvSpPr/>
          <p:nvPr/>
        </p:nvSpPr>
        <p:spPr>
          <a:xfrm>
            <a:off x="10425020" y="1890883"/>
            <a:ext cx="85989" cy="89828"/>
          </a:xfrm>
          <a:custGeom>
            <a:avLst/>
            <a:gdLst/>
            <a:ahLst/>
            <a:cxnLst/>
            <a:rect l="l" t="t" r="r" b="b"/>
            <a:pathLst>
              <a:path w="71120" h="74294">
                <a:moveTo>
                  <a:pt x="0" y="0"/>
                </a:moveTo>
                <a:lnTo>
                  <a:pt x="70561" y="74167"/>
                </a:lnTo>
              </a:path>
              <a:path w="71120" h="74294">
                <a:moveTo>
                  <a:pt x="0" y="74167"/>
                </a:moveTo>
                <a:lnTo>
                  <a:pt x="70561" y="0"/>
                </a:lnTo>
              </a:path>
            </a:pathLst>
          </a:custGeom>
          <a:ln w="12942">
            <a:solidFill>
              <a:srgbClr val="221E1F"/>
            </a:solidFill>
          </a:ln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41" name="object 41"/>
          <p:cNvSpPr txBox="1"/>
          <p:nvPr/>
        </p:nvSpPr>
        <p:spPr>
          <a:xfrm>
            <a:off x="10340028" y="1976950"/>
            <a:ext cx="265644" cy="294055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pc="-150" dirty="0"/>
              <a:t>Cat</a:t>
            </a:r>
            <a:endParaRPr spc="-150"/>
          </a:p>
        </p:txBody>
      </p:sp>
      <p:sp>
        <p:nvSpPr>
          <p:cNvPr id="42" name="object 42"/>
          <p:cNvSpPr txBox="1"/>
          <p:nvPr/>
        </p:nvSpPr>
        <p:spPr>
          <a:xfrm>
            <a:off x="8213323" y="5656676"/>
            <a:ext cx="2538209" cy="551659"/>
          </a:xfrm>
          <a:prstGeom prst="rect">
            <a:avLst/>
          </a:prstGeom>
        </p:spPr>
        <p:txBody>
          <a:bodyPr vert="horz" wrap="square" lIns="0" tIns="63724" rIns="0" bIns="0" rtlCol="0">
            <a:spAutoFit/>
          </a:bodyPr>
          <a:lstStyle/>
          <a:p>
            <a:pPr marL="15356" marR="6142">
              <a:lnSpc>
                <a:spcPts val="1935"/>
              </a:lnSpc>
              <a:spcBef>
                <a:spcPts val="502"/>
              </a:spcBef>
            </a:pPr>
            <a:r>
              <a:rPr spc="-150" dirty="0"/>
              <a:t>« Paris est à la France ce que  Dakar est au Sénégal »</a:t>
            </a:r>
            <a:endParaRPr spc="-150"/>
          </a:p>
        </p:txBody>
      </p:sp>
      <p:sp>
        <p:nvSpPr>
          <p:cNvPr id="43" name="object 43"/>
          <p:cNvSpPr txBox="1"/>
          <p:nvPr/>
        </p:nvSpPr>
        <p:spPr>
          <a:xfrm>
            <a:off x="6800894" y="837427"/>
            <a:ext cx="3556256" cy="693079"/>
          </a:xfrm>
          <a:prstGeom prst="rect">
            <a:avLst/>
          </a:prstGeom>
        </p:spPr>
        <p:txBody>
          <a:bodyPr vert="horz" wrap="square" lIns="0" tIns="76776" rIns="0" bIns="0" rtlCol="0">
            <a:spAutoFit/>
          </a:bodyPr>
          <a:lstStyle/>
          <a:p>
            <a:pPr marL="15356" marR="6142">
              <a:lnSpc>
                <a:spcPts val="2418"/>
              </a:lnSpc>
              <a:spcBef>
                <a:spcPts val="605"/>
              </a:spcBef>
            </a:pPr>
            <a:r>
              <a:rPr spc="-150" dirty="0"/>
              <a:t>Semantic meaning, allows to  perform calculations, such as :</a:t>
            </a:r>
            <a:endParaRPr spc="-150"/>
          </a:p>
        </p:txBody>
      </p:sp>
      <p:sp>
        <p:nvSpPr>
          <p:cNvPr id="44" name="object 44"/>
          <p:cNvSpPr/>
          <p:nvPr/>
        </p:nvSpPr>
        <p:spPr>
          <a:xfrm>
            <a:off x="5919600" y="784452"/>
            <a:ext cx="349330" cy="5615383"/>
          </a:xfrm>
          <a:custGeom>
            <a:avLst/>
            <a:gdLst/>
            <a:ahLst/>
            <a:cxnLst/>
            <a:rect l="l" t="t" r="r" b="b"/>
            <a:pathLst>
              <a:path w="288925" h="4644390">
                <a:moveTo>
                  <a:pt x="288353" y="0"/>
                </a:moveTo>
                <a:lnTo>
                  <a:pt x="245556" y="9313"/>
                </a:lnTo>
                <a:lnTo>
                  <a:pt x="206282" y="34594"/>
                </a:lnTo>
                <a:lnTo>
                  <a:pt x="173970" y="71849"/>
                </a:lnTo>
                <a:lnTo>
                  <a:pt x="152060" y="117088"/>
                </a:lnTo>
                <a:lnTo>
                  <a:pt x="143992" y="166319"/>
                </a:lnTo>
                <a:lnTo>
                  <a:pt x="143992" y="2803677"/>
                </a:lnTo>
                <a:lnTo>
                  <a:pt x="135929" y="2852907"/>
                </a:lnTo>
                <a:lnTo>
                  <a:pt x="114042" y="2898146"/>
                </a:lnTo>
                <a:lnTo>
                  <a:pt x="81787" y="2935402"/>
                </a:lnTo>
                <a:lnTo>
                  <a:pt x="42621" y="2960682"/>
                </a:lnTo>
                <a:lnTo>
                  <a:pt x="0" y="2969996"/>
                </a:lnTo>
                <a:lnTo>
                  <a:pt x="42621" y="2979347"/>
                </a:lnTo>
                <a:lnTo>
                  <a:pt x="81787" y="3004716"/>
                </a:lnTo>
                <a:lnTo>
                  <a:pt x="114042" y="3042076"/>
                </a:lnTo>
                <a:lnTo>
                  <a:pt x="135929" y="3087403"/>
                </a:lnTo>
                <a:lnTo>
                  <a:pt x="143992" y="3136671"/>
                </a:lnTo>
                <a:lnTo>
                  <a:pt x="143992" y="4477677"/>
                </a:lnTo>
                <a:lnTo>
                  <a:pt x="152060" y="4526944"/>
                </a:lnTo>
                <a:lnTo>
                  <a:pt x="173970" y="4572271"/>
                </a:lnTo>
                <a:lnTo>
                  <a:pt x="206282" y="4609632"/>
                </a:lnTo>
                <a:lnTo>
                  <a:pt x="245556" y="4635001"/>
                </a:lnTo>
                <a:lnTo>
                  <a:pt x="288353" y="4644351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pc="-150"/>
          </a:p>
        </p:txBody>
      </p:sp>
      <p:sp>
        <p:nvSpPr>
          <p:cNvPr id="45" name="object 45"/>
          <p:cNvSpPr/>
          <p:nvPr/>
        </p:nvSpPr>
        <p:spPr>
          <a:xfrm>
            <a:off x="7594495" y="5485742"/>
            <a:ext cx="435319" cy="407680"/>
          </a:xfrm>
          <a:custGeom>
            <a:avLst/>
            <a:gdLst/>
            <a:ahLst/>
            <a:cxnLst/>
            <a:rect l="l" t="t" r="r" b="b"/>
            <a:pathLst>
              <a:path w="360045" h="337185">
                <a:moveTo>
                  <a:pt x="0" y="0"/>
                </a:moveTo>
                <a:lnTo>
                  <a:pt x="3703" y="57695"/>
                </a:lnTo>
                <a:lnTo>
                  <a:pt x="14288" y="108883"/>
                </a:lnTo>
                <a:lnTo>
                  <a:pt x="30969" y="153893"/>
                </a:lnTo>
                <a:lnTo>
                  <a:pt x="52959" y="193052"/>
                </a:lnTo>
                <a:lnTo>
                  <a:pt x="79472" y="226692"/>
                </a:lnTo>
                <a:lnTo>
                  <a:pt x="109720" y="255141"/>
                </a:lnTo>
                <a:lnTo>
                  <a:pt x="142918" y="278728"/>
                </a:lnTo>
                <a:lnTo>
                  <a:pt x="178278" y="297784"/>
                </a:lnTo>
                <a:lnTo>
                  <a:pt x="215015" y="312636"/>
                </a:lnTo>
                <a:lnTo>
                  <a:pt x="252342" y="323614"/>
                </a:lnTo>
                <a:lnTo>
                  <a:pt x="325617" y="335267"/>
                </a:lnTo>
                <a:lnTo>
                  <a:pt x="359994" y="336600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pc="-150"/>
          </a:p>
        </p:txBody>
      </p:sp>
      <p:grpSp>
        <p:nvGrpSpPr>
          <p:cNvPr id="46" name="object 46"/>
          <p:cNvGrpSpPr/>
          <p:nvPr/>
        </p:nvGrpSpPr>
        <p:grpSpPr>
          <a:xfrm>
            <a:off x="5075188" y="982057"/>
            <a:ext cx="381576" cy="388486"/>
            <a:chOff x="4197603" y="811449"/>
            <a:chExt cx="315595" cy="321310"/>
          </a:xfrm>
        </p:grpSpPr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7395" y="1031769"/>
              <a:ext cx="96850" cy="10079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197603" y="996844"/>
              <a:ext cx="315595" cy="62865"/>
            </a:xfrm>
            <a:custGeom>
              <a:avLst/>
              <a:gdLst/>
              <a:ahLst/>
              <a:cxnLst/>
              <a:rect l="l" t="t" r="r" b="b"/>
              <a:pathLst>
                <a:path w="315595" h="62865">
                  <a:moveTo>
                    <a:pt x="158394" y="0"/>
                  </a:moveTo>
                  <a:lnTo>
                    <a:pt x="95804" y="8058"/>
                  </a:lnTo>
                  <a:lnTo>
                    <a:pt x="19075" y="30238"/>
                  </a:lnTo>
                  <a:lnTo>
                    <a:pt x="11874" y="32765"/>
                  </a:lnTo>
                  <a:lnTo>
                    <a:pt x="4318" y="34925"/>
                  </a:lnTo>
                  <a:lnTo>
                    <a:pt x="0" y="42849"/>
                  </a:lnTo>
                  <a:lnTo>
                    <a:pt x="4318" y="57962"/>
                  </a:lnTo>
                  <a:lnTo>
                    <a:pt x="12230" y="62280"/>
                  </a:lnTo>
                  <a:lnTo>
                    <a:pt x="19799" y="59766"/>
                  </a:lnTo>
                  <a:lnTo>
                    <a:pt x="35280" y="55079"/>
                  </a:lnTo>
                  <a:lnTo>
                    <a:pt x="43192" y="52920"/>
                  </a:lnTo>
                  <a:lnTo>
                    <a:pt x="71978" y="43932"/>
                  </a:lnTo>
                  <a:lnTo>
                    <a:pt x="100931" y="36093"/>
                  </a:lnTo>
                  <a:lnTo>
                    <a:pt x="129816" y="30550"/>
                  </a:lnTo>
                  <a:lnTo>
                    <a:pt x="158394" y="28447"/>
                  </a:lnTo>
                  <a:lnTo>
                    <a:pt x="186978" y="30550"/>
                  </a:lnTo>
                  <a:lnTo>
                    <a:pt x="215861" y="36093"/>
                  </a:lnTo>
                  <a:lnTo>
                    <a:pt x="244812" y="43932"/>
                  </a:lnTo>
                  <a:lnTo>
                    <a:pt x="273596" y="52920"/>
                  </a:lnTo>
                  <a:lnTo>
                    <a:pt x="281520" y="55079"/>
                  </a:lnTo>
                  <a:lnTo>
                    <a:pt x="297002" y="59766"/>
                  </a:lnTo>
                  <a:lnTo>
                    <a:pt x="304558" y="62280"/>
                  </a:lnTo>
                  <a:lnTo>
                    <a:pt x="312470" y="57962"/>
                  </a:lnTo>
                  <a:lnTo>
                    <a:pt x="315353" y="47523"/>
                  </a:lnTo>
                  <a:lnTo>
                    <a:pt x="315353" y="46443"/>
                  </a:lnTo>
                  <a:lnTo>
                    <a:pt x="315353" y="39966"/>
                  </a:lnTo>
                  <a:lnTo>
                    <a:pt x="311391" y="34569"/>
                  </a:lnTo>
                  <a:lnTo>
                    <a:pt x="304914" y="32765"/>
                  </a:lnTo>
                  <a:lnTo>
                    <a:pt x="297713" y="30238"/>
                  </a:lnTo>
                  <a:lnTo>
                    <a:pt x="290156" y="28079"/>
                  </a:lnTo>
                  <a:lnTo>
                    <a:pt x="251800" y="16255"/>
                  </a:lnTo>
                  <a:lnTo>
                    <a:pt x="220994" y="8058"/>
                  </a:lnTo>
                  <a:lnTo>
                    <a:pt x="189847" y="2222"/>
                  </a:lnTo>
                  <a:lnTo>
                    <a:pt x="1583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pc="-150"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7763" y="811449"/>
              <a:ext cx="96837" cy="1007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197604" y="884893"/>
              <a:ext cx="315595" cy="101600"/>
            </a:xfrm>
            <a:custGeom>
              <a:avLst/>
              <a:gdLst/>
              <a:ahLst/>
              <a:cxnLst/>
              <a:rect l="l" t="t" r="r" b="b"/>
              <a:pathLst>
                <a:path w="315595" h="101600">
                  <a:moveTo>
                    <a:pt x="315353" y="79197"/>
                  </a:moveTo>
                  <a:lnTo>
                    <a:pt x="308876" y="72720"/>
                  </a:lnTo>
                  <a:lnTo>
                    <a:pt x="7912" y="72720"/>
                  </a:lnTo>
                  <a:lnTo>
                    <a:pt x="1435" y="79197"/>
                  </a:lnTo>
                  <a:lnTo>
                    <a:pt x="1435" y="95034"/>
                  </a:lnTo>
                  <a:lnTo>
                    <a:pt x="7912" y="101511"/>
                  </a:lnTo>
                  <a:lnTo>
                    <a:pt x="308876" y="101511"/>
                  </a:lnTo>
                  <a:lnTo>
                    <a:pt x="315353" y="95034"/>
                  </a:lnTo>
                  <a:lnTo>
                    <a:pt x="315353" y="87109"/>
                  </a:lnTo>
                  <a:lnTo>
                    <a:pt x="315353" y="79197"/>
                  </a:lnTo>
                  <a:close/>
                </a:path>
                <a:path w="315595" h="101600">
                  <a:moveTo>
                    <a:pt x="315353" y="14757"/>
                  </a:moveTo>
                  <a:lnTo>
                    <a:pt x="312470" y="4318"/>
                  </a:lnTo>
                  <a:lnTo>
                    <a:pt x="304558" y="0"/>
                  </a:lnTo>
                  <a:lnTo>
                    <a:pt x="297002" y="2514"/>
                  </a:lnTo>
                  <a:lnTo>
                    <a:pt x="281520" y="7200"/>
                  </a:lnTo>
                  <a:lnTo>
                    <a:pt x="273596" y="9359"/>
                  </a:lnTo>
                  <a:lnTo>
                    <a:pt x="244805" y="18351"/>
                  </a:lnTo>
                  <a:lnTo>
                    <a:pt x="215861" y="26187"/>
                  </a:lnTo>
                  <a:lnTo>
                    <a:pt x="186969" y="31737"/>
                  </a:lnTo>
                  <a:lnTo>
                    <a:pt x="158394" y="33832"/>
                  </a:lnTo>
                  <a:lnTo>
                    <a:pt x="129806" y="31737"/>
                  </a:lnTo>
                  <a:lnTo>
                    <a:pt x="100926" y="26187"/>
                  </a:lnTo>
                  <a:lnTo>
                    <a:pt x="71970" y="18351"/>
                  </a:lnTo>
                  <a:lnTo>
                    <a:pt x="43192" y="9359"/>
                  </a:lnTo>
                  <a:lnTo>
                    <a:pt x="35280" y="7200"/>
                  </a:lnTo>
                  <a:lnTo>
                    <a:pt x="19799" y="2514"/>
                  </a:lnTo>
                  <a:lnTo>
                    <a:pt x="12230" y="0"/>
                  </a:lnTo>
                  <a:lnTo>
                    <a:pt x="4318" y="4318"/>
                  </a:lnTo>
                  <a:lnTo>
                    <a:pt x="0" y="19431"/>
                  </a:lnTo>
                  <a:lnTo>
                    <a:pt x="4318" y="27355"/>
                  </a:lnTo>
                  <a:lnTo>
                    <a:pt x="11874" y="29514"/>
                  </a:lnTo>
                  <a:lnTo>
                    <a:pt x="19075" y="32029"/>
                  </a:lnTo>
                  <a:lnTo>
                    <a:pt x="64985" y="46037"/>
                  </a:lnTo>
                  <a:lnTo>
                    <a:pt x="95796" y="54229"/>
                  </a:lnTo>
                  <a:lnTo>
                    <a:pt x="126936" y="60058"/>
                  </a:lnTo>
                  <a:lnTo>
                    <a:pt x="158394" y="62280"/>
                  </a:lnTo>
                  <a:lnTo>
                    <a:pt x="189839" y="60058"/>
                  </a:lnTo>
                  <a:lnTo>
                    <a:pt x="220992" y="54229"/>
                  </a:lnTo>
                  <a:lnTo>
                    <a:pt x="251790" y="46037"/>
                  </a:lnTo>
                  <a:lnTo>
                    <a:pt x="297713" y="32029"/>
                  </a:lnTo>
                  <a:lnTo>
                    <a:pt x="304914" y="29514"/>
                  </a:lnTo>
                  <a:lnTo>
                    <a:pt x="311391" y="27711"/>
                  </a:lnTo>
                  <a:lnTo>
                    <a:pt x="315353" y="22313"/>
                  </a:lnTo>
                  <a:lnTo>
                    <a:pt x="315353" y="15836"/>
                  </a:lnTo>
                  <a:lnTo>
                    <a:pt x="315353" y="14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pc="-15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516132" y="3366746"/>
            <a:ext cx="508256" cy="29250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pc="-150" dirty="0"/>
              <a:t>(Wi)</a:t>
            </a:r>
            <a:endParaRPr spc="-150"/>
          </a:p>
        </p:txBody>
      </p:sp>
      <p:sp>
        <p:nvSpPr>
          <p:cNvPr id="52" name="object 52"/>
          <p:cNvSpPr txBox="1"/>
          <p:nvPr/>
        </p:nvSpPr>
        <p:spPr>
          <a:xfrm>
            <a:off x="987490" y="6122819"/>
            <a:ext cx="1571601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2201"/>
              </a:lnSpc>
            </a:pPr>
            <a:r>
              <a:rPr spc="-150" dirty="0"/>
              <a:t>in the dictionary</a:t>
            </a:r>
            <a:endParaRPr spc="-15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0"/>
            <a:ext cx="2089838" cy="532056"/>
          </a:xfrm>
          <a:custGeom>
            <a:avLst/>
            <a:gdLst/>
            <a:ahLst/>
            <a:cxnLst/>
            <a:rect l="l" t="t" r="r" b="b"/>
            <a:pathLst>
              <a:path w="1728470" h="440055">
                <a:moveTo>
                  <a:pt x="1728000" y="0"/>
                </a:moveTo>
                <a:lnTo>
                  <a:pt x="0" y="0"/>
                </a:lnTo>
                <a:lnTo>
                  <a:pt x="0" y="439915"/>
                </a:lnTo>
                <a:lnTo>
                  <a:pt x="863993" y="439915"/>
                </a:lnTo>
                <a:lnTo>
                  <a:pt x="1728000" y="439915"/>
                </a:lnTo>
                <a:lnTo>
                  <a:pt x="172800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1400" spc="-150">
              <a:latin typeface="+mj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8" y="1883"/>
            <a:ext cx="1816516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Embedding</a:t>
            </a:r>
          </a:p>
        </p:txBody>
      </p:sp>
      <p:sp>
        <p:nvSpPr>
          <p:cNvPr id="4" name="object 4"/>
          <p:cNvSpPr/>
          <p:nvPr/>
        </p:nvSpPr>
        <p:spPr>
          <a:xfrm>
            <a:off x="2045737" y="1785547"/>
            <a:ext cx="24568" cy="3380439"/>
          </a:xfrm>
          <a:custGeom>
            <a:avLst/>
            <a:gdLst/>
            <a:ahLst/>
            <a:cxnLst/>
            <a:rect l="l" t="t" r="r" b="b"/>
            <a:pathLst>
              <a:path w="20319" h="2795904">
                <a:moveTo>
                  <a:pt x="9899" y="-8999"/>
                </a:moveTo>
                <a:lnTo>
                  <a:pt x="9899" y="2804409"/>
                </a:lnTo>
              </a:path>
            </a:pathLst>
          </a:custGeom>
          <a:ln w="37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57072" y="1785547"/>
            <a:ext cx="24568" cy="3380439"/>
          </a:xfrm>
          <a:custGeom>
            <a:avLst/>
            <a:gdLst/>
            <a:ahLst/>
            <a:cxnLst/>
            <a:rect l="l" t="t" r="r" b="b"/>
            <a:pathLst>
              <a:path w="20319" h="2795904">
                <a:moveTo>
                  <a:pt x="10077" y="-8999"/>
                </a:moveTo>
                <a:lnTo>
                  <a:pt x="10077" y="2804409"/>
                </a:lnTo>
              </a:path>
            </a:pathLst>
          </a:custGeom>
          <a:ln w="381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9408" y="3147059"/>
            <a:ext cx="72937" cy="143571"/>
          </a:xfrm>
          <a:custGeom>
            <a:avLst/>
            <a:gdLst/>
            <a:ahLst/>
            <a:cxnLst/>
            <a:rect l="l" t="t" r="r" b="b"/>
            <a:pathLst>
              <a:path w="60325" h="118744">
                <a:moveTo>
                  <a:pt x="59766" y="0"/>
                </a:moveTo>
                <a:lnTo>
                  <a:pt x="0" y="0"/>
                </a:lnTo>
                <a:lnTo>
                  <a:pt x="0" y="118440"/>
                </a:lnTo>
                <a:lnTo>
                  <a:pt x="59766" y="118440"/>
                </a:lnTo>
                <a:lnTo>
                  <a:pt x="59766" y="0"/>
                </a:lnTo>
                <a:close/>
              </a:path>
            </a:pathLst>
          </a:custGeom>
          <a:solidFill>
            <a:srgbClr val="FFD327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4053" y="1820845"/>
            <a:ext cx="105183" cy="3250726"/>
          </a:xfrm>
          <a:prstGeom prst="rect">
            <a:avLst/>
          </a:prstGeom>
        </p:spPr>
        <p:txBody>
          <a:bodyPr vert="horz" wrap="square" lIns="0" tIns="29175" rIns="0" bIns="0" rtlCol="0">
            <a:spAutoFit/>
          </a:bodyPr>
          <a:lstStyle/>
          <a:p>
            <a:pPr marL="15356">
              <a:spcBef>
                <a:spcPts val="230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3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91"/>
              </a:spcBef>
            </a:pPr>
            <a:r>
              <a:rPr sz="967" spc="-150" dirty="0">
                <a:latin typeface="+mj-lt"/>
                <a:cs typeface="Courier New"/>
              </a:rPr>
              <a:t>1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15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 marR="6142">
              <a:lnSpc>
                <a:spcPct val="109200"/>
              </a:lnSpc>
            </a:pPr>
            <a:r>
              <a:rPr sz="967" spc="-150" dirty="0">
                <a:latin typeface="+mj-lt"/>
                <a:cs typeface="Courier New"/>
              </a:rPr>
              <a:t>…  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97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0</a:t>
            </a:r>
            <a:endParaRPr sz="967" spc="-150">
              <a:latin typeface="+mj-lt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19600" y="784452"/>
            <a:ext cx="349330" cy="5615383"/>
          </a:xfrm>
          <a:custGeom>
            <a:avLst/>
            <a:gdLst/>
            <a:ahLst/>
            <a:cxnLst/>
            <a:rect l="l" t="t" r="r" b="b"/>
            <a:pathLst>
              <a:path w="288925" h="4644390">
                <a:moveTo>
                  <a:pt x="288353" y="0"/>
                </a:moveTo>
                <a:lnTo>
                  <a:pt x="245556" y="9313"/>
                </a:lnTo>
                <a:lnTo>
                  <a:pt x="206282" y="34594"/>
                </a:lnTo>
                <a:lnTo>
                  <a:pt x="173970" y="71849"/>
                </a:lnTo>
                <a:lnTo>
                  <a:pt x="152060" y="117088"/>
                </a:lnTo>
                <a:lnTo>
                  <a:pt x="143992" y="166319"/>
                </a:lnTo>
                <a:lnTo>
                  <a:pt x="143992" y="2803677"/>
                </a:lnTo>
                <a:lnTo>
                  <a:pt x="135929" y="2852907"/>
                </a:lnTo>
                <a:lnTo>
                  <a:pt x="114042" y="2898146"/>
                </a:lnTo>
                <a:lnTo>
                  <a:pt x="81787" y="2935402"/>
                </a:lnTo>
                <a:lnTo>
                  <a:pt x="42621" y="2960682"/>
                </a:lnTo>
                <a:lnTo>
                  <a:pt x="0" y="2969996"/>
                </a:lnTo>
                <a:lnTo>
                  <a:pt x="42621" y="2979347"/>
                </a:lnTo>
                <a:lnTo>
                  <a:pt x="81787" y="3004716"/>
                </a:lnTo>
                <a:lnTo>
                  <a:pt x="114042" y="3042076"/>
                </a:lnTo>
                <a:lnTo>
                  <a:pt x="135929" y="3087403"/>
                </a:lnTo>
                <a:lnTo>
                  <a:pt x="143992" y="3136671"/>
                </a:lnTo>
                <a:lnTo>
                  <a:pt x="143992" y="4477677"/>
                </a:lnTo>
                <a:lnTo>
                  <a:pt x="152060" y="4526944"/>
                </a:lnTo>
                <a:lnTo>
                  <a:pt x="173970" y="4572271"/>
                </a:lnTo>
                <a:lnTo>
                  <a:pt x="206282" y="4609632"/>
                </a:lnTo>
                <a:lnTo>
                  <a:pt x="245556" y="4635001"/>
                </a:lnTo>
                <a:lnTo>
                  <a:pt x="288353" y="4644351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30962" y="1694152"/>
            <a:ext cx="751635" cy="2238783"/>
            <a:chOff x="6890399" y="1400411"/>
            <a:chExt cx="621665" cy="1851660"/>
          </a:xfrm>
        </p:grpSpPr>
        <p:sp>
          <p:nvSpPr>
            <p:cNvPr id="10" name="object 10"/>
            <p:cNvSpPr/>
            <p:nvPr/>
          </p:nvSpPr>
          <p:spPr>
            <a:xfrm>
              <a:off x="6904799" y="2191685"/>
              <a:ext cx="318770" cy="217804"/>
            </a:xfrm>
            <a:custGeom>
              <a:avLst/>
              <a:gdLst/>
              <a:ahLst/>
              <a:cxnLst/>
              <a:rect l="l" t="t" r="r" b="b"/>
              <a:pathLst>
                <a:path w="318770" h="217805">
                  <a:moveTo>
                    <a:pt x="45364" y="0"/>
                  </a:moveTo>
                  <a:lnTo>
                    <a:pt x="45364" y="217804"/>
                  </a:lnTo>
                </a:path>
                <a:path w="318770" h="217805">
                  <a:moveTo>
                    <a:pt x="0" y="0"/>
                  </a:moveTo>
                  <a:lnTo>
                    <a:pt x="0" y="217804"/>
                  </a:lnTo>
                </a:path>
                <a:path w="318770" h="217805">
                  <a:moveTo>
                    <a:pt x="91084" y="0"/>
                  </a:moveTo>
                  <a:lnTo>
                    <a:pt x="91084" y="217804"/>
                  </a:lnTo>
                </a:path>
                <a:path w="318770" h="217805">
                  <a:moveTo>
                    <a:pt x="136436" y="0"/>
                  </a:moveTo>
                  <a:lnTo>
                    <a:pt x="136436" y="217804"/>
                  </a:lnTo>
                </a:path>
                <a:path w="318770" h="217805">
                  <a:moveTo>
                    <a:pt x="182156" y="0"/>
                  </a:moveTo>
                  <a:lnTo>
                    <a:pt x="182156" y="217804"/>
                  </a:lnTo>
                </a:path>
                <a:path w="318770" h="217805">
                  <a:moveTo>
                    <a:pt x="227520" y="0"/>
                  </a:moveTo>
                  <a:lnTo>
                    <a:pt x="227520" y="217804"/>
                  </a:lnTo>
                </a:path>
                <a:path w="318770" h="217805">
                  <a:moveTo>
                    <a:pt x="273240" y="0"/>
                  </a:moveTo>
                  <a:lnTo>
                    <a:pt x="273240" y="217804"/>
                  </a:lnTo>
                </a:path>
                <a:path w="318770" h="217805">
                  <a:moveTo>
                    <a:pt x="318604" y="0"/>
                  </a:moveTo>
                  <a:lnTo>
                    <a:pt x="318604" y="217804"/>
                  </a:lnTo>
                </a:path>
              </a:pathLst>
            </a:custGeom>
            <a:ln w="28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273797" y="1403650"/>
              <a:ext cx="234950" cy="1844675"/>
            </a:xfrm>
            <a:custGeom>
              <a:avLst/>
              <a:gdLst/>
              <a:ahLst/>
              <a:cxnLst/>
              <a:rect l="l" t="t" r="r" b="b"/>
              <a:pathLst>
                <a:path w="234950" h="1844675">
                  <a:moveTo>
                    <a:pt x="0" y="771118"/>
                  </a:moveTo>
                  <a:lnTo>
                    <a:pt x="234721" y="0"/>
                  </a:lnTo>
                </a:path>
                <a:path w="234950" h="1844675">
                  <a:moveTo>
                    <a:pt x="0" y="1006195"/>
                  </a:moveTo>
                  <a:lnTo>
                    <a:pt x="234721" y="1844636"/>
                  </a:lnTo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12" name="object 12"/>
          <p:cNvSpPr/>
          <p:nvPr/>
        </p:nvSpPr>
        <p:spPr>
          <a:xfrm>
            <a:off x="9159263" y="3461762"/>
            <a:ext cx="0" cy="263340"/>
          </a:xfrm>
          <a:custGeom>
            <a:avLst/>
            <a:gdLst/>
            <a:ahLst/>
            <a:cxnLst/>
            <a:rect l="l" t="t" r="r" b="b"/>
            <a:pathLst>
              <a:path h="217805">
                <a:moveTo>
                  <a:pt x="0" y="0"/>
                </a:moveTo>
                <a:lnTo>
                  <a:pt x="0" y="217792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59263" y="3137492"/>
            <a:ext cx="0" cy="263340"/>
          </a:xfrm>
          <a:custGeom>
            <a:avLst/>
            <a:gdLst/>
            <a:ahLst/>
            <a:cxnLst/>
            <a:rect l="l" t="t" r="r" b="b"/>
            <a:pathLst>
              <a:path h="217805">
                <a:moveTo>
                  <a:pt x="0" y="0"/>
                </a:moveTo>
                <a:lnTo>
                  <a:pt x="0" y="217792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59263" y="2813207"/>
            <a:ext cx="0" cy="263340"/>
          </a:xfrm>
          <a:custGeom>
            <a:avLst/>
            <a:gdLst/>
            <a:ahLst/>
            <a:cxnLst/>
            <a:rect l="l" t="t" r="r" b="b"/>
            <a:pathLst>
              <a:path h="217805">
                <a:moveTo>
                  <a:pt x="0" y="0"/>
                </a:moveTo>
                <a:lnTo>
                  <a:pt x="0" y="217805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59263" y="2488936"/>
            <a:ext cx="0" cy="263340"/>
          </a:xfrm>
          <a:custGeom>
            <a:avLst/>
            <a:gdLst/>
            <a:ahLst/>
            <a:cxnLst/>
            <a:rect l="l" t="t" r="r" b="b"/>
            <a:pathLst>
              <a:path h="217805">
                <a:moveTo>
                  <a:pt x="0" y="0"/>
                </a:moveTo>
                <a:lnTo>
                  <a:pt x="0" y="217804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59263" y="2164665"/>
            <a:ext cx="0" cy="263340"/>
          </a:xfrm>
          <a:custGeom>
            <a:avLst/>
            <a:gdLst/>
            <a:ahLst/>
            <a:cxnLst/>
            <a:rect l="l" t="t" r="r" b="b"/>
            <a:pathLst>
              <a:path h="217805">
                <a:moveTo>
                  <a:pt x="0" y="0"/>
                </a:moveTo>
                <a:lnTo>
                  <a:pt x="0" y="217804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59263" y="1839965"/>
            <a:ext cx="0" cy="263340"/>
          </a:xfrm>
          <a:custGeom>
            <a:avLst/>
            <a:gdLst/>
            <a:ahLst/>
            <a:cxnLst/>
            <a:rect l="l" t="t" r="r" b="b"/>
            <a:pathLst>
              <a:path h="217805">
                <a:moveTo>
                  <a:pt x="0" y="0"/>
                </a:moveTo>
                <a:lnTo>
                  <a:pt x="0" y="217792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59263" y="3786463"/>
            <a:ext cx="0" cy="263340"/>
          </a:xfrm>
          <a:custGeom>
            <a:avLst/>
            <a:gdLst/>
            <a:ahLst/>
            <a:cxnLst/>
            <a:rect l="l" t="t" r="r" b="b"/>
            <a:pathLst>
              <a:path h="217804">
                <a:moveTo>
                  <a:pt x="0" y="0"/>
                </a:moveTo>
                <a:lnTo>
                  <a:pt x="0" y="217805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159263" y="1515696"/>
            <a:ext cx="0" cy="263340"/>
          </a:xfrm>
          <a:custGeom>
            <a:avLst/>
            <a:gdLst/>
            <a:ahLst/>
            <a:cxnLst/>
            <a:rect l="l" t="t" r="r" b="b"/>
            <a:pathLst>
              <a:path h="217805">
                <a:moveTo>
                  <a:pt x="0" y="0"/>
                </a:moveTo>
                <a:lnTo>
                  <a:pt x="0" y="217792"/>
                </a:lnTo>
              </a:path>
            </a:pathLst>
          </a:custGeom>
          <a:ln w="28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98658" y="2325604"/>
            <a:ext cx="1491754" cy="916158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281775">
              <a:lnSpc>
                <a:spcPts val="2188"/>
              </a:lnSpc>
              <a:spcBef>
                <a:spcPts val="544"/>
              </a:spcBef>
            </a:pPr>
            <a:r>
              <a:rPr sz="2176" spc="-150" dirty="0">
                <a:latin typeface="+mj-lt"/>
                <a:cs typeface="Arial MT"/>
              </a:rPr>
              <a:t>Need only :  60.000</a:t>
            </a:r>
            <a:endParaRPr sz="2176" spc="-150">
              <a:latin typeface="+mj-lt"/>
              <a:cs typeface="Arial MT"/>
            </a:endParaRPr>
          </a:p>
          <a:p>
            <a:pPr marL="15356">
              <a:lnSpc>
                <a:spcPts val="2188"/>
              </a:lnSpc>
            </a:pPr>
            <a:r>
              <a:rPr sz="2176" spc="-150" dirty="0">
                <a:latin typeface="+mj-lt"/>
                <a:cs typeface="Arial MT"/>
              </a:rPr>
              <a:t>Parameters :-)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52240" y="1796602"/>
            <a:ext cx="1620738" cy="1441395"/>
          </a:xfrm>
          <a:prstGeom prst="rect">
            <a:avLst/>
          </a:prstGeom>
        </p:spPr>
        <p:txBody>
          <a:bodyPr vert="horz" wrap="square" lIns="0" tIns="39154" rIns="0" bIns="0" rtlCol="0">
            <a:spAutoFit/>
          </a:bodyPr>
          <a:lstStyle/>
          <a:p>
            <a:pPr marL="15356">
              <a:spcBef>
                <a:spcPts val="307"/>
              </a:spcBef>
            </a:pPr>
            <a:r>
              <a:rPr sz="1693" spc="-150" dirty="0">
                <a:solidFill>
                  <a:srgbClr val="CCCCCC"/>
                </a:solidFill>
                <a:latin typeface="+mj-lt"/>
                <a:cs typeface="Arial MT"/>
              </a:rPr>
              <a:t>Example :</a:t>
            </a:r>
            <a:endParaRPr sz="1693" spc="-150">
              <a:latin typeface="+mj-lt"/>
              <a:cs typeface="Arial MT"/>
            </a:endParaRPr>
          </a:p>
          <a:p>
            <a:pPr marL="19962" marR="6142">
              <a:lnSpc>
                <a:spcPts val="1935"/>
              </a:lnSpc>
              <a:spcBef>
                <a:spcPts val="605"/>
              </a:spcBef>
            </a:pPr>
            <a:r>
              <a:rPr sz="1935" spc="-150" dirty="0">
                <a:latin typeface="+mj-lt"/>
                <a:cs typeface="Arial MT"/>
              </a:rPr>
              <a:t>Embedding size :  200</a:t>
            </a:r>
            <a:endParaRPr sz="1935" spc="-150">
              <a:latin typeface="+mj-lt"/>
              <a:cs typeface="Arial MT"/>
            </a:endParaRPr>
          </a:p>
          <a:p>
            <a:pPr marL="19962" marR="229566">
              <a:lnSpc>
                <a:spcPts val="1922"/>
              </a:lnSpc>
              <a:spcBef>
                <a:spcPts val="689"/>
              </a:spcBef>
            </a:pPr>
            <a:r>
              <a:rPr sz="1935" spc="-150" dirty="0">
                <a:latin typeface="+mj-lt"/>
                <a:cs typeface="Arial MT"/>
              </a:rPr>
              <a:t>Sentence size :  300 words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3220" y="891401"/>
            <a:ext cx="4215760" cy="46210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902" spc="-150" dirty="0">
                <a:latin typeface="+mj-lt"/>
                <a:cs typeface="Arial MT"/>
              </a:rPr>
              <a:t>Solution 2 : Using </a:t>
            </a:r>
            <a:r>
              <a:rPr sz="2902" b="1" spc="-150" dirty="0">
                <a:latin typeface="+mj-lt"/>
                <a:cs typeface="Arial MT"/>
              </a:rPr>
              <a:t>embedding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20250" y="5357220"/>
            <a:ext cx="1840316" cy="551659"/>
          </a:xfrm>
          <a:prstGeom prst="rect">
            <a:avLst/>
          </a:prstGeom>
        </p:spPr>
        <p:txBody>
          <a:bodyPr vert="horz" wrap="square" lIns="0" tIns="63724" rIns="0" bIns="0" rtlCol="0">
            <a:spAutoFit/>
          </a:bodyPr>
          <a:lstStyle/>
          <a:p>
            <a:pPr marL="263347" marR="6142" indent="-248760">
              <a:lnSpc>
                <a:spcPts val="1935"/>
              </a:lnSpc>
              <a:spcBef>
                <a:spcPts val="502"/>
              </a:spcBef>
            </a:pPr>
            <a:r>
              <a:rPr sz="1935" spc="-150" dirty="0">
                <a:latin typeface="+mj-lt"/>
                <a:cs typeface="Arial MT"/>
              </a:rPr>
              <a:t>Long </a:t>
            </a:r>
            <a:r>
              <a:rPr sz="1935" b="1" spc="-150" dirty="0">
                <a:latin typeface="+mj-lt"/>
                <a:cs typeface="Arial MT"/>
              </a:rPr>
              <a:t>sparse vector</a:t>
            </a:r>
            <a:r>
              <a:rPr sz="1935" spc="-150" dirty="0">
                <a:latin typeface="+mj-lt"/>
                <a:cs typeface="Arial MT"/>
              </a:rPr>
              <a:t>,  whose value just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45160" y="5846895"/>
            <a:ext cx="2112871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indicates membership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18343" y="4051861"/>
            <a:ext cx="542036" cy="312503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935" spc="-150" dirty="0">
                <a:latin typeface="+mj-lt"/>
                <a:cs typeface="Arial MT"/>
              </a:rPr>
              <a:t>Short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93869" y="4128577"/>
            <a:ext cx="1237625" cy="230832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8"/>
              </a:lnSpc>
            </a:pPr>
            <a:r>
              <a:rPr sz="1935" spc="-150" dirty="0">
                <a:latin typeface="+mj-lt"/>
                <a:cs typeface="Arial MT"/>
              </a:rPr>
              <a:t>dense vector,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18343" y="4296040"/>
            <a:ext cx="2013830" cy="807446"/>
          </a:xfrm>
          <a:prstGeom prst="rect">
            <a:avLst/>
          </a:prstGeom>
        </p:spPr>
        <p:txBody>
          <a:bodyPr vert="horz" wrap="square" lIns="0" tIns="65259" rIns="0" bIns="0" rtlCol="0">
            <a:spAutoFit/>
          </a:bodyPr>
          <a:lstStyle/>
          <a:p>
            <a:pPr marL="15356" marR="6142" algn="just">
              <a:lnSpc>
                <a:spcPct val="83000"/>
              </a:lnSpc>
              <a:spcBef>
                <a:spcPts val="514"/>
              </a:spcBef>
            </a:pPr>
            <a:r>
              <a:rPr sz="1935" spc="-150" dirty="0">
                <a:latin typeface="+mj-lt"/>
                <a:cs typeface="Arial MT"/>
              </a:rPr>
              <a:t>whose value carries a  semantic meaning of  the word.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09153" y="837427"/>
            <a:ext cx="3897908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Number of parameters required :</a:t>
            </a:r>
            <a:endParaRPr sz="2418" spc="-150">
              <a:latin typeface="+mj-l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30767" y="3420411"/>
            <a:ext cx="798469" cy="798469"/>
            <a:chOff x="8048155" y="2828171"/>
            <a:chExt cx="660400" cy="660400"/>
          </a:xfrm>
        </p:grpSpPr>
        <p:sp>
          <p:nvSpPr>
            <p:cNvPr id="32" name="object 32"/>
            <p:cNvSpPr/>
            <p:nvPr/>
          </p:nvSpPr>
          <p:spPr>
            <a:xfrm>
              <a:off x="8048155" y="2828171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401408" y="206273"/>
                  </a:moveTo>
                  <a:lnTo>
                    <a:pt x="394550" y="161594"/>
                  </a:lnTo>
                  <a:lnTo>
                    <a:pt x="375450" y="123431"/>
                  </a:lnTo>
                  <a:lnTo>
                    <a:pt x="346265" y="93764"/>
                  </a:lnTo>
                  <a:lnTo>
                    <a:pt x="334086" y="87452"/>
                  </a:lnTo>
                  <a:lnTo>
                    <a:pt x="334086" y="228600"/>
                  </a:lnTo>
                  <a:lnTo>
                    <a:pt x="334086" y="236156"/>
                  </a:lnTo>
                  <a:lnTo>
                    <a:pt x="322846" y="254279"/>
                  </a:lnTo>
                  <a:lnTo>
                    <a:pt x="307124" y="268516"/>
                  </a:lnTo>
                  <a:lnTo>
                    <a:pt x="287959" y="277825"/>
                  </a:lnTo>
                  <a:lnTo>
                    <a:pt x="266407" y="281152"/>
                  </a:lnTo>
                  <a:lnTo>
                    <a:pt x="244843" y="277825"/>
                  </a:lnTo>
                  <a:lnTo>
                    <a:pt x="225717" y="268516"/>
                  </a:lnTo>
                  <a:lnTo>
                    <a:pt x="210108" y="254279"/>
                  </a:lnTo>
                  <a:lnTo>
                    <a:pt x="199085" y="236156"/>
                  </a:lnTo>
                  <a:lnTo>
                    <a:pt x="195122" y="232562"/>
                  </a:lnTo>
                  <a:lnTo>
                    <a:pt x="202679" y="224993"/>
                  </a:lnTo>
                  <a:lnTo>
                    <a:pt x="210248" y="224993"/>
                  </a:lnTo>
                  <a:lnTo>
                    <a:pt x="210248" y="228600"/>
                  </a:lnTo>
                  <a:lnTo>
                    <a:pt x="220027" y="244081"/>
                  </a:lnTo>
                  <a:lnTo>
                    <a:pt x="232638" y="256006"/>
                  </a:lnTo>
                  <a:lnTo>
                    <a:pt x="248107" y="263690"/>
                  </a:lnTo>
                  <a:lnTo>
                    <a:pt x="266407" y="266395"/>
                  </a:lnTo>
                  <a:lnTo>
                    <a:pt x="283171" y="263690"/>
                  </a:lnTo>
                  <a:lnTo>
                    <a:pt x="298805" y="256006"/>
                  </a:lnTo>
                  <a:lnTo>
                    <a:pt x="312267" y="244081"/>
                  </a:lnTo>
                  <a:lnTo>
                    <a:pt x="322567" y="228600"/>
                  </a:lnTo>
                  <a:lnTo>
                    <a:pt x="322567" y="224993"/>
                  </a:lnTo>
                  <a:lnTo>
                    <a:pt x="330123" y="224993"/>
                  </a:lnTo>
                  <a:lnTo>
                    <a:pt x="334086" y="228600"/>
                  </a:lnTo>
                  <a:lnTo>
                    <a:pt x="334086" y="87452"/>
                  </a:lnTo>
                  <a:lnTo>
                    <a:pt x="322567" y="81470"/>
                  </a:lnTo>
                  <a:lnTo>
                    <a:pt x="322567" y="157683"/>
                  </a:lnTo>
                  <a:lnTo>
                    <a:pt x="322567" y="172440"/>
                  </a:lnTo>
                  <a:lnTo>
                    <a:pt x="315366" y="176403"/>
                  </a:lnTo>
                  <a:lnTo>
                    <a:pt x="300240" y="176403"/>
                  </a:lnTo>
                  <a:lnTo>
                    <a:pt x="296291" y="172440"/>
                  </a:lnTo>
                  <a:lnTo>
                    <a:pt x="296291" y="157683"/>
                  </a:lnTo>
                  <a:lnTo>
                    <a:pt x="300240" y="150114"/>
                  </a:lnTo>
                  <a:lnTo>
                    <a:pt x="315366" y="150114"/>
                  </a:lnTo>
                  <a:lnTo>
                    <a:pt x="322567" y="157683"/>
                  </a:lnTo>
                  <a:lnTo>
                    <a:pt x="322567" y="81470"/>
                  </a:lnTo>
                  <a:lnTo>
                    <a:pt x="309194" y="74523"/>
                  </a:lnTo>
                  <a:lnTo>
                    <a:pt x="266407" y="67678"/>
                  </a:lnTo>
                  <a:lnTo>
                    <a:pt x="236524" y="72428"/>
                  </a:lnTo>
                  <a:lnTo>
                    <a:pt x="236524" y="157683"/>
                  </a:lnTo>
                  <a:lnTo>
                    <a:pt x="236524" y="172440"/>
                  </a:lnTo>
                  <a:lnTo>
                    <a:pt x="232562" y="176403"/>
                  </a:lnTo>
                  <a:lnTo>
                    <a:pt x="217805" y="176403"/>
                  </a:lnTo>
                  <a:lnTo>
                    <a:pt x="210248" y="172440"/>
                  </a:lnTo>
                  <a:lnTo>
                    <a:pt x="210248" y="157683"/>
                  </a:lnTo>
                  <a:lnTo>
                    <a:pt x="217805" y="150114"/>
                  </a:lnTo>
                  <a:lnTo>
                    <a:pt x="232562" y="150114"/>
                  </a:lnTo>
                  <a:lnTo>
                    <a:pt x="236524" y="157683"/>
                  </a:lnTo>
                  <a:lnTo>
                    <a:pt x="236524" y="72428"/>
                  </a:lnTo>
                  <a:lnTo>
                    <a:pt x="185267" y="93764"/>
                  </a:lnTo>
                  <a:lnTo>
                    <a:pt x="155016" y="123431"/>
                  </a:lnTo>
                  <a:lnTo>
                    <a:pt x="135026" y="161594"/>
                  </a:lnTo>
                  <a:lnTo>
                    <a:pt x="127800" y="206273"/>
                  </a:lnTo>
                  <a:lnTo>
                    <a:pt x="135026" y="249072"/>
                  </a:lnTo>
                  <a:lnTo>
                    <a:pt x="155016" y="286143"/>
                  </a:lnTo>
                  <a:lnTo>
                    <a:pt x="185267" y="315328"/>
                  </a:lnTo>
                  <a:lnTo>
                    <a:pt x="223227" y="334429"/>
                  </a:lnTo>
                  <a:lnTo>
                    <a:pt x="266407" y="341274"/>
                  </a:lnTo>
                  <a:lnTo>
                    <a:pt x="309194" y="334429"/>
                  </a:lnTo>
                  <a:lnTo>
                    <a:pt x="346265" y="315328"/>
                  </a:lnTo>
                  <a:lnTo>
                    <a:pt x="375450" y="286143"/>
                  </a:lnTo>
                  <a:lnTo>
                    <a:pt x="378015" y="281152"/>
                  </a:lnTo>
                  <a:lnTo>
                    <a:pt x="394550" y="249072"/>
                  </a:lnTo>
                  <a:lnTo>
                    <a:pt x="398399" y="224993"/>
                  </a:lnTo>
                  <a:lnTo>
                    <a:pt x="401408" y="206273"/>
                  </a:lnTo>
                  <a:close/>
                </a:path>
                <a:path w="660400" h="660400">
                  <a:moveTo>
                    <a:pt x="555129" y="18719"/>
                  </a:moveTo>
                  <a:lnTo>
                    <a:pt x="553199" y="8851"/>
                  </a:lnTo>
                  <a:lnTo>
                    <a:pt x="548144" y="1892"/>
                  </a:lnTo>
                  <a:lnTo>
                    <a:pt x="544880" y="0"/>
                  </a:lnTo>
                  <a:lnTo>
                    <a:pt x="4267" y="0"/>
                  </a:lnTo>
                  <a:lnTo>
                    <a:pt x="1574" y="1892"/>
                  </a:lnTo>
                  <a:lnTo>
                    <a:pt x="0" y="4775"/>
                  </a:lnTo>
                  <a:lnTo>
                    <a:pt x="0" y="441490"/>
                  </a:lnTo>
                  <a:lnTo>
                    <a:pt x="1574" y="444385"/>
                  </a:lnTo>
                  <a:lnTo>
                    <a:pt x="7480" y="448589"/>
                  </a:lnTo>
                  <a:lnTo>
                    <a:pt x="15125" y="449999"/>
                  </a:lnTo>
                  <a:lnTo>
                    <a:pt x="199085" y="449999"/>
                  </a:lnTo>
                  <a:lnTo>
                    <a:pt x="172808" y="517321"/>
                  </a:lnTo>
                  <a:lnTo>
                    <a:pt x="142570" y="517321"/>
                  </a:lnTo>
                  <a:lnTo>
                    <a:pt x="142570" y="547560"/>
                  </a:lnTo>
                  <a:lnTo>
                    <a:pt x="390245" y="547560"/>
                  </a:lnTo>
                  <a:lnTo>
                    <a:pt x="386283" y="539991"/>
                  </a:lnTo>
                  <a:lnTo>
                    <a:pt x="386283" y="517321"/>
                  </a:lnTo>
                  <a:lnTo>
                    <a:pt x="375119" y="517321"/>
                  </a:lnTo>
                  <a:lnTo>
                    <a:pt x="348843" y="449999"/>
                  </a:lnTo>
                  <a:lnTo>
                    <a:pt x="386283" y="449999"/>
                  </a:lnTo>
                  <a:lnTo>
                    <a:pt x="386283" y="427672"/>
                  </a:lnTo>
                  <a:lnTo>
                    <a:pt x="386283" y="397433"/>
                  </a:lnTo>
                  <a:lnTo>
                    <a:pt x="386283" y="382676"/>
                  </a:lnTo>
                  <a:lnTo>
                    <a:pt x="289090" y="382676"/>
                  </a:lnTo>
                  <a:lnTo>
                    <a:pt x="289090" y="405003"/>
                  </a:lnTo>
                  <a:lnTo>
                    <a:pt x="289090" y="423722"/>
                  </a:lnTo>
                  <a:lnTo>
                    <a:pt x="281520" y="427672"/>
                  </a:lnTo>
                  <a:lnTo>
                    <a:pt x="266407" y="427672"/>
                  </a:lnTo>
                  <a:lnTo>
                    <a:pt x="262801" y="423722"/>
                  </a:lnTo>
                  <a:lnTo>
                    <a:pt x="262801" y="405003"/>
                  </a:lnTo>
                  <a:lnTo>
                    <a:pt x="266407" y="397433"/>
                  </a:lnTo>
                  <a:lnTo>
                    <a:pt x="281520" y="397433"/>
                  </a:lnTo>
                  <a:lnTo>
                    <a:pt x="289090" y="405003"/>
                  </a:lnTo>
                  <a:lnTo>
                    <a:pt x="289090" y="382676"/>
                  </a:lnTo>
                  <a:lnTo>
                    <a:pt x="22682" y="382676"/>
                  </a:lnTo>
                  <a:lnTo>
                    <a:pt x="22682" y="44996"/>
                  </a:lnTo>
                  <a:lnTo>
                    <a:pt x="24028" y="36804"/>
                  </a:lnTo>
                  <a:lnTo>
                    <a:pt x="27851" y="29654"/>
                  </a:lnTo>
                  <a:lnTo>
                    <a:pt x="33756" y="24599"/>
                  </a:lnTo>
                  <a:lnTo>
                    <a:pt x="41402" y="22682"/>
                  </a:lnTo>
                  <a:lnTo>
                    <a:pt x="506526" y="22682"/>
                  </a:lnTo>
                  <a:lnTo>
                    <a:pt x="514210" y="24549"/>
                  </a:lnTo>
                  <a:lnTo>
                    <a:pt x="520522" y="29210"/>
                  </a:lnTo>
                  <a:lnTo>
                    <a:pt x="525399" y="35293"/>
                  </a:lnTo>
                  <a:lnTo>
                    <a:pt x="528840" y="41402"/>
                  </a:lnTo>
                  <a:lnTo>
                    <a:pt x="528840" y="150114"/>
                  </a:lnTo>
                  <a:lnTo>
                    <a:pt x="555129" y="150114"/>
                  </a:lnTo>
                  <a:lnTo>
                    <a:pt x="555129" y="22682"/>
                  </a:lnTo>
                  <a:lnTo>
                    <a:pt x="555129" y="18719"/>
                  </a:lnTo>
                  <a:close/>
                </a:path>
                <a:path w="660400" h="660400">
                  <a:moveTo>
                    <a:pt x="660247" y="195122"/>
                  </a:moveTo>
                  <a:lnTo>
                    <a:pt x="658888" y="185204"/>
                  </a:lnTo>
                  <a:lnTo>
                    <a:pt x="655066" y="178117"/>
                  </a:lnTo>
                  <a:lnTo>
                    <a:pt x="649160" y="173863"/>
                  </a:lnTo>
                  <a:lnTo>
                    <a:pt x="641527" y="172440"/>
                  </a:lnTo>
                  <a:lnTo>
                    <a:pt x="633958" y="172440"/>
                  </a:lnTo>
                  <a:lnTo>
                    <a:pt x="633958" y="221399"/>
                  </a:lnTo>
                  <a:lnTo>
                    <a:pt x="633958" y="273596"/>
                  </a:lnTo>
                  <a:lnTo>
                    <a:pt x="551522" y="273596"/>
                  </a:lnTo>
                  <a:lnTo>
                    <a:pt x="551522" y="465112"/>
                  </a:lnTo>
                  <a:lnTo>
                    <a:pt x="551522" y="494995"/>
                  </a:lnTo>
                  <a:lnTo>
                    <a:pt x="551522" y="521271"/>
                  </a:lnTo>
                  <a:lnTo>
                    <a:pt x="551522" y="633603"/>
                  </a:lnTo>
                  <a:lnTo>
                    <a:pt x="547560" y="641159"/>
                  </a:lnTo>
                  <a:lnTo>
                    <a:pt x="540359" y="641159"/>
                  </a:lnTo>
                  <a:lnTo>
                    <a:pt x="536409" y="633603"/>
                  </a:lnTo>
                  <a:lnTo>
                    <a:pt x="536409" y="521271"/>
                  </a:lnTo>
                  <a:lnTo>
                    <a:pt x="551522" y="521271"/>
                  </a:lnTo>
                  <a:lnTo>
                    <a:pt x="551522" y="494995"/>
                  </a:lnTo>
                  <a:lnTo>
                    <a:pt x="536409" y="494995"/>
                  </a:lnTo>
                  <a:lnTo>
                    <a:pt x="536409" y="465112"/>
                  </a:lnTo>
                  <a:lnTo>
                    <a:pt x="540359" y="457555"/>
                  </a:lnTo>
                  <a:lnTo>
                    <a:pt x="547560" y="457555"/>
                  </a:lnTo>
                  <a:lnTo>
                    <a:pt x="551522" y="465112"/>
                  </a:lnTo>
                  <a:lnTo>
                    <a:pt x="551522" y="273596"/>
                  </a:lnTo>
                  <a:lnTo>
                    <a:pt x="450367" y="273596"/>
                  </a:lnTo>
                  <a:lnTo>
                    <a:pt x="450367" y="221399"/>
                  </a:lnTo>
                  <a:lnTo>
                    <a:pt x="633958" y="221399"/>
                  </a:lnTo>
                  <a:lnTo>
                    <a:pt x="633958" y="172440"/>
                  </a:lnTo>
                  <a:lnTo>
                    <a:pt x="442810" y="172440"/>
                  </a:lnTo>
                  <a:lnTo>
                    <a:pt x="435013" y="173863"/>
                  </a:lnTo>
                  <a:lnTo>
                    <a:pt x="429120" y="178117"/>
                  </a:lnTo>
                  <a:lnTo>
                    <a:pt x="425386" y="185204"/>
                  </a:lnTo>
                  <a:lnTo>
                    <a:pt x="424091" y="195122"/>
                  </a:lnTo>
                  <a:lnTo>
                    <a:pt x="424091" y="637552"/>
                  </a:lnTo>
                  <a:lnTo>
                    <a:pt x="425386" y="647433"/>
                  </a:lnTo>
                  <a:lnTo>
                    <a:pt x="429120" y="654392"/>
                  </a:lnTo>
                  <a:lnTo>
                    <a:pt x="435013" y="658520"/>
                  </a:lnTo>
                  <a:lnTo>
                    <a:pt x="442810" y="659879"/>
                  </a:lnTo>
                  <a:lnTo>
                    <a:pt x="641527" y="659879"/>
                  </a:lnTo>
                  <a:lnTo>
                    <a:pt x="660247" y="637552"/>
                  </a:lnTo>
                  <a:lnTo>
                    <a:pt x="660247" y="521271"/>
                  </a:lnTo>
                  <a:lnTo>
                    <a:pt x="660247" y="494995"/>
                  </a:lnTo>
                  <a:lnTo>
                    <a:pt x="660247" y="457555"/>
                  </a:lnTo>
                  <a:lnTo>
                    <a:pt x="660247" y="273596"/>
                  </a:lnTo>
                  <a:lnTo>
                    <a:pt x="660247" y="221399"/>
                  </a:lnTo>
                  <a:lnTo>
                    <a:pt x="660247" y="195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284680" y="3092141"/>
              <a:ext cx="64135" cy="51435"/>
            </a:xfrm>
            <a:custGeom>
              <a:avLst/>
              <a:gdLst/>
              <a:ahLst/>
              <a:cxnLst/>
              <a:rect l="l" t="t" r="r" b="b"/>
              <a:pathLst>
                <a:path w="64134" h="51435">
                  <a:moveTo>
                    <a:pt x="63715" y="0"/>
                  </a:moveTo>
                  <a:lnTo>
                    <a:pt x="63715" y="6032"/>
                  </a:lnTo>
                  <a:lnTo>
                    <a:pt x="0" y="6032"/>
                  </a:lnTo>
                  <a:lnTo>
                    <a:pt x="0" y="901"/>
                  </a:lnTo>
                  <a:lnTo>
                    <a:pt x="0" y="21145"/>
                  </a:lnTo>
                  <a:lnTo>
                    <a:pt x="9955" y="42768"/>
                  </a:lnTo>
                  <a:lnTo>
                    <a:pt x="31857" y="51028"/>
                  </a:lnTo>
                  <a:lnTo>
                    <a:pt x="53760" y="45248"/>
                  </a:lnTo>
                  <a:lnTo>
                    <a:pt x="63715" y="24752"/>
                  </a:lnTo>
                  <a:lnTo>
                    <a:pt x="63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2240" y="4272530"/>
            <a:ext cx="2895216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-150" dirty="0">
                <a:latin typeface="+mj-lt"/>
                <a:cs typeface="Arial MT"/>
              </a:rPr>
              <a:t>Embedding techniques :</a:t>
            </a:r>
            <a:endParaRPr sz="2418" spc="-150">
              <a:latin typeface="+mj-l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91236" y="5002039"/>
            <a:ext cx="1503271" cy="114805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31478">
              <a:spcBef>
                <a:spcPts val="121"/>
              </a:spcBef>
            </a:pPr>
            <a:r>
              <a:rPr sz="1693" spc="-150" dirty="0">
                <a:latin typeface="+mj-lt"/>
                <a:cs typeface="Arial MT"/>
              </a:rPr>
              <a:t>Keras embedding</a:t>
            </a:r>
          </a:p>
          <a:p>
            <a:pPr marL="15356" marR="925173">
              <a:lnSpc>
                <a:spcPts val="1705"/>
              </a:lnSpc>
              <a:spcBef>
                <a:spcPts val="1681"/>
              </a:spcBef>
            </a:pPr>
            <a:r>
              <a:rPr sz="1693" spc="-150" dirty="0">
                <a:latin typeface="+mj-lt"/>
                <a:cs typeface="Arial MT"/>
              </a:rPr>
              <a:t>CBOW,  SG,</a:t>
            </a:r>
          </a:p>
          <a:p>
            <a:pPr marL="15356">
              <a:lnSpc>
                <a:spcPts val="1687"/>
              </a:lnSpc>
            </a:pPr>
            <a:r>
              <a:rPr sz="1693" spc="-150" dirty="0">
                <a:latin typeface="+mj-lt"/>
                <a:cs typeface="Arial MT"/>
              </a:rPr>
              <a:t>GloVe,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192189" y="4867114"/>
            <a:ext cx="998086" cy="494937"/>
          </a:xfrm>
          <a:prstGeom prst="rect">
            <a:avLst/>
          </a:prstGeom>
        </p:spPr>
        <p:txBody>
          <a:bodyPr vert="horz" wrap="square" lIns="0" tIns="58350" rIns="0" bIns="0" rtlCol="0">
            <a:spAutoFit/>
          </a:bodyPr>
          <a:lstStyle/>
          <a:p>
            <a:pPr marL="15356" marR="6142" indent="69100">
              <a:lnSpc>
                <a:spcPts val="1693"/>
              </a:lnSpc>
              <a:spcBef>
                <a:spcPts val="459"/>
              </a:spcBef>
            </a:pPr>
            <a:r>
              <a:rPr sz="1693" spc="-150" dirty="0">
                <a:latin typeface="+mj-lt"/>
                <a:cs typeface="Arial MT"/>
              </a:rPr>
              <a:t>Contextual  embedding</a:t>
            </a:r>
            <a:endParaRPr sz="1693" spc="-150">
              <a:latin typeface="+mj-l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92190" y="5605758"/>
            <a:ext cx="998853" cy="493386"/>
          </a:xfrm>
          <a:prstGeom prst="rect">
            <a:avLst/>
          </a:prstGeom>
        </p:spPr>
        <p:txBody>
          <a:bodyPr vert="horz" wrap="square" lIns="0" tIns="56814" rIns="0" bIns="0" rtlCol="0">
            <a:spAutoFit/>
          </a:bodyPr>
          <a:lstStyle/>
          <a:p>
            <a:pPr marL="15356" marR="6142" indent="431492">
              <a:lnSpc>
                <a:spcPts val="1705"/>
              </a:lnSpc>
              <a:spcBef>
                <a:spcPts val="447"/>
              </a:spcBef>
            </a:pPr>
            <a:r>
              <a:rPr sz="1693" spc="-150" dirty="0">
                <a:latin typeface="+mj-lt"/>
                <a:cs typeface="Arial MT"/>
              </a:rPr>
              <a:t>Global  embedding</a:t>
            </a:r>
            <a:endParaRPr sz="1693" spc="-150">
              <a:latin typeface="+mj-lt"/>
              <a:cs typeface="Arial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12687" y="5485297"/>
            <a:ext cx="174281" cy="871406"/>
          </a:xfrm>
          <a:custGeom>
            <a:avLst/>
            <a:gdLst/>
            <a:ahLst/>
            <a:cxnLst/>
            <a:rect l="l" t="t" r="r" b="b"/>
            <a:pathLst>
              <a:path w="144145" h="720725">
                <a:moveTo>
                  <a:pt x="143992" y="0"/>
                </a:moveTo>
                <a:lnTo>
                  <a:pt x="117559" y="8669"/>
                </a:lnTo>
                <a:lnTo>
                  <a:pt x="94497" y="31548"/>
                </a:lnTo>
                <a:lnTo>
                  <a:pt x="78184" y="63945"/>
                </a:lnTo>
                <a:lnTo>
                  <a:pt x="71996" y="101168"/>
                </a:lnTo>
                <a:lnTo>
                  <a:pt x="71996" y="237959"/>
                </a:lnTo>
                <a:lnTo>
                  <a:pt x="65808" y="275032"/>
                </a:lnTo>
                <a:lnTo>
                  <a:pt x="49495" y="307446"/>
                </a:lnTo>
                <a:lnTo>
                  <a:pt x="26433" y="330408"/>
                </a:lnTo>
                <a:lnTo>
                  <a:pt x="0" y="339128"/>
                </a:lnTo>
                <a:lnTo>
                  <a:pt x="26433" y="347795"/>
                </a:lnTo>
                <a:lnTo>
                  <a:pt x="49495" y="370670"/>
                </a:lnTo>
                <a:lnTo>
                  <a:pt x="65808" y="403062"/>
                </a:lnTo>
                <a:lnTo>
                  <a:pt x="71996" y="440283"/>
                </a:lnTo>
                <a:lnTo>
                  <a:pt x="71996" y="618845"/>
                </a:lnTo>
                <a:lnTo>
                  <a:pt x="78184" y="656123"/>
                </a:lnTo>
                <a:lnTo>
                  <a:pt x="94497" y="688643"/>
                </a:lnTo>
                <a:lnTo>
                  <a:pt x="117559" y="711644"/>
                </a:lnTo>
                <a:lnTo>
                  <a:pt x="143992" y="720369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3117" y="4962546"/>
            <a:ext cx="174281" cy="436854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144005" y="0"/>
                </a:moveTo>
                <a:lnTo>
                  <a:pt x="117564" y="4332"/>
                </a:lnTo>
                <a:lnTo>
                  <a:pt x="94499" y="15754"/>
                </a:lnTo>
                <a:lnTo>
                  <a:pt x="78184" y="31900"/>
                </a:lnTo>
                <a:lnTo>
                  <a:pt x="71996" y="50406"/>
                </a:lnTo>
                <a:lnTo>
                  <a:pt x="71996" y="119164"/>
                </a:lnTo>
                <a:lnTo>
                  <a:pt x="65810" y="137667"/>
                </a:lnTo>
                <a:lnTo>
                  <a:pt x="49499" y="153809"/>
                </a:lnTo>
                <a:lnTo>
                  <a:pt x="26438" y="165226"/>
                </a:lnTo>
                <a:lnTo>
                  <a:pt x="0" y="169557"/>
                </a:lnTo>
                <a:lnTo>
                  <a:pt x="26438" y="173945"/>
                </a:lnTo>
                <a:lnTo>
                  <a:pt x="49499" y="185489"/>
                </a:lnTo>
                <a:lnTo>
                  <a:pt x="65810" y="201758"/>
                </a:lnTo>
                <a:lnTo>
                  <a:pt x="71996" y="220319"/>
                </a:lnTo>
                <a:lnTo>
                  <a:pt x="71996" y="309968"/>
                </a:lnTo>
                <a:lnTo>
                  <a:pt x="78184" y="328528"/>
                </a:lnTo>
                <a:lnTo>
                  <a:pt x="94499" y="344792"/>
                </a:lnTo>
                <a:lnTo>
                  <a:pt x="117564" y="356331"/>
                </a:lnTo>
                <a:lnTo>
                  <a:pt x="144005" y="360718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075188" y="982057"/>
            <a:ext cx="381576" cy="388486"/>
            <a:chOff x="4197603" y="811449"/>
            <a:chExt cx="315595" cy="321310"/>
          </a:xfrm>
        </p:grpSpPr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7395" y="1031769"/>
              <a:ext cx="96850" cy="1007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197603" y="996844"/>
              <a:ext cx="315595" cy="62865"/>
            </a:xfrm>
            <a:custGeom>
              <a:avLst/>
              <a:gdLst/>
              <a:ahLst/>
              <a:cxnLst/>
              <a:rect l="l" t="t" r="r" b="b"/>
              <a:pathLst>
                <a:path w="315595" h="62865">
                  <a:moveTo>
                    <a:pt x="158394" y="0"/>
                  </a:moveTo>
                  <a:lnTo>
                    <a:pt x="95804" y="8058"/>
                  </a:lnTo>
                  <a:lnTo>
                    <a:pt x="19075" y="30238"/>
                  </a:lnTo>
                  <a:lnTo>
                    <a:pt x="11874" y="32765"/>
                  </a:lnTo>
                  <a:lnTo>
                    <a:pt x="4318" y="34925"/>
                  </a:lnTo>
                  <a:lnTo>
                    <a:pt x="0" y="42849"/>
                  </a:lnTo>
                  <a:lnTo>
                    <a:pt x="4318" y="57962"/>
                  </a:lnTo>
                  <a:lnTo>
                    <a:pt x="12230" y="62280"/>
                  </a:lnTo>
                  <a:lnTo>
                    <a:pt x="19799" y="59766"/>
                  </a:lnTo>
                  <a:lnTo>
                    <a:pt x="35280" y="55079"/>
                  </a:lnTo>
                  <a:lnTo>
                    <a:pt x="43192" y="52920"/>
                  </a:lnTo>
                  <a:lnTo>
                    <a:pt x="71978" y="43932"/>
                  </a:lnTo>
                  <a:lnTo>
                    <a:pt x="100931" y="36093"/>
                  </a:lnTo>
                  <a:lnTo>
                    <a:pt x="129816" y="30550"/>
                  </a:lnTo>
                  <a:lnTo>
                    <a:pt x="158394" y="28447"/>
                  </a:lnTo>
                  <a:lnTo>
                    <a:pt x="186978" y="30550"/>
                  </a:lnTo>
                  <a:lnTo>
                    <a:pt x="215861" y="36093"/>
                  </a:lnTo>
                  <a:lnTo>
                    <a:pt x="244812" y="43932"/>
                  </a:lnTo>
                  <a:lnTo>
                    <a:pt x="273596" y="52920"/>
                  </a:lnTo>
                  <a:lnTo>
                    <a:pt x="281520" y="55079"/>
                  </a:lnTo>
                  <a:lnTo>
                    <a:pt x="297002" y="59766"/>
                  </a:lnTo>
                  <a:lnTo>
                    <a:pt x="304558" y="62280"/>
                  </a:lnTo>
                  <a:lnTo>
                    <a:pt x="312470" y="57962"/>
                  </a:lnTo>
                  <a:lnTo>
                    <a:pt x="315353" y="47523"/>
                  </a:lnTo>
                  <a:lnTo>
                    <a:pt x="315353" y="46443"/>
                  </a:lnTo>
                  <a:lnTo>
                    <a:pt x="315353" y="39966"/>
                  </a:lnTo>
                  <a:lnTo>
                    <a:pt x="311391" y="34569"/>
                  </a:lnTo>
                  <a:lnTo>
                    <a:pt x="304914" y="32765"/>
                  </a:lnTo>
                  <a:lnTo>
                    <a:pt x="297713" y="30238"/>
                  </a:lnTo>
                  <a:lnTo>
                    <a:pt x="290156" y="28079"/>
                  </a:lnTo>
                  <a:lnTo>
                    <a:pt x="251800" y="16255"/>
                  </a:lnTo>
                  <a:lnTo>
                    <a:pt x="220994" y="8058"/>
                  </a:lnTo>
                  <a:lnTo>
                    <a:pt x="189847" y="2222"/>
                  </a:lnTo>
                  <a:lnTo>
                    <a:pt x="1583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7763" y="811449"/>
              <a:ext cx="96837" cy="10079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197604" y="884893"/>
              <a:ext cx="315595" cy="101600"/>
            </a:xfrm>
            <a:custGeom>
              <a:avLst/>
              <a:gdLst/>
              <a:ahLst/>
              <a:cxnLst/>
              <a:rect l="l" t="t" r="r" b="b"/>
              <a:pathLst>
                <a:path w="315595" h="101600">
                  <a:moveTo>
                    <a:pt x="315353" y="79197"/>
                  </a:moveTo>
                  <a:lnTo>
                    <a:pt x="308876" y="72720"/>
                  </a:lnTo>
                  <a:lnTo>
                    <a:pt x="7912" y="72720"/>
                  </a:lnTo>
                  <a:lnTo>
                    <a:pt x="1435" y="79197"/>
                  </a:lnTo>
                  <a:lnTo>
                    <a:pt x="1435" y="95034"/>
                  </a:lnTo>
                  <a:lnTo>
                    <a:pt x="7912" y="101511"/>
                  </a:lnTo>
                  <a:lnTo>
                    <a:pt x="308876" y="101511"/>
                  </a:lnTo>
                  <a:lnTo>
                    <a:pt x="315353" y="95034"/>
                  </a:lnTo>
                  <a:lnTo>
                    <a:pt x="315353" y="87109"/>
                  </a:lnTo>
                  <a:lnTo>
                    <a:pt x="315353" y="79197"/>
                  </a:lnTo>
                  <a:close/>
                </a:path>
                <a:path w="315595" h="101600">
                  <a:moveTo>
                    <a:pt x="315353" y="14757"/>
                  </a:moveTo>
                  <a:lnTo>
                    <a:pt x="312470" y="4318"/>
                  </a:lnTo>
                  <a:lnTo>
                    <a:pt x="304558" y="0"/>
                  </a:lnTo>
                  <a:lnTo>
                    <a:pt x="297002" y="2514"/>
                  </a:lnTo>
                  <a:lnTo>
                    <a:pt x="281520" y="7200"/>
                  </a:lnTo>
                  <a:lnTo>
                    <a:pt x="273596" y="9359"/>
                  </a:lnTo>
                  <a:lnTo>
                    <a:pt x="244805" y="18351"/>
                  </a:lnTo>
                  <a:lnTo>
                    <a:pt x="215861" y="26187"/>
                  </a:lnTo>
                  <a:lnTo>
                    <a:pt x="186969" y="31737"/>
                  </a:lnTo>
                  <a:lnTo>
                    <a:pt x="158394" y="33832"/>
                  </a:lnTo>
                  <a:lnTo>
                    <a:pt x="129806" y="31737"/>
                  </a:lnTo>
                  <a:lnTo>
                    <a:pt x="100926" y="26187"/>
                  </a:lnTo>
                  <a:lnTo>
                    <a:pt x="71970" y="18351"/>
                  </a:lnTo>
                  <a:lnTo>
                    <a:pt x="43192" y="9359"/>
                  </a:lnTo>
                  <a:lnTo>
                    <a:pt x="35280" y="7200"/>
                  </a:lnTo>
                  <a:lnTo>
                    <a:pt x="19799" y="2514"/>
                  </a:lnTo>
                  <a:lnTo>
                    <a:pt x="12230" y="0"/>
                  </a:lnTo>
                  <a:lnTo>
                    <a:pt x="4318" y="4318"/>
                  </a:lnTo>
                  <a:lnTo>
                    <a:pt x="0" y="19431"/>
                  </a:lnTo>
                  <a:lnTo>
                    <a:pt x="4318" y="27355"/>
                  </a:lnTo>
                  <a:lnTo>
                    <a:pt x="11874" y="29514"/>
                  </a:lnTo>
                  <a:lnTo>
                    <a:pt x="19075" y="32029"/>
                  </a:lnTo>
                  <a:lnTo>
                    <a:pt x="64985" y="46037"/>
                  </a:lnTo>
                  <a:lnTo>
                    <a:pt x="95796" y="54229"/>
                  </a:lnTo>
                  <a:lnTo>
                    <a:pt x="126936" y="60058"/>
                  </a:lnTo>
                  <a:lnTo>
                    <a:pt x="158394" y="62280"/>
                  </a:lnTo>
                  <a:lnTo>
                    <a:pt x="189839" y="60058"/>
                  </a:lnTo>
                  <a:lnTo>
                    <a:pt x="220992" y="54229"/>
                  </a:lnTo>
                  <a:lnTo>
                    <a:pt x="251790" y="46037"/>
                  </a:lnTo>
                  <a:lnTo>
                    <a:pt x="297713" y="32029"/>
                  </a:lnTo>
                  <a:lnTo>
                    <a:pt x="304914" y="29514"/>
                  </a:lnTo>
                  <a:lnTo>
                    <a:pt x="311391" y="27711"/>
                  </a:lnTo>
                  <a:lnTo>
                    <a:pt x="315353" y="22313"/>
                  </a:lnTo>
                  <a:lnTo>
                    <a:pt x="315353" y="15836"/>
                  </a:lnTo>
                  <a:lnTo>
                    <a:pt x="315353" y="14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 spc="-150">
                <a:latin typeface="+mj-lt"/>
              </a:endParaRPr>
            </a:p>
          </p:txBody>
        </p:sp>
      </p:grpSp>
      <p:sp>
        <p:nvSpPr>
          <p:cNvPr id="45" name="object 45"/>
          <p:cNvSpPr/>
          <p:nvPr/>
        </p:nvSpPr>
        <p:spPr>
          <a:xfrm>
            <a:off x="2921488" y="3265447"/>
            <a:ext cx="261806" cy="609600"/>
          </a:xfrm>
          <a:custGeom>
            <a:avLst/>
            <a:gdLst/>
            <a:ahLst/>
            <a:cxnLst/>
            <a:rect l="l" t="t" r="r" b="b"/>
            <a:pathLst>
              <a:path w="216535" h="504189">
                <a:moveTo>
                  <a:pt x="0" y="0"/>
                </a:moveTo>
                <a:lnTo>
                  <a:pt x="0" y="503999"/>
                </a:lnTo>
                <a:lnTo>
                  <a:pt x="216369" y="252006"/>
                </a:lnTo>
                <a:lnTo>
                  <a:pt x="0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42854" y="3323659"/>
            <a:ext cx="912864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z="2176" spc="-150" dirty="0">
                <a:latin typeface="+mj-lt"/>
                <a:cs typeface="Arial MT"/>
              </a:rPr>
              <a:t>(Word</a:t>
            </a:r>
            <a:r>
              <a:rPr sz="1904" spc="-150" baseline="-7936" dirty="0">
                <a:latin typeface="+mj-lt"/>
                <a:cs typeface="Arial MT"/>
              </a:rPr>
              <a:t>i </a:t>
            </a:r>
            <a:r>
              <a:rPr sz="2176" spc="-150" dirty="0">
                <a:latin typeface="+mj-lt"/>
                <a:cs typeface="Arial MT"/>
              </a:rPr>
              <a:t>)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0673" y="3280695"/>
            <a:ext cx="32246" cy="583496"/>
          </a:xfrm>
          <a:custGeom>
            <a:avLst/>
            <a:gdLst/>
            <a:ahLst/>
            <a:cxnLst/>
            <a:rect l="l" t="t" r="r" b="b"/>
            <a:pathLst>
              <a:path w="26670" h="482600">
                <a:moveTo>
                  <a:pt x="26276" y="0"/>
                </a:moveTo>
                <a:lnTo>
                  <a:pt x="26631" y="0"/>
                </a:lnTo>
                <a:lnTo>
                  <a:pt x="21958" y="0"/>
                </a:lnTo>
                <a:lnTo>
                  <a:pt x="17271" y="1079"/>
                </a:lnTo>
                <a:lnTo>
                  <a:pt x="13322" y="3594"/>
                </a:lnTo>
                <a:lnTo>
                  <a:pt x="9359" y="5753"/>
                </a:lnTo>
                <a:lnTo>
                  <a:pt x="5753" y="9359"/>
                </a:lnTo>
                <a:lnTo>
                  <a:pt x="3594" y="13309"/>
                </a:lnTo>
                <a:lnTo>
                  <a:pt x="1079" y="17272"/>
                </a:lnTo>
                <a:lnTo>
                  <a:pt x="0" y="21958"/>
                </a:lnTo>
                <a:lnTo>
                  <a:pt x="0" y="26631"/>
                </a:lnTo>
                <a:lnTo>
                  <a:pt x="0" y="455752"/>
                </a:lnTo>
                <a:lnTo>
                  <a:pt x="0" y="460438"/>
                </a:lnTo>
                <a:lnTo>
                  <a:pt x="1079" y="465112"/>
                </a:lnTo>
                <a:lnTo>
                  <a:pt x="3594" y="469074"/>
                </a:lnTo>
                <a:lnTo>
                  <a:pt x="5753" y="473036"/>
                </a:lnTo>
                <a:lnTo>
                  <a:pt x="9359" y="476631"/>
                </a:lnTo>
                <a:lnTo>
                  <a:pt x="13322" y="478790"/>
                </a:lnTo>
                <a:lnTo>
                  <a:pt x="17271" y="481317"/>
                </a:lnTo>
                <a:lnTo>
                  <a:pt x="21958" y="482396"/>
                </a:lnTo>
                <a:lnTo>
                  <a:pt x="26631" y="482396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61359" y="3280695"/>
            <a:ext cx="32246" cy="583496"/>
          </a:xfrm>
          <a:custGeom>
            <a:avLst/>
            <a:gdLst/>
            <a:ahLst/>
            <a:cxnLst/>
            <a:rect l="l" t="t" r="r" b="b"/>
            <a:pathLst>
              <a:path w="26670" h="482600">
                <a:moveTo>
                  <a:pt x="0" y="482396"/>
                </a:moveTo>
                <a:lnTo>
                  <a:pt x="4673" y="482396"/>
                </a:lnTo>
                <a:lnTo>
                  <a:pt x="9359" y="481317"/>
                </a:lnTo>
                <a:lnTo>
                  <a:pt x="13322" y="478790"/>
                </a:lnTo>
                <a:lnTo>
                  <a:pt x="17284" y="476631"/>
                </a:lnTo>
                <a:lnTo>
                  <a:pt x="20878" y="473036"/>
                </a:lnTo>
                <a:lnTo>
                  <a:pt x="23037" y="469074"/>
                </a:lnTo>
                <a:lnTo>
                  <a:pt x="25552" y="465112"/>
                </a:lnTo>
                <a:lnTo>
                  <a:pt x="26644" y="460438"/>
                </a:lnTo>
                <a:lnTo>
                  <a:pt x="26644" y="26276"/>
                </a:lnTo>
                <a:lnTo>
                  <a:pt x="26644" y="26631"/>
                </a:lnTo>
                <a:lnTo>
                  <a:pt x="26644" y="21958"/>
                </a:lnTo>
                <a:lnTo>
                  <a:pt x="25552" y="17272"/>
                </a:lnTo>
                <a:lnTo>
                  <a:pt x="23037" y="13309"/>
                </a:lnTo>
                <a:lnTo>
                  <a:pt x="20878" y="9359"/>
                </a:lnTo>
                <a:lnTo>
                  <a:pt x="17284" y="5753"/>
                </a:lnTo>
                <a:lnTo>
                  <a:pt x="13322" y="3594"/>
                </a:lnTo>
                <a:lnTo>
                  <a:pt x="9359" y="1079"/>
                </a:lnTo>
                <a:lnTo>
                  <a:pt x="4673" y="0"/>
                </a:lnTo>
                <a:lnTo>
                  <a:pt x="0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88544" y="3300315"/>
            <a:ext cx="326297" cy="501577"/>
          </a:xfrm>
          <a:prstGeom prst="rect">
            <a:avLst/>
          </a:prstGeom>
        </p:spPr>
        <p:txBody>
          <a:bodyPr vert="horz" wrap="square" lIns="0" tIns="29175" rIns="0" bIns="0" rtlCol="0">
            <a:spAutoFit/>
          </a:bodyPr>
          <a:lstStyle/>
          <a:p>
            <a:pPr marL="15356">
              <a:spcBef>
                <a:spcPts val="230"/>
              </a:spcBef>
            </a:pPr>
            <a:r>
              <a:rPr sz="967" spc="-150" dirty="0">
                <a:latin typeface="+mj-lt"/>
                <a:cs typeface="Courier New"/>
              </a:rPr>
              <a:t>0.34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4.2</a:t>
            </a:r>
            <a:endParaRPr sz="967" spc="-150">
              <a:latin typeface="+mj-lt"/>
              <a:cs typeface="Courier New"/>
            </a:endParaRPr>
          </a:p>
          <a:p>
            <a:pPr marL="15356">
              <a:spcBef>
                <a:spcPts val="109"/>
              </a:spcBef>
            </a:pPr>
            <a:r>
              <a:rPr sz="967" spc="-150" dirty="0">
                <a:latin typeface="+mj-lt"/>
                <a:cs typeface="Courier New"/>
              </a:rPr>
              <a:t>1.57</a:t>
            </a:r>
            <a:endParaRPr sz="967" spc="-150">
              <a:latin typeface="+mj-lt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691237" y="6106849"/>
            <a:ext cx="323226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1941"/>
              </a:lnSpc>
            </a:pPr>
            <a:r>
              <a:rPr sz="1693" spc="-150" dirty="0">
                <a:latin typeface="+mj-lt"/>
                <a:cs typeface="Arial MT"/>
              </a:rPr>
              <a:t>etc.</a:t>
            </a:r>
            <a:endParaRPr sz="1693" spc="-150">
              <a:latin typeface="+mj-l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87490" y="6122819"/>
            <a:ext cx="1571601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6">
              <a:lnSpc>
                <a:spcPts val="2201"/>
              </a:lnSpc>
            </a:pPr>
            <a:r>
              <a:rPr sz="1935" spc="-150" dirty="0">
                <a:latin typeface="+mj-lt"/>
                <a:cs typeface="Arial MT"/>
              </a:rPr>
              <a:t>in the dictionary</a:t>
            </a:r>
            <a:endParaRPr sz="1935" spc="-150">
              <a:latin typeface="+mj-l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22674" y="3366746"/>
            <a:ext cx="50748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46067">
              <a:spcBef>
                <a:spcPts val="121"/>
              </a:spcBef>
            </a:pPr>
            <a:r>
              <a:rPr sz="2176" spc="-150" dirty="0">
                <a:latin typeface="+mj-lt"/>
                <a:cs typeface="Arial MT"/>
              </a:rPr>
              <a:t>(W</a:t>
            </a:r>
            <a:r>
              <a:rPr sz="1904" spc="-150" baseline="-7936" dirty="0">
                <a:latin typeface="+mj-lt"/>
                <a:cs typeface="Arial MT"/>
              </a:rPr>
              <a:t>i</a:t>
            </a:r>
            <a:r>
              <a:rPr sz="2176" spc="-150" dirty="0">
                <a:latin typeface="+mj-lt"/>
                <a:cs typeface="Arial MT"/>
              </a:rPr>
              <a:t>)</a:t>
            </a:r>
            <a:endParaRPr sz="2176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78567" y="2246677"/>
            <a:ext cx="12714076" cy="206221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61422">
              <a:lnSpc>
                <a:spcPct val="100000"/>
              </a:lnSpc>
              <a:spcBef>
                <a:spcPts val="121"/>
              </a:spcBef>
            </a:pPr>
            <a:r>
              <a:rPr sz="2000" spc="-150" dirty="0">
                <a:latin typeface="+mj-lt"/>
              </a:rPr>
              <a:t>Word2Vec</a:t>
            </a:r>
            <a:endParaRPr lang="fr-FR" spc="-150" dirty="0">
              <a:latin typeface="+mj-lt"/>
            </a:endParaRPr>
          </a:p>
          <a:p>
            <a:pPr marL="61422">
              <a:lnSpc>
                <a:spcPct val="100000"/>
              </a:lnSpc>
              <a:spcBef>
                <a:spcPts val="121"/>
              </a:spcBef>
            </a:pPr>
            <a:endParaRPr lang="fr-FR" sz="1800" spc="-150" dirty="0">
              <a:latin typeface="+mj-lt"/>
            </a:endParaRPr>
          </a:p>
          <a:p>
            <a:pPr marL="61422">
              <a:lnSpc>
                <a:spcPct val="100000"/>
              </a:lnSpc>
              <a:spcBef>
                <a:spcPts val="121"/>
              </a:spcBef>
            </a:pPr>
            <a:r>
              <a:rPr sz="1800" spc="-150" dirty="0" err="1">
                <a:latin typeface="+mj-lt"/>
              </a:rPr>
              <a:t>Approche</a:t>
            </a:r>
            <a:r>
              <a:rPr sz="1800" spc="-150" dirty="0">
                <a:latin typeface="+mj-lt"/>
              </a:rPr>
              <a:t> ayant pour objectif de constituer des dictionnaires dont la  </a:t>
            </a:r>
            <a:r>
              <a:rPr sz="1800" spc="-150" dirty="0" err="1">
                <a:latin typeface="+mj-lt"/>
              </a:rPr>
              <a:t>représentation</a:t>
            </a:r>
            <a:r>
              <a:rPr sz="1800" spc="-150" dirty="0">
                <a:latin typeface="+mj-lt"/>
              </a:rPr>
              <a:t> </a:t>
            </a:r>
            <a:endParaRPr lang="fr-FR" sz="1800" spc="-150" dirty="0">
              <a:latin typeface="+mj-lt"/>
            </a:endParaRPr>
          </a:p>
          <a:p>
            <a:pPr marL="61422">
              <a:lnSpc>
                <a:spcPct val="100000"/>
              </a:lnSpc>
              <a:spcBef>
                <a:spcPts val="121"/>
              </a:spcBef>
            </a:pPr>
            <a:r>
              <a:rPr sz="1800" spc="-150" dirty="0" err="1">
                <a:latin typeface="+mj-lt"/>
              </a:rPr>
              <a:t>vectorielle</a:t>
            </a:r>
            <a:r>
              <a:rPr sz="1800" spc="-150" dirty="0">
                <a:latin typeface="+mj-lt"/>
              </a:rPr>
              <a:t> des mots est basée sur le contexte et donc  de la </a:t>
            </a:r>
            <a:r>
              <a:rPr sz="1800" spc="-150" dirty="0" err="1">
                <a:latin typeface="+mj-lt"/>
              </a:rPr>
              <a:t>sémantique</a:t>
            </a:r>
            <a:r>
              <a:rPr sz="1800" spc="-150" dirty="0">
                <a:latin typeface="+mj-lt"/>
              </a:rPr>
              <a:t>.</a:t>
            </a:r>
            <a:endParaRPr lang="fr-FR" sz="1800" spc="-150" dirty="0">
              <a:latin typeface="+mj-lt"/>
            </a:endParaRPr>
          </a:p>
          <a:p>
            <a:pPr marL="61422">
              <a:lnSpc>
                <a:spcPct val="100000"/>
              </a:lnSpc>
              <a:spcBef>
                <a:spcPts val="121"/>
              </a:spcBef>
            </a:pPr>
            <a:r>
              <a:rPr sz="1800" spc="-150" dirty="0">
                <a:latin typeface="+mj-lt"/>
              </a:rPr>
              <a:t>Des dictionnaires construits à partir de gros corpus sont disponibles. </a:t>
            </a:r>
            <a:endParaRPr lang="fr-FR" sz="1800" spc="-150" dirty="0">
              <a:latin typeface="+mj-lt"/>
            </a:endParaRPr>
          </a:p>
          <a:p>
            <a:pPr marL="61422">
              <a:lnSpc>
                <a:spcPct val="100000"/>
              </a:lnSpc>
              <a:spcBef>
                <a:spcPts val="121"/>
              </a:spcBef>
            </a:pPr>
            <a:endParaRPr lang="fr-FR" sz="1800" spc="-150" dirty="0">
              <a:latin typeface="+mj-lt"/>
            </a:endParaRPr>
          </a:p>
          <a:p>
            <a:pPr marL="518622" lvl="1">
              <a:lnSpc>
                <a:spcPct val="100000"/>
              </a:lnSpc>
              <a:spcBef>
                <a:spcPts val="121"/>
              </a:spcBef>
            </a:pPr>
            <a:r>
              <a:rPr sz="1400" spc="-150" dirty="0">
                <a:latin typeface="+mj-lt"/>
              </a:rPr>
              <a:t> Deux modèles 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2366" y="4704898"/>
            <a:ext cx="3912496" cy="841195"/>
          </a:xfrm>
          <a:prstGeom prst="rect">
            <a:avLst/>
          </a:prstGeom>
        </p:spPr>
        <p:txBody>
          <a:bodyPr vert="horz" wrap="square" lIns="0" tIns="93666" rIns="0" bIns="0" rtlCol="0">
            <a:spAutoFit/>
          </a:bodyPr>
          <a:lstStyle/>
          <a:p>
            <a:pPr marL="15356">
              <a:spcBef>
                <a:spcPts val="738"/>
              </a:spcBef>
            </a:pPr>
            <a:r>
              <a:rPr sz="2176" spc="-150" dirty="0">
                <a:latin typeface="+mj-lt"/>
                <a:cs typeface="Arial MT"/>
              </a:rPr>
              <a:t>Continuous Bag-of-Words (CBOW),</a:t>
            </a:r>
          </a:p>
          <a:p>
            <a:pPr marL="15356">
              <a:spcBef>
                <a:spcPts val="615"/>
              </a:spcBef>
            </a:pPr>
            <a:r>
              <a:rPr sz="2176" spc="-150" dirty="0">
                <a:latin typeface="+mj-lt"/>
                <a:cs typeface="Arial MT"/>
              </a:rPr>
              <a:t>Skip-Gram (SG).</a:t>
            </a:r>
          </a:p>
        </p:txBody>
      </p:sp>
      <p:sp>
        <p:nvSpPr>
          <p:cNvPr id="8" name="object 8"/>
          <p:cNvSpPr/>
          <p:nvPr/>
        </p:nvSpPr>
        <p:spPr>
          <a:xfrm>
            <a:off x="430" y="970"/>
            <a:ext cx="2933604" cy="532056"/>
          </a:xfrm>
          <a:custGeom>
            <a:avLst/>
            <a:gdLst/>
            <a:ahLst/>
            <a:cxnLst/>
            <a:rect l="l" t="t" r="r" b="b"/>
            <a:pathLst>
              <a:path w="2426335" h="440055">
                <a:moveTo>
                  <a:pt x="2426042" y="0"/>
                </a:moveTo>
                <a:lnTo>
                  <a:pt x="0" y="0"/>
                </a:lnTo>
                <a:lnTo>
                  <a:pt x="0" y="439915"/>
                </a:lnTo>
                <a:lnTo>
                  <a:pt x="1213205" y="439915"/>
                </a:lnTo>
                <a:lnTo>
                  <a:pt x="2426042" y="439915"/>
                </a:lnTo>
                <a:lnTo>
                  <a:pt x="2426042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088" y="1882"/>
            <a:ext cx="2717864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Word Embedding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3466" y="5828593"/>
            <a:ext cx="2777749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179" spc="-150" baseline="34188" dirty="0">
                <a:latin typeface="+mj-lt"/>
                <a:cs typeface="Arial MT"/>
              </a:rPr>
              <a:t>1 </a:t>
            </a:r>
            <a:r>
              <a:rPr sz="1451" spc="-150" dirty="0">
                <a:latin typeface="+mj-lt"/>
                <a:cs typeface="Arial MT"/>
              </a:rPr>
              <a:t>Tomas Mikolov &amp; all, (2013), [W3VEC]</a:t>
            </a:r>
            <a:endParaRPr sz="1451" spc="-150">
              <a:latin typeface="+mj-l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5781" y="6100210"/>
            <a:ext cx="552786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150" dirty="0">
                <a:latin typeface="+mj-lt"/>
                <a:cs typeface="Arial MT"/>
              </a:rPr>
              <a:t>CBOW :</a:t>
            </a:r>
            <a:endParaRPr sz="1451" spc="-150">
              <a:latin typeface="+mj-l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9636" y="6100210"/>
            <a:ext cx="4814612" cy="70043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1596"/>
              </a:lnSpc>
              <a:spcBef>
                <a:spcPts val="121"/>
              </a:spcBef>
            </a:pPr>
            <a:r>
              <a:rPr sz="1451" spc="-150" dirty="0">
                <a:latin typeface="+mj-lt"/>
                <a:cs typeface="Arial MT"/>
              </a:rPr>
              <a:t>Continuous Bag of Words - Embedding based</a:t>
            </a:r>
            <a:endParaRPr sz="1451" spc="-150">
              <a:latin typeface="+mj-lt"/>
              <a:cs typeface="Arial MT"/>
            </a:endParaRPr>
          </a:p>
          <a:p>
            <a:pPr marL="15356">
              <a:lnSpc>
                <a:spcPts val="1596"/>
              </a:lnSpc>
            </a:pPr>
            <a:r>
              <a:rPr sz="1451" spc="-150" dirty="0">
                <a:latin typeface="+mj-lt"/>
                <a:cs typeface="Arial MT"/>
              </a:rPr>
              <a:t>on the prediction of the word according to its context.</a:t>
            </a:r>
            <a:endParaRPr sz="1451" spc="-150">
              <a:latin typeface="+mj-lt"/>
              <a:cs typeface="Arial MT"/>
            </a:endParaRPr>
          </a:p>
          <a:p>
            <a:pPr marL="15356">
              <a:spcBef>
                <a:spcPts val="399"/>
              </a:spcBef>
            </a:pPr>
            <a:r>
              <a:rPr sz="1451" spc="-150" dirty="0">
                <a:latin typeface="+mj-lt"/>
                <a:cs typeface="Arial MT"/>
              </a:rPr>
              <a:t>Skip-gram - Embedding based on context prediction from the word.</a:t>
            </a:r>
            <a:endParaRPr sz="1451" spc="-150">
              <a:latin typeface="+mj-l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782" y="6556366"/>
            <a:ext cx="295587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spc="-150" dirty="0">
                <a:latin typeface="+mj-lt"/>
                <a:cs typeface="Arial MT"/>
              </a:rPr>
              <a:t>SG :</a:t>
            </a:r>
            <a:endParaRPr sz="1451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" y="970"/>
            <a:ext cx="4091383" cy="532056"/>
          </a:xfrm>
          <a:custGeom>
            <a:avLst/>
            <a:gdLst/>
            <a:ahLst/>
            <a:cxnLst/>
            <a:rect l="l" t="t" r="r" b="b"/>
            <a:pathLst>
              <a:path w="3383915" h="440055">
                <a:moveTo>
                  <a:pt x="3383648" y="0"/>
                </a:moveTo>
                <a:lnTo>
                  <a:pt x="0" y="0"/>
                </a:lnTo>
                <a:lnTo>
                  <a:pt x="0" y="439915"/>
                </a:lnTo>
                <a:lnTo>
                  <a:pt x="1692008" y="439915"/>
                </a:lnTo>
                <a:lnTo>
                  <a:pt x="3383648" y="439915"/>
                </a:lnTo>
                <a:lnTo>
                  <a:pt x="3383648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088" y="1883"/>
            <a:ext cx="3775835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Continous Bag-of-Words</a:t>
            </a:r>
          </a:p>
        </p:txBody>
      </p:sp>
      <p:sp>
        <p:nvSpPr>
          <p:cNvPr id="4" name="object 4"/>
          <p:cNvSpPr/>
          <p:nvPr/>
        </p:nvSpPr>
        <p:spPr>
          <a:xfrm>
            <a:off x="7729866" y="1344640"/>
            <a:ext cx="978124" cy="338581"/>
          </a:xfrm>
          <a:custGeom>
            <a:avLst/>
            <a:gdLst/>
            <a:ahLst/>
            <a:cxnLst/>
            <a:rect l="l" t="t" r="r" b="b"/>
            <a:pathLst>
              <a:path w="808990" h="280034">
                <a:moveTo>
                  <a:pt x="808913" y="0"/>
                </a:moveTo>
                <a:lnTo>
                  <a:pt x="0" y="0"/>
                </a:lnTo>
                <a:lnTo>
                  <a:pt x="0" y="279717"/>
                </a:lnTo>
                <a:lnTo>
                  <a:pt x="808913" y="279717"/>
                </a:lnTo>
                <a:lnTo>
                  <a:pt x="808913" y="0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14511" y="570600"/>
            <a:ext cx="3437253" cy="1103046"/>
          </a:xfrm>
          <a:prstGeom prst="rect">
            <a:avLst/>
          </a:prstGeom>
        </p:spPr>
        <p:txBody>
          <a:bodyPr vert="horz" wrap="square" lIns="0" tIns="82918" rIns="0" bIns="0" rtlCol="0">
            <a:spAutoFit/>
          </a:bodyPr>
          <a:lstStyle/>
          <a:p>
            <a:pPr marL="15356" marR="6142">
              <a:lnSpc>
                <a:spcPct val="83200"/>
              </a:lnSpc>
              <a:spcBef>
                <a:spcPts val="653"/>
              </a:spcBef>
            </a:pPr>
            <a:r>
              <a:rPr sz="2660" spc="-150" dirty="0">
                <a:latin typeface="+mj-lt"/>
                <a:cs typeface="Arial MT"/>
              </a:rPr>
              <a:t>The objective of training is  to (re)find a word from its  context.</a:t>
            </a:r>
          </a:p>
        </p:txBody>
      </p:sp>
      <p:sp>
        <p:nvSpPr>
          <p:cNvPr id="6" name="object 6"/>
          <p:cNvSpPr/>
          <p:nvPr/>
        </p:nvSpPr>
        <p:spPr>
          <a:xfrm>
            <a:off x="7097863" y="576819"/>
            <a:ext cx="429177" cy="385415"/>
          </a:xfrm>
          <a:custGeom>
            <a:avLst/>
            <a:gdLst/>
            <a:ahLst/>
            <a:cxnLst/>
            <a:rect l="l" t="t" r="r" b="b"/>
            <a:pathLst>
              <a:path w="354964" h="318770">
                <a:moveTo>
                  <a:pt x="176034" y="0"/>
                </a:moveTo>
                <a:lnTo>
                  <a:pt x="120956" y="7263"/>
                </a:lnTo>
                <a:lnTo>
                  <a:pt x="72703" y="27349"/>
                </a:lnTo>
                <a:lnTo>
                  <a:pt x="34385" y="57700"/>
                </a:lnTo>
                <a:lnTo>
                  <a:pt x="9114" y="95757"/>
                </a:lnTo>
                <a:lnTo>
                  <a:pt x="0" y="138963"/>
                </a:lnTo>
                <a:lnTo>
                  <a:pt x="9114" y="183313"/>
                </a:lnTo>
                <a:lnTo>
                  <a:pt x="34385" y="221596"/>
                </a:lnTo>
                <a:lnTo>
                  <a:pt x="72703" y="251637"/>
                </a:lnTo>
                <a:lnTo>
                  <a:pt x="120956" y="271258"/>
                </a:lnTo>
                <a:lnTo>
                  <a:pt x="176034" y="278282"/>
                </a:lnTo>
                <a:lnTo>
                  <a:pt x="198759" y="299105"/>
                </a:lnTo>
                <a:lnTo>
                  <a:pt x="227426" y="311224"/>
                </a:lnTo>
                <a:lnTo>
                  <a:pt x="257039" y="316864"/>
                </a:lnTo>
                <a:lnTo>
                  <a:pt x="282600" y="318249"/>
                </a:lnTo>
                <a:lnTo>
                  <a:pt x="295910" y="318249"/>
                </a:lnTo>
                <a:lnTo>
                  <a:pt x="301320" y="315722"/>
                </a:lnTo>
                <a:lnTo>
                  <a:pt x="306717" y="315722"/>
                </a:lnTo>
                <a:lnTo>
                  <a:pt x="309600" y="312839"/>
                </a:lnTo>
                <a:lnTo>
                  <a:pt x="309600" y="304926"/>
                </a:lnTo>
                <a:lnTo>
                  <a:pt x="306717" y="304926"/>
                </a:lnTo>
                <a:lnTo>
                  <a:pt x="293689" y="297483"/>
                </a:lnTo>
                <a:lnTo>
                  <a:pt x="282686" y="287240"/>
                </a:lnTo>
                <a:lnTo>
                  <a:pt x="273706" y="274499"/>
                </a:lnTo>
                <a:lnTo>
                  <a:pt x="266750" y="259562"/>
                </a:lnTo>
                <a:lnTo>
                  <a:pt x="303013" y="237682"/>
                </a:lnTo>
                <a:lnTo>
                  <a:pt x="330835" y="209254"/>
                </a:lnTo>
                <a:lnTo>
                  <a:pt x="337025" y="197650"/>
                </a:lnTo>
                <a:lnTo>
                  <a:pt x="117716" y="197650"/>
                </a:lnTo>
                <a:lnTo>
                  <a:pt x="114833" y="195122"/>
                </a:lnTo>
                <a:lnTo>
                  <a:pt x="114833" y="192608"/>
                </a:lnTo>
                <a:lnTo>
                  <a:pt x="112318" y="189725"/>
                </a:lnTo>
                <a:lnTo>
                  <a:pt x="114833" y="187210"/>
                </a:lnTo>
                <a:lnTo>
                  <a:pt x="114833" y="184327"/>
                </a:lnTo>
                <a:lnTo>
                  <a:pt x="117716" y="184327"/>
                </a:lnTo>
                <a:lnTo>
                  <a:pt x="125641" y="176402"/>
                </a:lnTo>
                <a:lnTo>
                  <a:pt x="125641" y="165608"/>
                </a:lnTo>
                <a:lnTo>
                  <a:pt x="114190" y="161379"/>
                </a:lnTo>
                <a:lnTo>
                  <a:pt x="104800" y="153138"/>
                </a:lnTo>
                <a:lnTo>
                  <a:pt x="98448" y="141860"/>
                </a:lnTo>
                <a:lnTo>
                  <a:pt x="96113" y="128524"/>
                </a:lnTo>
                <a:lnTo>
                  <a:pt x="98977" y="113109"/>
                </a:lnTo>
                <a:lnTo>
                  <a:pt x="106870" y="100261"/>
                </a:lnTo>
                <a:lnTo>
                  <a:pt x="118745" y="91464"/>
                </a:lnTo>
                <a:lnTo>
                  <a:pt x="133553" y="88201"/>
                </a:lnTo>
                <a:lnTo>
                  <a:pt x="340764" y="88201"/>
                </a:lnTo>
                <a:lnTo>
                  <a:pt x="320381" y="57700"/>
                </a:lnTo>
                <a:lnTo>
                  <a:pt x="281626" y="27349"/>
                </a:lnTo>
                <a:lnTo>
                  <a:pt x="232520" y="7263"/>
                </a:lnTo>
                <a:lnTo>
                  <a:pt x="176034" y="0"/>
                </a:lnTo>
                <a:close/>
              </a:path>
              <a:path w="354964" h="318770">
                <a:moveTo>
                  <a:pt x="221399" y="88201"/>
                </a:moveTo>
                <a:lnTo>
                  <a:pt x="133553" y="88201"/>
                </a:lnTo>
                <a:lnTo>
                  <a:pt x="148366" y="91542"/>
                </a:lnTo>
                <a:lnTo>
                  <a:pt x="160240" y="100891"/>
                </a:lnTo>
                <a:lnTo>
                  <a:pt x="168130" y="115237"/>
                </a:lnTo>
                <a:lnTo>
                  <a:pt x="170992" y="133565"/>
                </a:lnTo>
                <a:lnTo>
                  <a:pt x="167567" y="157096"/>
                </a:lnTo>
                <a:lnTo>
                  <a:pt x="157627" y="177623"/>
                </a:lnTo>
                <a:lnTo>
                  <a:pt x="141680" y="192142"/>
                </a:lnTo>
                <a:lnTo>
                  <a:pt x="120230" y="197650"/>
                </a:lnTo>
                <a:lnTo>
                  <a:pt x="205549" y="197650"/>
                </a:lnTo>
                <a:lnTo>
                  <a:pt x="202679" y="195122"/>
                </a:lnTo>
                <a:lnTo>
                  <a:pt x="202679" y="192608"/>
                </a:lnTo>
                <a:lnTo>
                  <a:pt x="200151" y="189725"/>
                </a:lnTo>
                <a:lnTo>
                  <a:pt x="213474" y="176402"/>
                </a:lnTo>
                <a:lnTo>
                  <a:pt x="216001" y="165608"/>
                </a:lnTo>
                <a:lnTo>
                  <a:pt x="203097" y="161379"/>
                </a:lnTo>
                <a:lnTo>
                  <a:pt x="192960" y="153138"/>
                </a:lnTo>
                <a:lnTo>
                  <a:pt x="186333" y="141860"/>
                </a:lnTo>
                <a:lnTo>
                  <a:pt x="183959" y="128524"/>
                </a:lnTo>
                <a:lnTo>
                  <a:pt x="186821" y="113109"/>
                </a:lnTo>
                <a:lnTo>
                  <a:pt x="194711" y="100261"/>
                </a:lnTo>
                <a:lnTo>
                  <a:pt x="206585" y="91464"/>
                </a:lnTo>
                <a:lnTo>
                  <a:pt x="221399" y="88201"/>
                </a:lnTo>
                <a:close/>
              </a:path>
              <a:path w="354964" h="318770">
                <a:moveTo>
                  <a:pt x="340764" y="88201"/>
                </a:moveTo>
                <a:lnTo>
                  <a:pt x="221399" y="88201"/>
                </a:lnTo>
                <a:lnTo>
                  <a:pt x="236207" y="91542"/>
                </a:lnTo>
                <a:lnTo>
                  <a:pt x="248081" y="100891"/>
                </a:lnTo>
                <a:lnTo>
                  <a:pt x="255974" y="115237"/>
                </a:lnTo>
                <a:lnTo>
                  <a:pt x="258838" y="133565"/>
                </a:lnTo>
                <a:lnTo>
                  <a:pt x="255413" y="157096"/>
                </a:lnTo>
                <a:lnTo>
                  <a:pt x="245473" y="177623"/>
                </a:lnTo>
                <a:lnTo>
                  <a:pt x="229526" y="192142"/>
                </a:lnTo>
                <a:lnTo>
                  <a:pt x="208076" y="197650"/>
                </a:lnTo>
                <a:lnTo>
                  <a:pt x="337025" y="197650"/>
                </a:lnTo>
                <a:lnTo>
                  <a:pt x="348664" y="175830"/>
                </a:lnTo>
                <a:lnTo>
                  <a:pt x="354952" y="138963"/>
                </a:lnTo>
                <a:lnTo>
                  <a:pt x="345814" y="95757"/>
                </a:lnTo>
                <a:lnTo>
                  <a:pt x="340764" y="88201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840" y="1691543"/>
            <a:ext cx="8502461" cy="44241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020979" y="5221833"/>
            <a:ext cx="1527071" cy="607864"/>
          </a:xfrm>
          <a:prstGeom prst="rect">
            <a:avLst/>
          </a:prstGeom>
        </p:spPr>
        <p:txBody>
          <a:bodyPr vert="horz" wrap="square" lIns="0" tIns="51440" rIns="0" bIns="0" rtlCol="0">
            <a:spAutoFit/>
          </a:bodyPr>
          <a:lstStyle/>
          <a:p>
            <a:pPr marL="15356" marR="6142" algn="just">
              <a:lnSpc>
                <a:spcPct val="83400"/>
              </a:lnSpc>
              <a:spcBef>
                <a:spcPts val="405"/>
              </a:spcBef>
            </a:pPr>
            <a:r>
              <a:rPr sz="1451" spc="-150" dirty="0">
                <a:solidFill>
                  <a:srgbClr val="999999"/>
                </a:solidFill>
                <a:latin typeface="+mj-lt"/>
                <a:cs typeface="Arial MT"/>
              </a:rPr>
              <a:t>k = Bag of words size  n = Dense vector size  m = Dictionary size</a:t>
            </a:r>
            <a:endParaRPr sz="1451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0"/>
            <a:ext cx="1915557" cy="532056"/>
          </a:xfrm>
          <a:custGeom>
            <a:avLst/>
            <a:gdLst/>
            <a:ahLst/>
            <a:cxnLst/>
            <a:rect l="l" t="t" r="r" b="b"/>
            <a:pathLst>
              <a:path w="1584325" h="440055">
                <a:moveTo>
                  <a:pt x="1583994" y="0"/>
                </a:moveTo>
                <a:lnTo>
                  <a:pt x="0" y="0"/>
                </a:lnTo>
                <a:lnTo>
                  <a:pt x="0" y="439915"/>
                </a:lnTo>
                <a:lnTo>
                  <a:pt x="791997" y="439915"/>
                </a:lnTo>
                <a:lnTo>
                  <a:pt x="1583994" y="439915"/>
                </a:lnTo>
                <a:lnTo>
                  <a:pt x="1583994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39" y="-28895"/>
            <a:ext cx="2169304" cy="569503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600" spc="-150" dirty="0">
                <a:solidFill>
                  <a:srgbClr val="FFFFFF"/>
                </a:solidFill>
              </a:rPr>
              <a:t>Skip-Gram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6121" y="908368"/>
            <a:ext cx="4786205" cy="751352"/>
          </a:xfrm>
          <a:prstGeom prst="rect">
            <a:avLst/>
          </a:prstGeom>
        </p:spPr>
        <p:txBody>
          <a:bodyPr vert="horz" wrap="square" lIns="0" tIns="83686" rIns="0" bIns="0" rtlCol="0">
            <a:spAutoFit/>
          </a:bodyPr>
          <a:lstStyle/>
          <a:p>
            <a:pPr marL="15356" marR="6142">
              <a:lnSpc>
                <a:spcPts val="2648"/>
              </a:lnSpc>
              <a:spcBef>
                <a:spcPts val="659"/>
              </a:spcBef>
            </a:pPr>
            <a:r>
              <a:rPr sz="2660" spc="-150" dirty="0">
                <a:latin typeface="+mj-lt"/>
                <a:cs typeface="Arial MT"/>
              </a:rPr>
              <a:t>The objective of training is to (re)find  the context from the word.</a:t>
            </a:r>
            <a:endParaRPr sz="2660" spc="-150">
              <a:latin typeface="+mj-l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9474" y="914156"/>
            <a:ext cx="429177" cy="385415"/>
          </a:xfrm>
          <a:custGeom>
            <a:avLst/>
            <a:gdLst/>
            <a:ahLst/>
            <a:cxnLst/>
            <a:rect l="l" t="t" r="r" b="b"/>
            <a:pathLst>
              <a:path w="354965" h="318769">
                <a:moveTo>
                  <a:pt x="176034" y="0"/>
                </a:moveTo>
                <a:lnTo>
                  <a:pt x="120956" y="7263"/>
                </a:lnTo>
                <a:lnTo>
                  <a:pt x="72703" y="27349"/>
                </a:lnTo>
                <a:lnTo>
                  <a:pt x="34385" y="57700"/>
                </a:lnTo>
                <a:lnTo>
                  <a:pt x="9114" y="95757"/>
                </a:lnTo>
                <a:lnTo>
                  <a:pt x="0" y="138963"/>
                </a:lnTo>
                <a:lnTo>
                  <a:pt x="9114" y="183308"/>
                </a:lnTo>
                <a:lnTo>
                  <a:pt x="34385" y="221591"/>
                </a:lnTo>
                <a:lnTo>
                  <a:pt x="72703" y="251633"/>
                </a:lnTo>
                <a:lnTo>
                  <a:pt x="120956" y="271257"/>
                </a:lnTo>
                <a:lnTo>
                  <a:pt x="176034" y="278282"/>
                </a:lnTo>
                <a:lnTo>
                  <a:pt x="198759" y="299103"/>
                </a:lnTo>
                <a:lnTo>
                  <a:pt x="227426" y="311218"/>
                </a:lnTo>
                <a:lnTo>
                  <a:pt x="257039" y="316853"/>
                </a:lnTo>
                <a:lnTo>
                  <a:pt x="282600" y="318236"/>
                </a:lnTo>
                <a:lnTo>
                  <a:pt x="295922" y="318236"/>
                </a:lnTo>
                <a:lnTo>
                  <a:pt x="301320" y="315722"/>
                </a:lnTo>
                <a:lnTo>
                  <a:pt x="306717" y="315722"/>
                </a:lnTo>
                <a:lnTo>
                  <a:pt x="309600" y="312839"/>
                </a:lnTo>
                <a:lnTo>
                  <a:pt x="309600" y="304914"/>
                </a:lnTo>
                <a:lnTo>
                  <a:pt x="306717" y="304914"/>
                </a:lnTo>
                <a:lnTo>
                  <a:pt x="293689" y="297476"/>
                </a:lnTo>
                <a:lnTo>
                  <a:pt x="282686" y="287234"/>
                </a:lnTo>
                <a:lnTo>
                  <a:pt x="273706" y="274494"/>
                </a:lnTo>
                <a:lnTo>
                  <a:pt x="266750" y="259562"/>
                </a:lnTo>
                <a:lnTo>
                  <a:pt x="303013" y="237675"/>
                </a:lnTo>
                <a:lnTo>
                  <a:pt x="330835" y="209245"/>
                </a:lnTo>
                <a:lnTo>
                  <a:pt x="337027" y="197637"/>
                </a:lnTo>
                <a:lnTo>
                  <a:pt x="117716" y="197637"/>
                </a:lnTo>
                <a:lnTo>
                  <a:pt x="114833" y="195122"/>
                </a:lnTo>
                <a:lnTo>
                  <a:pt x="114833" y="192595"/>
                </a:lnTo>
                <a:lnTo>
                  <a:pt x="112318" y="189712"/>
                </a:lnTo>
                <a:lnTo>
                  <a:pt x="114833" y="187198"/>
                </a:lnTo>
                <a:lnTo>
                  <a:pt x="114833" y="184315"/>
                </a:lnTo>
                <a:lnTo>
                  <a:pt x="117716" y="184315"/>
                </a:lnTo>
                <a:lnTo>
                  <a:pt x="125641" y="176402"/>
                </a:lnTo>
                <a:lnTo>
                  <a:pt x="125641" y="165595"/>
                </a:lnTo>
                <a:lnTo>
                  <a:pt x="114190" y="161374"/>
                </a:lnTo>
                <a:lnTo>
                  <a:pt x="104800" y="153136"/>
                </a:lnTo>
                <a:lnTo>
                  <a:pt x="98448" y="141860"/>
                </a:lnTo>
                <a:lnTo>
                  <a:pt x="96113" y="128524"/>
                </a:lnTo>
                <a:lnTo>
                  <a:pt x="98977" y="113109"/>
                </a:lnTo>
                <a:lnTo>
                  <a:pt x="106870" y="100261"/>
                </a:lnTo>
                <a:lnTo>
                  <a:pt x="118745" y="91464"/>
                </a:lnTo>
                <a:lnTo>
                  <a:pt x="133553" y="88201"/>
                </a:lnTo>
                <a:lnTo>
                  <a:pt x="340764" y="88201"/>
                </a:lnTo>
                <a:lnTo>
                  <a:pt x="320381" y="57700"/>
                </a:lnTo>
                <a:lnTo>
                  <a:pt x="281626" y="27349"/>
                </a:lnTo>
                <a:lnTo>
                  <a:pt x="232520" y="7263"/>
                </a:lnTo>
                <a:lnTo>
                  <a:pt x="176034" y="0"/>
                </a:lnTo>
                <a:close/>
              </a:path>
              <a:path w="354965" h="318769">
                <a:moveTo>
                  <a:pt x="221399" y="88201"/>
                </a:moveTo>
                <a:lnTo>
                  <a:pt x="133553" y="88201"/>
                </a:lnTo>
                <a:lnTo>
                  <a:pt x="148366" y="91542"/>
                </a:lnTo>
                <a:lnTo>
                  <a:pt x="160240" y="100890"/>
                </a:lnTo>
                <a:lnTo>
                  <a:pt x="168130" y="115231"/>
                </a:lnTo>
                <a:lnTo>
                  <a:pt x="170992" y="133553"/>
                </a:lnTo>
                <a:lnTo>
                  <a:pt x="167567" y="157084"/>
                </a:lnTo>
                <a:lnTo>
                  <a:pt x="157627" y="177611"/>
                </a:lnTo>
                <a:lnTo>
                  <a:pt x="141680" y="192130"/>
                </a:lnTo>
                <a:lnTo>
                  <a:pt x="120230" y="197637"/>
                </a:lnTo>
                <a:lnTo>
                  <a:pt x="205562" y="197637"/>
                </a:lnTo>
                <a:lnTo>
                  <a:pt x="202679" y="195122"/>
                </a:lnTo>
                <a:lnTo>
                  <a:pt x="202679" y="192595"/>
                </a:lnTo>
                <a:lnTo>
                  <a:pt x="200152" y="189712"/>
                </a:lnTo>
                <a:lnTo>
                  <a:pt x="213474" y="176402"/>
                </a:lnTo>
                <a:lnTo>
                  <a:pt x="216001" y="165595"/>
                </a:lnTo>
                <a:lnTo>
                  <a:pt x="203097" y="161374"/>
                </a:lnTo>
                <a:lnTo>
                  <a:pt x="192960" y="153136"/>
                </a:lnTo>
                <a:lnTo>
                  <a:pt x="186333" y="141860"/>
                </a:lnTo>
                <a:lnTo>
                  <a:pt x="183959" y="128524"/>
                </a:lnTo>
                <a:lnTo>
                  <a:pt x="186821" y="113109"/>
                </a:lnTo>
                <a:lnTo>
                  <a:pt x="194711" y="100261"/>
                </a:lnTo>
                <a:lnTo>
                  <a:pt x="206585" y="91464"/>
                </a:lnTo>
                <a:lnTo>
                  <a:pt x="221399" y="88201"/>
                </a:lnTo>
                <a:close/>
              </a:path>
              <a:path w="354965" h="318769">
                <a:moveTo>
                  <a:pt x="340764" y="88201"/>
                </a:moveTo>
                <a:lnTo>
                  <a:pt x="221399" y="88201"/>
                </a:lnTo>
                <a:lnTo>
                  <a:pt x="236207" y="91542"/>
                </a:lnTo>
                <a:lnTo>
                  <a:pt x="248081" y="100890"/>
                </a:lnTo>
                <a:lnTo>
                  <a:pt x="255974" y="115231"/>
                </a:lnTo>
                <a:lnTo>
                  <a:pt x="258838" y="133553"/>
                </a:lnTo>
                <a:lnTo>
                  <a:pt x="255413" y="157084"/>
                </a:lnTo>
                <a:lnTo>
                  <a:pt x="245473" y="177611"/>
                </a:lnTo>
                <a:lnTo>
                  <a:pt x="229526" y="192130"/>
                </a:lnTo>
                <a:lnTo>
                  <a:pt x="208076" y="197637"/>
                </a:lnTo>
                <a:lnTo>
                  <a:pt x="337027" y="197637"/>
                </a:lnTo>
                <a:lnTo>
                  <a:pt x="348664" y="175823"/>
                </a:lnTo>
                <a:lnTo>
                  <a:pt x="354952" y="138963"/>
                </a:lnTo>
                <a:lnTo>
                  <a:pt x="345814" y="95757"/>
                </a:lnTo>
                <a:lnTo>
                  <a:pt x="340764" y="88201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24996" y="372565"/>
            <a:ext cx="1525536" cy="607864"/>
          </a:xfrm>
          <a:prstGeom prst="rect">
            <a:avLst/>
          </a:prstGeom>
        </p:spPr>
        <p:txBody>
          <a:bodyPr vert="horz" wrap="square" lIns="0" tIns="51440" rIns="0" bIns="0" rtlCol="0">
            <a:spAutoFit/>
          </a:bodyPr>
          <a:lstStyle/>
          <a:p>
            <a:pPr marL="15356" marR="6142" algn="just">
              <a:lnSpc>
                <a:spcPct val="83400"/>
              </a:lnSpc>
              <a:spcBef>
                <a:spcPts val="405"/>
              </a:spcBef>
            </a:pPr>
            <a:r>
              <a:rPr sz="1451" spc="-150" dirty="0">
                <a:solidFill>
                  <a:srgbClr val="999999"/>
                </a:solidFill>
                <a:latin typeface="+mj-lt"/>
                <a:cs typeface="Arial MT"/>
              </a:rPr>
              <a:t>k = Bag of words size  n = Dense vector size  m = Dictionary size</a:t>
            </a:r>
            <a:endParaRPr sz="1451" spc="-150">
              <a:latin typeface="+mj-l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998" y="1930500"/>
            <a:ext cx="10854626" cy="442489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0220" y="6281278"/>
            <a:ext cx="270251" cy="496207"/>
          </a:xfrm>
          <a:prstGeom prst="rect">
            <a:avLst/>
          </a:prstGeom>
        </p:spPr>
        <p:txBody>
          <a:bodyPr vert="horz" wrap="square" lIns="0" tIns="56814" rIns="0" bIns="0" rtlCol="0">
            <a:spAutoFit/>
          </a:bodyPr>
          <a:lstStyle/>
          <a:p>
            <a:pPr marL="44531" marR="6142" indent="-29943">
              <a:lnSpc>
                <a:spcPts val="1705"/>
              </a:lnSpc>
              <a:spcBef>
                <a:spcPts val="447"/>
              </a:spcBef>
            </a:pPr>
            <a:r>
              <a:rPr sz="1693" u="sng" spc="-15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+mj-lt"/>
                <a:cs typeface="Times New Roman"/>
              </a:rPr>
              <a:t> </a:t>
            </a:r>
            <a:r>
              <a:rPr sz="1693" u="sng" spc="-15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+mj-lt"/>
                <a:cs typeface="Trebuchet MS"/>
              </a:rPr>
              <a:t>36 </a:t>
            </a:r>
            <a:r>
              <a:rPr sz="1693" spc="-150" dirty="0">
                <a:solidFill>
                  <a:srgbClr val="999999"/>
                </a:solidFill>
                <a:latin typeface="+mj-lt"/>
                <a:cs typeface="Trebuchet MS"/>
              </a:rPr>
              <a:t> 44</a:t>
            </a:r>
            <a:endParaRPr sz="1693" spc="-150">
              <a:latin typeface="+mj-lt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378" y="2219837"/>
            <a:ext cx="9761278" cy="242289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61422">
              <a:spcBef>
                <a:spcPts val="121"/>
              </a:spcBef>
            </a:pPr>
            <a:r>
              <a:rPr sz="2902" spc="-150" dirty="0">
                <a:latin typeface="+mj-lt"/>
                <a:cs typeface="Arial MT"/>
              </a:rPr>
              <a:t>GloVe</a:t>
            </a:r>
            <a:r>
              <a:rPr sz="2448" spc="-150" baseline="32921" dirty="0">
                <a:latin typeface="+mj-lt"/>
                <a:cs typeface="Arial MT"/>
              </a:rPr>
              <a:t>1</a:t>
            </a:r>
            <a:endParaRPr sz="2448" spc="-150" baseline="32921">
              <a:latin typeface="+mj-lt"/>
              <a:cs typeface="Arial MT"/>
            </a:endParaRPr>
          </a:p>
          <a:p>
            <a:pPr>
              <a:lnSpc>
                <a:spcPct val="100000"/>
              </a:lnSpc>
            </a:pPr>
            <a:endParaRPr sz="3265" spc="-150">
              <a:latin typeface="+mj-lt"/>
              <a:cs typeface="Arial MT"/>
            </a:endParaRPr>
          </a:p>
          <a:p>
            <a:pPr marL="2414663" marR="21498">
              <a:lnSpc>
                <a:spcPct val="83900"/>
              </a:lnSpc>
              <a:spcBef>
                <a:spcPts val="2648"/>
              </a:spcBef>
            </a:pPr>
            <a:r>
              <a:rPr sz="2176" spc="-150" dirty="0">
                <a:latin typeface="+mj-lt"/>
                <a:cs typeface="Arial MT"/>
              </a:rPr>
              <a:t>Contrairement à Word2vec, GloVe ne repose pas uniquement sur des  statistiques locales (informations sur le contexte local des mots), mais  intègre des statistiques globales (co-occurrence des mots) pour  obtenir des vecteurs de mots.</a:t>
            </a:r>
            <a:endParaRPr sz="2176" spc="-150">
              <a:latin typeface="+mj-l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5157" y="3004302"/>
            <a:ext cx="958162" cy="783881"/>
          </a:xfrm>
          <a:custGeom>
            <a:avLst/>
            <a:gdLst/>
            <a:ahLst/>
            <a:cxnLst/>
            <a:rect l="l" t="t" r="r" b="b"/>
            <a:pathLst>
              <a:path w="792480" h="648335">
                <a:moveTo>
                  <a:pt x="0" y="0"/>
                </a:moveTo>
                <a:lnTo>
                  <a:pt x="1709" y="50802"/>
                </a:lnTo>
                <a:lnTo>
                  <a:pt x="6764" y="99530"/>
                </a:lnTo>
                <a:lnTo>
                  <a:pt x="15054" y="146185"/>
                </a:lnTo>
                <a:lnTo>
                  <a:pt x="26468" y="190767"/>
                </a:lnTo>
                <a:lnTo>
                  <a:pt x="40896" y="233275"/>
                </a:lnTo>
                <a:lnTo>
                  <a:pt x="58227" y="273710"/>
                </a:lnTo>
                <a:lnTo>
                  <a:pt x="78351" y="312071"/>
                </a:lnTo>
                <a:lnTo>
                  <a:pt x="101156" y="348358"/>
                </a:lnTo>
                <a:lnTo>
                  <a:pt x="126533" y="382572"/>
                </a:lnTo>
                <a:lnTo>
                  <a:pt x="154370" y="414713"/>
                </a:lnTo>
                <a:lnTo>
                  <a:pt x="184558" y="444780"/>
                </a:lnTo>
                <a:lnTo>
                  <a:pt x="216985" y="472773"/>
                </a:lnTo>
                <a:lnTo>
                  <a:pt x="251541" y="498693"/>
                </a:lnTo>
                <a:lnTo>
                  <a:pt x="288115" y="522539"/>
                </a:lnTo>
                <a:lnTo>
                  <a:pt x="326597" y="544312"/>
                </a:lnTo>
                <a:lnTo>
                  <a:pt x="366876" y="564011"/>
                </a:lnTo>
                <a:lnTo>
                  <a:pt x="408841" y="581636"/>
                </a:lnTo>
                <a:lnTo>
                  <a:pt x="452383" y="597188"/>
                </a:lnTo>
                <a:lnTo>
                  <a:pt x="497390" y="610667"/>
                </a:lnTo>
                <a:lnTo>
                  <a:pt x="543751" y="622072"/>
                </a:lnTo>
                <a:lnTo>
                  <a:pt x="591357" y="631403"/>
                </a:lnTo>
                <a:lnTo>
                  <a:pt x="640096" y="638660"/>
                </a:lnTo>
                <a:lnTo>
                  <a:pt x="689859" y="643844"/>
                </a:lnTo>
                <a:lnTo>
                  <a:pt x="740533" y="646955"/>
                </a:lnTo>
                <a:lnTo>
                  <a:pt x="792010" y="647992"/>
                </a:lnTo>
              </a:path>
            </a:pathLst>
          </a:custGeom>
          <a:ln w="125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0" y="970"/>
            <a:ext cx="2933604" cy="532056"/>
          </a:xfrm>
          <a:custGeom>
            <a:avLst/>
            <a:gdLst/>
            <a:ahLst/>
            <a:cxnLst/>
            <a:rect l="l" t="t" r="r" b="b"/>
            <a:pathLst>
              <a:path w="2426335" h="440055">
                <a:moveTo>
                  <a:pt x="2426042" y="0"/>
                </a:moveTo>
                <a:lnTo>
                  <a:pt x="0" y="0"/>
                </a:lnTo>
                <a:lnTo>
                  <a:pt x="0" y="439915"/>
                </a:lnTo>
                <a:lnTo>
                  <a:pt x="1213205" y="439915"/>
                </a:lnTo>
                <a:lnTo>
                  <a:pt x="2426042" y="439915"/>
                </a:lnTo>
                <a:lnTo>
                  <a:pt x="2426042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088" y="1882"/>
            <a:ext cx="2717864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Word Embedding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466" y="6187689"/>
            <a:ext cx="4049157" cy="61823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1596"/>
              </a:lnSpc>
              <a:spcBef>
                <a:spcPts val="121"/>
              </a:spcBef>
            </a:pPr>
            <a:r>
              <a:rPr sz="1179" spc="-150" baseline="34188" dirty="0">
                <a:latin typeface="+mj-lt"/>
                <a:cs typeface="Arial MT"/>
              </a:rPr>
              <a:t>1   </a:t>
            </a:r>
            <a:r>
              <a:rPr sz="1451" spc="-150" dirty="0">
                <a:latin typeface="+mj-lt"/>
                <a:cs typeface="Arial MT"/>
              </a:rPr>
              <a:t>Jeffrey Pennington &amp; all, (2014), [GLOVE]</a:t>
            </a:r>
            <a:endParaRPr sz="1451" spc="-150">
              <a:latin typeface="+mj-lt"/>
              <a:cs typeface="Arial MT"/>
            </a:endParaRPr>
          </a:p>
          <a:p>
            <a:pPr marL="147413" marR="6142">
              <a:lnSpc>
                <a:spcPts val="1451"/>
              </a:lnSpc>
              <a:spcBef>
                <a:spcPts val="138"/>
              </a:spcBef>
            </a:pPr>
            <a:r>
              <a:rPr sz="1451" spc="-150" dirty="0">
                <a:latin typeface="+mj-lt"/>
                <a:cs typeface="Arial MT"/>
              </a:rPr>
              <a:t>Training is performed on aggregated global word-word  co-occurrence statistics</a:t>
            </a:r>
            <a:endParaRPr sz="1451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15157" y="3004302"/>
            <a:ext cx="958162" cy="783881"/>
          </a:xfrm>
          <a:custGeom>
            <a:avLst/>
            <a:gdLst/>
            <a:ahLst/>
            <a:cxnLst/>
            <a:rect l="l" t="t" r="r" b="b"/>
            <a:pathLst>
              <a:path w="792480" h="648335">
                <a:moveTo>
                  <a:pt x="0" y="0"/>
                </a:moveTo>
                <a:lnTo>
                  <a:pt x="1709" y="50802"/>
                </a:lnTo>
                <a:lnTo>
                  <a:pt x="6764" y="99530"/>
                </a:lnTo>
                <a:lnTo>
                  <a:pt x="15054" y="146185"/>
                </a:lnTo>
                <a:lnTo>
                  <a:pt x="26468" y="190767"/>
                </a:lnTo>
                <a:lnTo>
                  <a:pt x="40896" y="233275"/>
                </a:lnTo>
                <a:lnTo>
                  <a:pt x="58227" y="273710"/>
                </a:lnTo>
                <a:lnTo>
                  <a:pt x="78351" y="312071"/>
                </a:lnTo>
                <a:lnTo>
                  <a:pt x="101156" y="348358"/>
                </a:lnTo>
                <a:lnTo>
                  <a:pt x="126533" y="382572"/>
                </a:lnTo>
                <a:lnTo>
                  <a:pt x="154370" y="414713"/>
                </a:lnTo>
                <a:lnTo>
                  <a:pt x="184558" y="444780"/>
                </a:lnTo>
                <a:lnTo>
                  <a:pt x="216985" y="472773"/>
                </a:lnTo>
                <a:lnTo>
                  <a:pt x="251541" y="498693"/>
                </a:lnTo>
                <a:lnTo>
                  <a:pt x="288115" y="522539"/>
                </a:lnTo>
                <a:lnTo>
                  <a:pt x="326597" y="544312"/>
                </a:lnTo>
                <a:lnTo>
                  <a:pt x="366876" y="564011"/>
                </a:lnTo>
                <a:lnTo>
                  <a:pt x="408841" y="581636"/>
                </a:lnTo>
                <a:lnTo>
                  <a:pt x="452383" y="597188"/>
                </a:lnTo>
                <a:lnTo>
                  <a:pt x="497390" y="610667"/>
                </a:lnTo>
                <a:lnTo>
                  <a:pt x="543751" y="622072"/>
                </a:lnTo>
                <a:lnTo>
                  <a:pt x="591357" y="631403"/>
                </a:lnTo>
                <a:lnTo>
                  <a:pt x="640096" y="638660"/>
                </a:lnTo>
                <a:lnTo>
                  <a:pt x="689859" y="643844"/>
                </a:lnTo>
                <a:lnTo>
                  <a:pt x="740533" y="646955"/>
                </a:lnTo>
                <a:lnTo>
                  <a:pt x="792010" y="647992"/>
                </a:lnTo>
              </a:path>
            </a:pathLst>
          </a:custGeom>
          <a:ln w="125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6023" y="2078350"/>
            <a:ext cx="10166654" cy="3318246"/>
          </a:xfrm>
          <a:prstGeom prst="rect">
            <a:avLst/>
          </a:prstGeom>
        </p:spPr>
        <p:txBody>
          <a:bodyPr vert="horz" wrap="square" lIns="0" tIns="156621" rIns="0" bIns="0" rtlCol="0">
            <a:spAutoFit/>
          </a:bodyPr>
          <a:lstStyle/>
          <a:p>
            <a:pPr marL="76778">
              <a:spcBef>
                <a:spcPts val="1232"/>
              </a:spcBef>
            </a:pPr>
            <a:r>
              <a:rPr sz="2902" spc="-150" dirty="0">
                <a:latin typeface="+mj-lt"/>
                <a:cs typeface="Arial MT"/>
              </a:rPr>
              <a:t>(Flau)BERT</a:t>
            </a:r>
            <a:r>
              <a:rPr sz="2448" spc="-150" baseline="32921" dirty="0">
                <a:latin typeface="+mj-lt"/>
                <a:cs typeface="Arial MT"/>
              </a:rPr>
              <a:t>1</a:t>
            </a:r>
          </a:p>
          <a:p>
            <a:pPr marL="155091">
              <a:spcBef>
                <a:spcPts val="653"/>
              </a:spcBef>
            </a:pPr>
            <a:r>
              <a:rPr sz="1693" spc="-150" dirty="0">
                <a:latin typeface="+mj-lt"/>
                <a:cs typeface="Arial MT"/>
              </a:rPr>
              <a:t>2018</a:t>
            </a:r>
          </a:p>
          <a:p>
            <a:pPr>
              <a:lnSpc>
                <a:spcPct val="100000"/>
              </a:lnSpc>
            </a:pPr>
            <a:endParaRPr sz="1935" spc="-150" dirty="0">
              <a:latin typeface="+mj-lt"/>
              <a:cs typeface="Arial MT"/>
            </a:endParaRPr>
          </a:p>
          <a:p>
            <a:pPr marL="2430019" marR="350875">
              <a:lnSpc>
                <a:spcPct val="84100"/>
              </a:lnSpc>
              <a:spcBef>
                <a:spcPts val="1493"/>
              </a:spcBef>
            </a:pPr>
            <a:r>
              <a:rPr lang="fr-FR" sz="2176" spc="-150" dirty="0" smtClean="0">
                <a:latin typeface="+mj-lt"/>
                <a:cs typeface="Arial MT"/>
              </a:rPr>
              <a:t>BERT </a:t>
            </a:r>
            <a:r>
              <a:rPr sz="2176" spc="-150" dirty="0" smtClean="0">
                <a:latin typeface="+mj-lt"/>
                <a:cs typeface="Arial MT"/>
              </a:rPr>
              <a:t> </a:t>
            </a:r>
            <a:r>
              <a:rPr sz="2176" spc="-150" dirty="0">
                <a:latin typeface="+mj-lt"/>
                <a:cs typeface="Arial MT"/>
              </a:rPr>
              <a:t>est une représentation du langage proposée par Google en  2018, permettant de prendre en compte la dimension contextuelle du  langage (« Avocat », peut être un fruit ou un juriste..).</a:t>
            </a:r>
          </a:p>
          <a:p>
            <a:pPr marL="2430019">
              <a:spcBef>
                <a:spcPts val="623"/>
              </a:spcBef>
            </a:pPr>
            <a:r>
              <a:rPr sz="2176" spc="-150" dirty="0">
                <a:latin typeface="+mj-lt"/>
                <a:cs typeface="Arial MT"/>
              </a:rPr>
              <a:t>FlauBERT</a:t>
            </a:r>
            <a:r>
              <a:rPr sz="1904" spc="-150" baseline="31746" dirty="0">
                <a:latin typeface="+mj-lt"/>
                <a:cs typeface="Arial MT"/>
              </a:rPr>
              <a:t>2 </a:t>
            </a:r>
            <a:r>
              <a:rPr sz="2176" spc="-150" dirty="0">
                <a:latin typeface="+mj-lt"/>
                <a:cs typeface="Arial MT"/>
              </a:rPr>
              <a:t>est une adaptation de l’algorithme au français.</a:t>
            </a:r>
          </a:p>
          <a:p>
            <a:pPr>
              <a:spcBef>
                <a:spcPts val="54"/>
              </a:spcBef>
            </a:pPr>
            <a:endParaRPr sz="2237" spc="-150" dirty="0">
              <a:latin typeface="+mj-lt"/>
              <a:cs typeface="Arial MT"/>
            </a:endParaRPr>
          </a:p>
          <a:p>
            <a:pPr marR="21498" algn="r"/>
            <a:r>
              <a:rPr sz="1693" spc="-150" dirty="0">
                <a:latin typeface="+mj-lt"/>
                <a:cs typeface="Arial MT"/>
              </a:rPr>
              <a:t>To be continued !</a:t>
            </a:r>
          </a:p>
        </p:txBody>
      </p:sp>
      <p:sp>
        <p:nvSpPr>
          <p:cNvPr id="5" name="object 5"/>
          <p:cNvSpPr/>
          <p:nvPr/>
        </p:nvSpPr>
        <p:spPr>
          <a:xfrm>
            <a:off x="430" y="970"/>
            <a:ext cx="2933604" cy="532056"/>
          </a:xfrm>
          <a:custGeom>
            <a:avLst/>
            <a:gdLst/>
            <a:ahLst/>
            <a:cxnLst/>
            <a:rect l="l" t="t" r="r" b="b"/>
            <a:pathLst>
              <a:path w="2426335" h="440055">
                <a:moveTo>
                  <a:pt x="2426042" y="0"/>
                </a:moveTo>
                <a:lnTo>
                  <a:pt x="0" y="0"/>
                </a:lnTo>
                <a:lnTo>
                  <a:pt x="0" y="439915"/>
                </a:lnTo>
                <a:lnTo>
                  <a:pt x="1213205" y="439915"/>
                </a:lnTo>
                <a:lnTo>
                  <a:pt x="2426042" y="439915"/>
                </a:lnTo>
                <a:lnTo>
                  <a:pt x="2426042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 spc="-15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088" y="1882"/>
            <a:ext cx="2717864" cy="507947"/>
          </a:xfrm>
          <a:prstGeom prst="rect">
            <a:avLst/>
          </a:prstGeom>
        </p:spPr>
        <p:txBody>
          <a:bodyPr vert="horz" wrap="square" lIns="0" tIns="15355" rIns="0" bIns="0" rtlCol="0" anchor="ctr">
            <a:spAutoFit/>
          </a:bodyPr>
          <a:lstStyle/>
          <a:p>
            <a:pPr marL="15356">
              <a:lnSpc>
                <a:spcPct val="100000"/>
              </a:lnSpc>
              <a:spcBef>
                <a:spcPts val="121"/>
              </a:spcBef>
            </a:pPr>
            <a:r>
              <a:rPr sz="3200" spc="-150" dirty="0">
                <a:solidFill>
                  <a:srgbClr val="FFFFFF"/>
                </a:solidFill>
              </a:rPr>
              <a:t>Word Embedding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466" y="5819026"/>
            <a:ext cx="3887927" cy="808053"/>
          </a:xfrm>
          <a:prstGeom prst="rect">
            <a:avLst/>
          </a:prstGeom>
        </p:spPr>
        <p:txBody>
          <a:bodyPr vert="horz" wrap="square" lIns="0" tIns="52208" rIns="0" bIns="0" rtlCol="0">
            <a:spAutoFit/>
          </a:bodyPr>
          <a:lstStyle/>
          <a:p>
            <a:pPr marL="147413" marR="6142" indent="-132826">
              <a:lnSpc>
                <a:spcPts val="1451"/>
              </a:lnSpc>
              <a:spcBef>
                <a:spcPts val="411"/>
              </a:spcBef>
            </a:pPr>
            <a:r>
              <a:rPr sz="1179" spc="-150" baseline="34188" dirty="0">
                <a:latin typeface="+mj-lt"/>
                <a:cs typeface="Arial MT"/>
              </a:rPr>
              <a:t>1   </a:t>
            </a:r>
            <a:r>
              <a:rPr sz="1451" spc="-150" dirty="0">
                <a:latin typeface="+mj-lt"/>
                <a:cs typeface="Arial MT"/>
              </a:rPr>
              <a:t>BERT: Pre-training of Deep Bidirectional Transformers  for Language Understanding.</a:t>
            </a:r>
            <a:endParaRPr sz="1451" spc="-150">
              <a:latin typeface="+mj-lt"/>
              <a:cs typeface="Arial MT"/>
            </a:endParaRPr>
          </a:p>
          <a:p>
            <a:pPr marL="147413" marR="684091">
              <a:lnSpc>
                <a:spcPct val="83400"/>
              </a:lnSpc>
            </a:pPr>
            <a:r>
              <a:rPr sz="1451" spc="-150" dirty="0">
                <a:latin typeface="+mj-lt"/>
                <a:cs typeface="Arial MT"/>
              </a:rPr>
              <a:t>Jacob Devlin, Ming-Wei Chang, Kenton Lee,  Kristina Toutanova  </a:t>
            </a:r>
            <a:r>
              <a:rPr sz="1451" spc="-150" dirty="0">
                <a:latin typeface="+mj-lt"/>
                <a:cs typeface="Arial MT"/>
                <a:hlinkClick r:id="rId2"/>
              </a:rPr>
              <a:t>https://arxiv.org/abs/1810.04805</a:t>
            </a:r>
            <a:endParaRPr sz="1451" spc="-150">
              <a:latin typeface="+mj-l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4413" y="5819026"/>
            <a:ext cx="4736300" cy="793171"/>
          </a:xfrm>
          <a:prstGeom prst="rect">
            <a:avLst/>
          </a:prstGeom>
        </p:spPr>
        <p:txBody>
          <a:bodyPr vert="horz" wrap="square" lIns="0" tIns="51440" rIns="0" bIns="0" rtlCol="0">
            <a:spAutoFit/>
          </a:bodyPr>
          <a:lstStyle/>
          <a:p>
            <a:pPr marL="147413" marR="6142" indent="-132826">
              <a:lnSpc>
                <a:spcPct val="83400"/>
              </a:lnSpc>
              <a:spcBef>
                <a:spcPts val="405"/>
              </a:spcBef>
            </a:pPr>
            <a:r>
              <a:rPr sz="1179" spc="-150" baseline="34188" dirty="0">
                <a:latin typeface="+mj-lt"/>
                <a:cs typeface="Arial MT"/>
              </a:rPr>
              <a:t>2 </a:t>
            </a:r>
            <a:r>
              <a:rPr sz="1451" spc="-150" dirty="0">
                <a:latin typeface="+mj-lt"/>
                <a:cs typeface="Arial MT"/>
              </a:rPr>
              <a:t>FlauBERT: Unsupervised Language Model Pre-training for French.  Hang Le, Loïc Vial, Jibril Frej, Vincent Segonne, Maximin Coavoux,  Benjamin Lecouteux, Alexandre Allauzen, Benoît Crabbé,  Laurent Besacier, Didier Schwab  </a:t>
            </a:r>
            <a:r>
              <a:rPr sz="1451" spc="-150" dirty="0">
                <a:latin typeface="+mj-lt"/>
                <a:cs typeface="Arial MT"/>
                <a:hlinkClick r:id="rId3"/>
              </a:rPr>
              <a:t>https://arxiv.org/abs/1912.05372</a:t>
            </a:r>
            <a:endParaRPr sz="1451" spc="-150">
              <a:latin typeface="+mj-l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0220" y="6281278"/>
            <a:ext cx="27025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u="sng" spc="-193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+mj-lt"/>
                <a:cs typeface="Times New Roman"/>
              </a:rPr>
              <a:t> </a:t>
            </a:r>
            <a:r>
              <a:rPr sz="1693" u="sng" spc="-73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+mj-lt"/>
                <a:cs typeface="Trebuchet MS"/>
              </a:rPr>
              <a:t>4</a:t>
            </a:r>
            <a:r>
              <a:rPr sz="1693" u="sng" spc="-6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+mj-lt"/>
                <a:cs typeface="Trebuchet MS"/>
              </a:rPr>
              <a:t>2</a:t>
            </a:r>
            <a:endParaRPr sz="1693">
              <a:latin typeface="+mj-lt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746" y="4226957"/>
            <a:ext cx="1980047" cy="2350876"/>
          </a:xfrm>
          <a:custGeom>
            <a:avLst/>
            <a:gdLst/>
            <a:ahLst/>
            <a:cxnLst/>
            <a:rect l="l" t="t" r="r" b="b"/>
            <a:pathLst>
              <a:path w="1637664" h="1944370">
                <a:moveTo>
                  <a:pt x="1637271" y="0"/>
                </a:moveTo>
                <a:lnTo>
                  <a:pt x="0" y="0"/>
                </a:lnTo>
                <a:lnTo>
                  <a:pt x="0" y="1944001"/>
                </a:lnTo>
                <a:lnTo>
                  <a:pt x="818629" y="1944001"/>
                </a:lnTo>
                <a:lnTo>
                  <a:pt x="1637271" y="1944001"/>
                </a:lnTo>
                <a:lnTo>
                  <a:pt x="1637271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22197" y="5921563"/>
            <a:ext cx="770061" cy="523611"/>
          </a:xfrm>
          <a:custGeom>
            <a:avLst/>
            <a:gdLst/>
            <a:ahLst/>
            <a:cxnLst/>
            <a:rect l="l" t="t" r="r" b="b"/>
            <a:pathLst>
              <a:path w="636904" h="433070">
                <a:moveTo>
                  <a:pt x="328638" y="0"/>
                </a:moveTo>
                <a:lnTo>
                  <a:pt x="271033" y="26584"/>
                </a:lnTo>
                <a:lnTo>
                  <a:pt x="233263" y="48313"/>
                </a:lnTo>
                <a:lnTo>
                  <a:pt x="196202" y="72978"/>
                </a:lnTo>
                <a:lnTo>
                  <a:pt x="159118" y="100831"/>
                </a:lnTo>
                <a:lnTo>
                  <a:pt x="130682" y="126255"/>
                </a:lnTo>
                <a:lnTo>
                  <a:pt x="37083" y="126255"/>
                </a:lnTo>
                <a:lnTo>
                  <a:pt x="22781" y="129213"/>
                </a:lnTo>
                <a:lnTo>
                  <a:pt x="10979" y="137234"/>
                </a:lnTo>
                <a:lnTo>
                  <a:pt x="2958" y="149036"/>
                </a:lnTo>
                <a:lnTo>
                  <a:pt x="0" y="163339"/>
                </a:lnTo>
                <a:lnTo>
                  <a:pt x="0" y="337570"/>
                </a:lnTo>
                <a:lnTo>
                  <a:pt x="2958" y="351667"/>
                </a:lnTo>
                <a:lnTo>
                  <a:pt x="10979" y="363364"/>
                </a:lnTo>
                <a:lnTo>
                  <a:pt x="22781" y="371346"/>
                </a:lnTo>
                <a:lnTo>
                  <a:pt x="37083" y="374298"/>
                </a:lnTo>
                <a:lnTo>
                  <a:pt x="124193" y="374298"/>
                </a:lnTo>
                <a:lnTo>
                  <a:pt x="127444" y="377537"/>
                </a:lnTo>
                <a:lnTo>
                  <a:pt x="168383" y="401788"/>
                </a:lnTo>
                <a:lnTo>
                  <a:pt x="212802" y="418983"/>
                </a:lnTo>
                <a:lnTo>
                  <a:pt x="259719" y="429226"/>
                </a:lnTo>
                <a:lnTo>
                  <a:pt x="308152" y="432617"/>
                </a:lnTo>
                <a:lnTo>
                  <a:pt x="381965" y="432617"/>
                </a:lnTo>
                <a:lnTo>
                  <a:pt x="396509" y="430226"/>
                </a:lnTo>
                <a:lnTo>
                  <a:pt x="408962" y="423481"/>
                </a:lnTo>
                <a:lnTo>
                  <a:pt x="417905" y="413023"/>
                </a:lnTo>
                <a:lnTo>
                  <a:pt x="421919" y="399495"/>
                </a:lnTo>
                <a:lnTo>
                  <a:pt x="420764" y="381777"/>
                </a:lnTo>
                <a:lnTo>
                  <a:pt x="412962" y="367364"/>
                </a:lnTo>
                <a:lnTo>
                  <a:pt x="400098" y="357676"/>
                </a:lnTo>
                <a:lnTo>
                  <a:pt x="383755" y="354131"/>
                </a:lnTo>
                <a:lnTo>
                  <a:pt x="403923" y="354131"/>
                </a:lnTo>
                <a:lnTo>
                  <a:pt x="418265" y="351736"/>
                </a:lnTo>
                <a:lnTo>
                  <a:pt x="430649" y="344955"/>
                </a:lnTo>
                <a:lnTo>
                  <a:pt x="439658" y="334393"/>
                </a:lnTo>
                <a:lnTo>
                  <a:pt x="443877" y="320654"/>
                </a:lnTo>
                <a:lnTo>
                  <a:pt x="442672" y="302938"/>
                </a:lnTo>
                <a:lnTo>
                  <a:pt x="434747" y="288529"/>
                </a:lnTo>
                <a:lnTo>
                  <a:pt x="421758" y="278845"/>
                </a:lnTo>
                <a:lnTo>
                  <a:pt x="405358" y="275302"/>
                </a:lnTo>
                <a:lnTo>
                  <a:pt x="425513" y="275302"/>
                </a:lnTo>
                <a:lnTo>
                  <a:pt x="439811" y="272679"/>
                </a:lnTo>
                <a:lnTo>
                  <a:pt x="451845" y="265398"/>
                </a:lnTo>
                <a:lnTo>
                  <a:pt x="460705" y="254337"/>
                </a:lnTo>
                <a:lnTo>
                  <a:pt x="465480" y="240377"/>
                </a:lnTo>
                <a:lnTo>
                  <a:pt x="464043" y="223696"/>
                </a:lnTo>
                <a:lnTo>
                  <a:pt x="455622" y="209819"/>
                </a:lnTo>
                <a:lnTo>
                  <a:pt x="442138" y="200331"/>
                </a:lnTo>
                <a:lnTo>
                  <a:pt x="425513" y="196816"/>
                </a:lnTo>
                <a:lnTo>
                  <a:pt x="596163" y="196816"/>
                </a:lnTo>
                <a:lnTo>
                  <a:pt x="611725" y="193603"/>
                </a:lnTo>
                <a:lnTo>
                  <a:pt x="624552" y="184889"/>
                </a:lnTo>
                <a:lnTo>
                  <a:pt x="633262" y="172058"/>
                </a:lnTo>
                <a:lnTo>
                  <a:pt x="636473" y="156493"/>
                </a:lnTo>
                <a:lnTo>
                  <a:pt x="633262" y="140705"/>
                </a:lnTo>
                <a:lnTo>
                  <a:pt x="624552" y="127380"/>
                </a:lnTo>
                <a:lnTo>
                  <a:pt x="611725" y="118173"/>
                </a:lnTo>
                <a:lnTo>
                  <a:pt x="596163" y="114736"/>
                </a:lnTo>
                <a:lnTo>
                  <a:pt x="284759" y="114736"/>
                </a:lnTo>
                <a:lnTo>
                  <a:pt x="283324" y="109694"/>
                </a:lnTo>
                <a:lnTo>
                  <a:pt x="288353" y="106100"/>
                </a:lnTo>
                <a:lnTo>
                  <a:pt x="307621" y="95529"/>
                </a:lnTo>
                <a:lnTo>
                  <a:pt x="327191" y="85261"/>
                </a:lnTo>
                <a:lnTo>
                  <a:pt x="348475" y="74413"/>
                </a:lnTo>
                <a:lnTo>
                  <a:pt x="360278" y="64647"/>
                </a:lnTo>
                <a:lnTo>
                  <a:pt x="367557" y="51603"/>
                </a:lnTo>
                <a:lnTo>
                  <a:pt x="369435" y="37003"/>
                </a:lnTo>
                <a:lnTo>
                  <a:pt x="365036" y="22572"/>
                </a:lnTo>
                <a:lnTo>
                  <a:pt x="356278" y="9784"/>
                </a:lnTo>
                <a:lnTo>
                  <a:pt x="343573" y="2057"/>
                </a:lnTo>
                <a:lnTo>
                  <a:pt x="328638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3416" y="3178399"/>
            <a:ext cx="443764" cy="443764"/>
          </a:xfrm>
          <a:custGeom>
            <a:avLst/>
            <a:gdLst/>
            <a:ahLst/>
            <a:cxnLst/>
            <a:rect l="l" t="t" r="r" b="b"/>
            <a:pathLst>
              <a:path w="367029" h="367030">
                <a:moveTo>
                  <a:pt x="183603" y="0"/>
                </a:moveTo>
                <a:lnTo>
                  <a:pt x="135947" y="6299"/>
                </a:lnTo>
                <a:lnTo>
                  <a:pt x="91795" y="24485"/>
                </a:lnTo>
                <a:lnTo>
                  <a:pt x="53682" y="53682"/>
                </a:lnTo>
                <a:lnTo>
                  <a:pt x="24485" y="91795"/>
                </a:lnTo>
                <a:lnTo>
                  <a:pt x="6299" y="135947"/>
                </a:lnTo>
                <a:lnTo>
                  <a:pt x="0" y="183603"/>
                </a:lnTo>
                <a:lnTo>
                  <a:pt x="1597" y="207510"/>
                </a:lnTo>
                <a:lnTo>
                  <a:pt x="13973" y="253566"/>
                </a:lnTo>
                <a:lnTo>
                  <a:pt x="37885" y="295130"/>
                </a:lnTo>
                <a:lnTo>
                  <a:pt x="71709" y="328959"/>
                </a:lnTo>
                <a:lnTo>
                  <a:pt x="113280" y="352871"/>
                </a:lnTo>
                <a:lnTo>
                  <a:pt x="159489" y="365242"/>
                </a:lnTo>
                <a:lnTo>
                  <a:pt x="183603" y="366839"/>
                </a:lnTo>
                <a:lnTo>
                  <a:pt x="207510" y="365242"/>
                </a:lnTo>
                <a:lnTo>
                  <a:pt x="253566" y="352871"/>
                </a:lnTo>
                <a:lnTo>
                  <a:pt x="295130" y="328959"/>
                </a:lnTo>
                <a:lnTo>
                  <a:pt x="328959" y="295130"/>
                </a:lnTo>
                <a:lnTo>
                  <a:pt x="352871" y="253566"/>
                </a:lnTo>
                <a:lnTo>
                  <a:pt x="365242" y="207510"/>
                </a:lnTo>
                <a:lnTo>
                  <a:pt x="366839" y="183603"/>
                </a:lnTo>
                <a:lnTo>
                  <a:pt x="365242" y="159334"/>
                </a:lnTo>
                <a:lnTo>
                  <a:pt x="352871" y="113275"/>
                </a:lnTo>
                <a:lnTo>
                  <a:pt x="328959" y="71709"/>
                </a:lnTo>
                <a:lnTo>
                  <a:pt x="295130" y="37885"/>
                </a:lnTo>
                <a:lnTo>
                  <a:pt x="253566" y="13973"/>
                </a:lnTo>
                <a:lnTo>
                  <a:pt x="207510" y="1597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2488" y="3268381"/>
            <a:ext cx="325529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75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3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89546" y="3178399"/>
            <a:ext cx="444532" cy="443764"/>
          </a:xfrm>
          <a:custGeom>
            <a:avLst/>
            <a:gdLst/>
            <a:ahLst/>
            <a:cxnLst/>
            <a:rect l="l" t="t" r="r" b="b"/>
            <a:pathLst>
              <a:path w="367664" h="367030">
                <a:moveTo>
                  <a:pt x="183603" y="0"/>
                </a:moveTo>
                <a:lnTo>
                  <a:pt x="136080" y="6299"/>
                </a:lnTo>
                <a:lnTo>
                  <a:pt x="91795" y="24485"/>
                </a:lnTo>
                <a:lnTo>
                  <a:pt x="53682" y="53682"/>
                </a:lnTo>
                <a:lnTo>
                  <a:pt x="24485" y="91795"/>
                </a:lnTo>
                <a:lnTo>
                  <a:pt x="6299" y="135947"/>
                </a:lnTo>
                <a:lnTo>
                  <a:pt x="0" y="183603"/>
                </a:lnTo>
                <a:lnTo>
                  <a:pt x="1597" y="207510"/>
                </a:lnTo>
                <a:lnTo>
                  <a:pt x="13973" y="253566"/>
                </a:lnTo>
                <a:lnTo>
                  <a:pt x="37885" y="295130"/>
                </a:lnTo>
                <a:lnTo>
                  <a:pt x="71709" y="328959"/>
                </a:lnTo>
                <a:lnTo>
                  <a:pt x="113430" y="352871"/>
                </a:lnTo>
                <a:lnTo>
                  <a:pt x="159539" y="365242"/>
                </a:lnTo>
                <a:lnTo>
                  <a:pt x="183603" y="366839"/>
                </a:lnTo>
                <a:lnTo>
                  <a:pt x="207666" y="365242"/>
                </a:lnTo>
                <a:lnTo>
                  <a:pt x="253766" y="352871"/>
                </a:lnTo>
                <a:lnTo>
                  <a:pt x="295485" y="328959"/>
                </a:lnTo>
                <a:lnTo>
                  <a:pt x="329315" y="295130"/>
                </a:lnTo>
                <a:lnTo>
                  <a:pt x="353229" y="253566"/>
                </a:lnTo>
                <a:lnTo>
                  <a:pt x="365608" y="207510"/>
                </a:lnTo>
                <a:lnTo>
                  <a:pt x="367207" y="183603"/>
                </a:lnTo>
                <a:lnTo>
                  <a:pt x="365608" y="159334"/>
                </a:lnTo>
                <a:lnTo>
                  <a:pt x="353229" y="113275"/>
                </a:lnTo>
                <a:lnTo>
                  <a:pt x="329315" y="71709"/>
                </a:lnTo>
                <a:lnTo>
                  <a:pt x="295485" y="37885"/>
                </a:lnTo>
                <a:lnTo>
                  <a:pt x="253766" y="13973"/>
                </a:lnTo>
                <a:lnTo>
                  <a:pt x="207666" y="1597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9921" y="3268381"/>
            <a:ext cx="323994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4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06979" y="3178399"/>
            <a:ext cx="444532" cy="443764"/>
          </a:xfrm>
          <a:custGeom>
            <a:avLst/>
            <a:gdLst/>
            <a:ahLst/>
            <a:cxnLst/>
            <a:rect l="l" t="t" r="r" b="b"/>
            <a:pathLst>
              <a:path w="367664" h="367030">
                <a:moveTo>
                  <a:pt x="183603" y="0"/>
                </a:moveTo>
                <a:lnTo>
                  <a:pt x="136086" y="6299"/>
                </a:lnTo>
                <a:lnTo>
                  <a:pt x="91808" y="24485"/>
                </a:lnTo>
                <a:lnTo>
                  <a:pt x="53684" y="53682"/>
                </a:lnTo>
                <a:lnTo>
                  <a:pt x="24485" y="91795"/>
                </a:lnTo>
                <a:lnTo>
                  <a:pt x="6299" y="135947"/>
                </a:lnTo>
                <a:lnTo>
                  <a:pt x="0" y="183603"/>
                </a:lnTo>
                <a:lnTo>
                  <a:pt x="1597" y="207510"/>
                </a:lnTo>
                <a:lnTo>
                  <a:pt x="13973" y="253566"/>
                </a:lnTo>
                <a:lnTo>
                  <a:pt x="37885" y="295130"/>
                </a:lnTo>
                <a:lnTo>
                  <a:pt x="71714" y="328959"/>
                </a:lnTo>
                <a:lnTo>
                  <a:pt x="113441" y="352871"/>
                </a:lnTo>
                <a:lnTo>
                  <a:pt x="159541" y="365242"/>
                </a:lnTo>
                <a:lnTo>
                  <a:pt x="183603" y="366839"/>
                </a:lnTo>
                <a:lnTo>
                  <a:pt x="207666" y="365242"/>
                </a:lnTo>
                <a:lnTo>
                  <a:pt x="253766" y="352871"/>
                </a:lnTo>
                <a:lnTo>
                  <a:pt x="295485" y="328959"/>
                </a:lnTo>
                <a:lnTo>
                  <a:pt x="329315" y="295130"/>
                </a:lnTo>
                <a:lnTo>
                  <a:pt x="353229" y="253566"/>
                </a:lnTo>
                <a:lnTo>
                  <a:pt x="365608" y="207510"/>
                </a:lnTo>
                <a:lnTo>
                  <a:pt x="367207" y="183603"/>
                </a:lnTo>
                <a:lnTo>
                  <a:pt x="365608" y="159334"/>
                </a:lnTo>
                <a:lnTo>
                  <a:pt x="353229" y="113275"/>
                </a:lnTo>
                <a:lnTo>
                  <a:pt x="329315" y="71709"/>
                </a:lnTo>
                <a:lnTo>
                  <a:pt x="295485" y="37885"/>
                </a:lnTo>
                <a:lnTo>
                  <a:pt x="253766" y="13973"/>
                </a:lnTo>
                <a:lnTo>
                  <a:pt x="207666" y="1597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6050" y="3268381"/>
            <a:ext cx="325529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75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5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24414" y="3177969"/>
            <a:ext cx="444532" cy="444532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183603" y="0"/>
                </a:moveTo>
                <a:lnTo>
                  <a:pt x="136086" y="6297"/>
                </a:lnTo>
                <a:lnTo>
                  <a:pt x="91808" y="24472"/>
                </a:lnTo>
                <a:lnTo>
                  <a:pt x="53689" y="53681"/>
                </a:lnTo>
                <a:lnTo>
                  <a:pt x="24485" y="91795"/>
                </a:lnTo>
                <a:lnTo>
                  <a:pt x="6303" y="136074"/>
                </a:lnTo>
                <a:lnTo>
                  <a:pt x="0" y="183591"/>
                </a:lnTo>
                <a:lnTo>
                  <a:pt x="1598" y="207660"/>
                </a:lnTo>
                <a:lnTo>
                  <a:pt x="13978" y="253766"/>
                </a:lnTo>
                <a:lnTo>
                  <a:pt x="37887" y="295485"/>
                </a:lnTo>
                <a:lnTo>
                  <a:pt x="71720" y="329315"/>
                </a:lnTo>
                <a:lnTo>
                  <a:pt x="113441" y="353227"/>
                </a:lnTo>
                <a:lnTo>
                  <a:pt x="159541" y="365598"/>
                </a:lnTo>
                <a:lnTo>
                  <a:pt x="183603" y="367195"/>
                </a:lnTo>
                <a:lnTo>
                  <a:pt x="207666" y="365598"/>
                </a:lnTo>
                <a:lnTo>
                  <a:pt x="253766" y="353227"/>
                </a:lnTo>
                <a:lnTo>
                  <a:pt x="295485" y="329315"/>
                </a:lnTo>
                <a:lnTo>
                  <a:pt x="329315" y="295485"/>
                </a:lnTo>
                <a:lnTo>
                  <a:pt x="353229" y="253766"/>
                </a:lnTo>
                <a:lnTo>
                  <a:pt x="365608" y="207660"/>
                </a:lnTo>
                <a:lnTo>
                  <a:pt x="367207" y="183591"/>
                </a:lnTo>
                <a:lnTo>
                  <a:pt x="365608" y="159529"/>
                </a:lnTo>
                <a:lnTo>
                  <a:pt x="353229" y="113428"/>
                </a:lnTo>
                <a:lnTo>
                  <a:pt x="329315" y="71709"/>
                </a:lnTo>
                <a:lnTo>
                  <a:pt x="295485" y="37879"/>
                </a:lnTo>
                <a:lnTo>
                  <a:pt x="253766" y="13967"/>
                </a:lnTo>
                <a:lnTo>
                  <a:pt x="207666" y="1596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3930" y="3268381"/>
            <a:ext cx="325529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75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6</a:t>
            </a:r>
            <a:endParaRPr sz="1209">
              <a:latin typeface="+mj-lt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29078" y="3178399"/>
            <a:ext cx="2456826" cy="443764"/>
            <a:chOff x="5565508" y="2628007"/>
            <a:chExt cx="2032000" cy="367030"/>
          </a:xfrm>
        </p:grpSpPr>
        <p:sp>
          <p:nvSpPr>
            <p:cNvPr id="14" name="object 14"/>
            <p:cNvSpPr/>
            <p:nvPr/>
          </p:nvSpPr>
          <p:spPr>
            <a:xfrm>
              <a:off x="5583605" y="2811242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7878" y="0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071400" y="273528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85"/>
                  </a:lnTo>
                  <a:lnTo>
                    <a:pt x="152285" y="7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229881" y="2628007"/>
              <a:ext cx="367665" cy="367030"/>
            </a:xfrm>
            <a:custGeom>
              <a:avLst/>
              <a:gdLst/>
              <a:ahLst/>
              <a:cxnLst/>
              <a:rect l="l" t="t" r="r" b="b"/>
              <a:pathLst>
                <a:path w="367665" h="367030">
                  <a:moveTo>
                    <a:pt x="183603" y="0"/>
                  </a:moveTo>
                  <a:lnTo>
                    <a:pt x="136075" y="6299"/>
                  </a:lnTo>
                  <a:lnTo>
                    <a:pt x="91795" y="24485"/>
                  </a:lnTo>
                  <a:lnTo>
                    <a:pt x="53681" y="53682"/>
                  </a:lnTo>
                  <a:lnTo>
                    <a:pt x="24472" y="91795"/>
                  </a:lnTo>
                  <a:lnTo>
                    <a:pt x="6297" y="135947"/>
                  </a:lnTo>
                  <a:lnTo>
                    <a:pt x="0" y="183603"/>
                  </a:lnTo>
                  <a:lnTo>
                    <a:pt x="1596" y="207510"/>
                  </a:lnTo>
                  <a:lnTo>
                    <a:pt x="13967" y="253566"/>
                  </a:lnTo>
                  <a:lnTo>
                    <a:pt x="37879" y="295130"/>
                  </a:lnTo>
                  <a:lnTo>
                    <a:pt x="71709" y="328959"/>
                  </a:lnTo>
                  <a:lnTo>
                    <a:pt x="113429" y="352871"/>
                  </a:lnTo>
                  <a:lnTo>
                    <a:pt x="159534" y="365242"/>
                  </a:lnTo>
                  <a:lnTo>
                    <a:pt x="183603" y="366839"/>
                  </a:lnTo>
                  <a:lnTo>
                    <a:pt x="207666" y="365242"/>
                  </a:lnTo>
                  <a:lnTo>
                    <a:pt x="253766" y="352871"/>
                  </a:lnTo>
                  <a:lnTo>
                    <a:pt x="295485" y="328959"/>
                  </a:lnTo>
                  <a:lnTo>
                    <a:pt x="329315" y="295130"/>
                  </a:lnTo>
                  <a:lnTo>
                    <a:pt x="353227" y="253566"/>
                  </a:lnTo>
                  <a:lnTo>
                    <a:pt x="365598" y="207510"/>
                  </a:lnTo>
                  <a:lnTo>
                    <a:pt x="367195" y="183603"/>
                  </a:lnTo>
                  <a:lnTo>
                    <a:pt x="365598" y="159334"/>
                  </a:lnTo>
                  <a:lnTo>
                    <a:pt x="353227" y="113275"/>
                  </a:lnTo>
                  <a:lnTo>
                    <a:pt x="329315" y="71709"/>
                  </a:lnTo>
                  <a:lnTo>
                    <a:pt x="295485" y="37885"/>
                  </a:lnTo>
                  <a:lnTo>
                    <a:pt x="253766" y="13973"/>
                  </a:lnTo>
                  <a:lnTo>
                    <a:pt x="207666" y="1597"/>
                  </a:lnTo>
                  <a:lnTo>
                    <a:pt x="183603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01795" y="3268381"/>
            <a:ext cx="32322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7</a:t>
            </a:r>
            <a:endParaRPr sz="1209">
              <a:latin typeface="+mj-lt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77681" y="3308104"/>
            <a:ext cx="5664520" cy="184262"/>
            <a:chOff x="2545499" y="2735284"/>
            <a:chExt cx="4685030" cy="152400"/>
          </a:xfrm>
        </p:grpSpPr>
        <p:sp>
          <p:nvSpPr>
            <p:cNvPr id="19" name="object 19"/>
            <p:cNvSpPr/>
            <p:nvPr/>
          </p:nvSpPr>
          <p:spPr>
            <a:xfrm>
              <a:off x="2563914" y="2811242"/>
              <a:ext cx="494665" cy="1270"/>
            </a:xfrm>
            <a:custGeom>
              <a:avLst/>
              <a:gdLst/>
              <a:ahLst/>
              <a:cxnLst/>
              <a:rect l="l" t="t" r="r" b="b"/>
              <a:pathLst>
                <a:path w="494664" h="1269">
                  <a:moveTo>
                    <a:pt x="-17999" y="361"/>
                  </a:moveTo>
                  <a:lnTo>
                    <a:pt x="512283" y="361"/>
                  </a:lnTo>
                </a:path>
              </a:pathLst>
            </a:custGeom>
            <a:ln w="36723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051365" y="273528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85"/>
                  </a:lnTo>
                  <a:lnTo>
                    <a:pt x="152273" y="7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570122" y="2811242"/>
              <a:ext cx="497840" cy="0"/>
            </a:xfrm>
            <a:custGeom>
              <a:avLst/>
              <a:gdLst/>
              <a:ahLst/>
              <a:cxnLst/>
              <a:rect l="l" t="t" r="r" b="b"/>
              <a:pathLst>
                <a:path w="497839">
                  <a:moveTo>
                    <a:pt x="0" y="0"/>
                  </a:moveTo>
                  <a:lnTo>
                    <a:pt x="497522" y="0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057561" y="273528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85"/>
                  </a:lnTo>
                  <a:lnTo>
                    <a:pt x="152273" y="7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576686" y="2811242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7878" y="0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590525" y="2811242"/>
              <a:ext cx="494665" cy="635"/>
            </a:xfrm>
            <a:custGeom>
              <a:avLst/>
              <a:gdLst/>
              <a:ahLst/>
              <a:cxnLst/>
              <a:rect l="l" t="t" r="r" b="b"/>
              <a:pathLst>
                <a:path w="494665" h="635">
                  <a:moveTo>
                    <a:pt x="-17999" y="184"/>
                  </a:moveTo>
                  <a:lnTo>
                    <a:pt x="512271" y="184"/>
                  </a:lnTo>
                </a:path>
              </a:pathLst>
            </a:custGeom>
            <a:ln w="36367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064480" y="2735283"/>
              <a:ext cx="2165985" cy="152400"/>
            </a:xfrm>
            <a:custGeom>
              <a:avLst/>
              <a:gdLst/>
              <a:ahLst/>
              <a:cxnLst/>
              <a:rect l="l" t="t" r="r" b="b"/>
              <a:pathLst>
                <a:path w="2165984" h="152400">
                  <a:moveTo>
                    <a:pt x="152285" y="75958"/>
                  </a:moveTo>
                  <a:lnTo>
                    <a:pt x="0" y="0"/>
                  </a:lnTo>
                  <a:lnTo>
                    <a:pt x="0" y="152285"/>
                  </a:lnTo>
                  <a:lnTo>
                    <a:pt x="152285" y="75958"/>
                  </a:lnTo>
                  <a:close/>
                </a:path>
                <a:path w="2165984" h="152400">
                  <a:moveTo>
                    <a:pt x="2165756" y="75958"/>
                  </a:moveTo>
                  <a:lnTo>
                    <a:pt x="2013483" y="0"/>
                  </a:lnTo>
                  <a:lnTo>
                    <a:pt x="2013483" y="152285"/>
                  </a:lnTo>
                  <a:lnTo>
                    <a:pt x="2165756" y="7595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745681" y="3924321"/>
            <a:ext cx="385415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266" dirty="0">
                <a:solidFill>
                  <a:srgbClr val="E02128"/>
                </a:solidFill>
                <a:latin typeface="+mj-lt"/>
                <a:cs typeface="Arial MT"/>
              </a:rPr>
              <a:t>END</a:t>
            </a:r>
            <a:endParaRPr sz="1693">
              <a:latin typeface="+mj-l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380935" y="3378508"/>
            <a:ext cx="630328" cy="555089"/>
            <a:chOff x="8585898" y="2793513"/>
            <a:chExt cx="521334" cy="459105"/>
          </a:xfrm>
        </p:grpSpPr>
        <p:sp>
          <p:nvSpPr>
            <p:cNvPr id="28" name="object 28"/>
            <p:cNvSpPr/>
            <p:nvPr/>
          </p:nvSpPr>
          <p:spPr>
            <a:xfrm>
              <a:off x="8603995" y="2811611"/>
              <a:ext cx="429895" cy="300355"/>
            </a:xfrm>
            <a:custGeom>
              <a:avLst/>
              <a:gdLst/>
              <a:ahLst/>
              <a:cxnLst/>
              <a:rect l="l" t="t" r="r" b="b"/>
              <a:pathLst>
                <a:path w="429895" h="300355">
                  <a:moveTo>
                    <a:pt x="0" y="0"/>
                  </a:moveTo>
                  <a:lnTo>
                    <a:pt x="64648" y="1770"/>
                  </a:lnTo>
                  <a:lnTo>
                    <a:pt x="122464" y="7083"/>
                  </a:lnTo>
                  <a:lnTo>
                    <a:pt x="173873" y="15940"/>
                  </a:lnTo>
                  <a:lnTo>
                    <a:pt x="219301" y="28343"/>
                  </a:lnTo>
                  <a:lnTo>
                    <a:pt x="259177" y="44295"/>
                  </a:lnTo>
                  <a:lnTo>
                    <a:pt x="293927" y="63796"/>
                  </a:lnTo>
                  <a:lnTo>
                    <a:pt x="349754" y="113457"/>
                  </a:lnTo>
                  <a:lnTo>
                    <a:pt x="390198" y="177342"/>
                  </a:lnTo>
                  <a:lnTo>
                    <a:pt x="405718" y="214623"/>
                  </a:lnTo>
                  <a:lnTo>
                    <a:pt x="418673" y="255465"/>
                  </a:lnTo>
                  <a:lnTo>
                    <a:pt x="429488" y="299872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955722" y="3093131"/>
              <a:ext cx="151765" cy="160020"/>
            </a:xfrm>
            <a:custGeom>
              <a:avLst/>
              <a:gdLst/>
              <a:ahLst/>
              <a:cxnLst/>
              <a:rect l="l" t="t" r="r" b="b"/>
              <a:pathLst>
                <a:path w="151765" h="160020">
                  <a:moveTo>
                    <a:pt x="151193" y="0"/>
                  </a:moveTo>
                  <a:lnTo>
                    <a:pt x="0" y="15836"/>
                  </a:lnTo>
                  <a:lnTo>
                    <a:pt x="91440" y="159473"/>
                  </a:lnTo>
                  <a:lnTo>
                    <a:pt x="15119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388853" y="4370912"/>
            <a:ext cx="1423424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260" dirty="0">
                <a:latin typeface="+mj-lt"/>
                <a:cs typeface="Arial MT"/>
              </a:rPr>
              <a:t>Re</a:t>
            </a:r>
            <a:r>
              <a:rPr sz="2176" spc="-121" dirty="0">
                <a:latin typeface="+mj-lt"/>
                <a:cs typeface="Arial MT"/>
              </a:rPr>
              <a:t>t</a:t>
            </a:r>
            <a:r>
              <a:rPr sz="2176" spc="-79" dirty="0">
                <a:latin typeface="+mj-lt"/>
                <a:cs typeface="Arial MT"/>
              </a:rPr>
              <a:t>r</a:t>
            </a:r>
            <a:r>
              <a:rPr sz="2176" spc="-12" dirty="0">
                <a:latin typeface="+mj-lt"/>
                <a:cs typeface="Arial MT"/>
              </a:rPr>
              <a:t>i</a:t>
            </a:r>
            <a:r>
              <a:rPr sz="2176" spc="-181" dirty="0">
                <a:latin typeface="+mj-lt"/>
                <a:cs typeface="Arial MT"/>
              </a:rPr>
              <a:t>ev</a:t>
            </a:r>
            <a:r>
              <a:rPr sz="2176" spc="-212" dirty="0">
                <a:latin typeface="+mj-lt"/>
                <a:cs typeface="Arial MT"/>
              </a:rPr>
              <a:t>e</a:t>
            </a:r>
            <a:r>
              <a:rPr sz="2176" spc="-193" dirty="0">
                <a:latin typeface="+mj-lt"/>
                <a:cs typeface="Arial MT"/>
              </a:rPr>
              <a:t> </a:t>
            </a:r>
            <a:r>
              <a:rPr sz="2176" spc="-97" dirty="0">
                <a:latin typeface="+mj-lt"/>
                <a:cs typeface="Arial MT"/>
              </a:rPr>
              <a:t>d</a:t>
            </a:r>
            <a:r>
              <a:rPr sz="2176" spc="-260" dirty="0">
                <a:latin typeface="+mj-lt"/>
                <a:cs typeface="Arial MT"/>
              </a:rPr>
              <a:t>a</a:t>
            </a:r>
            <a:r>
              <a:rPr sz="2176" spc="54" dirty="0">
                <a:latin typeface="+mj-lt"/>
                <a:cs typeface="Arial MT"/>
              </a:rPr>
              <a:t>t</a:t>
            </a:r>
            <a:r>
              <a:rPr sz="2176" spc="-242" dirty="0">
                <a:latin typeface="+mj-lt"/>
                <a:cs typeface="Arial MT"/>
              </a:rPr>
              <a:t>a</a:t>
            </a:r>
            <a:endParaRPr sz="2176">
              <a:latin typeface="+mj-l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24462" y="1977378"/>
            <a:ext cx="1107106" cy="632480"/>
          </a:xfrm>
          <a:prstGeom prst="rect">
            <a:avLst/>
          </a:prstGeom>
        </p:spPr>
        <p:txBody>
          <a:bodyPr vert="horz" wrap="square" lIns="0" tIns="67563" rIns="0" bIns="0" rtlCol="0">
            <a:spAutoFit/>
          </a:bodyPr>
          <a:lstStyle/>
          <a:p>
            <a:pPr marL="160466" marR="6142" indent="-145878">
              <a:lnSpc>
                <a:spcPts val="2201"/>
              </a:lnSpc>
              <a:spcBef>
                <a:spcPts val="532"/>
              </a:spcBef>
            </a:pPr>
            <a:r>
              <a:rPr sz="2176" spc="-236" dirty="0">
                <a:latin typeface="+mj-lt"/>
                <a:cs typeface="Arial MT"/>
              </a:rPr>
              <a:t>A</a:t>
            </a:r>
            <a:r>
              <a:rPr sz="2176" spc="-91" dirty="0">
                <a:latin typeface="+mj-lt"/>
                <a:cs typeface="Arial MT"/>
              </a:rPr>
              <a:t>b</a:t>
            </a:r>
            <a:r>
              <a:rPr sz="2176" spc="-60" dirty="0">
                <a:latin typeface="+mj-lt"/>
                <a:cs typeface="Arial MT"/>
              </a:rPr>
              <a:t>out</a:t>
            </a:r>
            <a:r>
              <a:rPr sz="2176" spc="-193" dirty="0">
                <a:latin typeface="+mj-lt"/>
                <a:cs typeface="Arial MT"/>
              </a:rPr>
              <a:t> </a:t>
            </a:r>
            <a:r>
              <a:rPr sz="2176" spc="-121" dirty="0">
                <a:latin typeface="+mj-lt"/>
                <a:cs typeface="Arial MT"/>
              </a:rPr>
              <a:t>o</a:t>
            </a:r>
            <a:r>
              <a:rPr sz="2176" spc="-115" dirty="0">
                <a:latin typeface="+mj-lt"/>
                <a:cs typeface="Arial MT"/>
              </a:rPr>
              <a:t>u</a:t>
            </a:r>
            <a:r>
              <a:rPr sz="2176" spc="-60" dirty="0">
                <a:latin typeface="+mj-lt"/>
                <a:cs typeface="Arial MT"/>
              </a:rPr>
              <a:t>r  </a:t>
            </a:r>
            <a:r>
              <a:rPr sz="2176" spc="-145" dirty="0">
                <a:latin typeface="+mj-lt"/>
                <a:cs typeface="Arial MT"/>
              </a:rPr>
              <a:t>dataset</a:t>
            </a:r>
            <a:endParaRPr sz="2176">
              <a:latin typeface="+mj-l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081140" y="2672630"/>
            <a:ext cx="1400391" cy="1738972"/>
            <a:chOff x="3375443" y="2209693"/>
            <a:chExt cx="1158240" cy="1438275"/>
          </a:xfrm>
        </p:grpSpPr>
        <p:sp>
          <p:nvSpPr>
            <p:cNvPr id="33" name="object 33"/>
            <p:cNvSpPr/>
            <p:nvPr/>
          </p:nvSpPr>
          <p:spPr>
            <a:xfrm>
              <a:off x="3386873" y="2994491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56"/>
                  </a:moveTo>
                  <a:lnTo>
                    <a:pt x="3239" y="11156"/>
                  </a:lnTo>
                </a:path>
              </a:pathLst>
            </a:custGeom>
            <a:ln w="2231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386873" y="3038052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19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3389394" y="3077295"/>
              <a:ext cx="0" cy="476250"/>
            </a:xfrm>
            <a:custGeom>
              <a:avLst/>
              <a:gdLst/>
              <a:ahLst/>
              <a:cxnLst/>
              <a:rect l="l" t="t" r="r" b="b"/>
              <a:pathLst>
                <a:path h="476250">
                  <a:moveTo>
                    <a:pt x="0" y="0"/>
                  </a:moveTo>
                  <a:lnTo>
                    <a:pt x="0" y="475919"/>
                  </a:lnTo>
                </a:path>
              </a:pathLst>
            </a:custGeom>
            <a:ln w="6835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391915" y="3572290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20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391915" y="361369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56"/>
                  </a:moveTo>
                  <a:lnTo>
                    <a:pt x="3239" y="11156"/>
                  </a:lnTo>
                </a:path>
              </a:pathLst>
            </a:custGeom>
            <a:ln w="2231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0198" y="2209693"/>
              <a:ext cx="143284" cy="41111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013051" y="4367856"/>
            <a:ext cx="1034169" cy="913465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4588" marR="6142" algn="ctr">
              <a:lnSpc>
                <a:spcPct val="83800"/>
              </a:lnSpc>
              <a:spcBef>
                <a:spcPts val="544"/>
              </a:spcBef>
            </a:pPr>
            <a:r>
              <a:rPr sz="2176" spc="-121" dirty="0">
                <a:latin typeface="+mj-lt"/>
                <a:cs typeface="Arial MT"/>
              </a:rPr>
              <a:t>One-hot </a:t>
            </a:r>
            <a:r>
              <a:rPr sz="2176" spc="-115" dirty="0">
                <a:latin typeface="+mj-lt"/>
                <a:cs typeface="Arial MT"/>
              </a:rPr>
              <a:t> vector </a:t>
            </a:r>
            <a:r>
              <a:rPr sz="2176" spc="-109" dirty="0">
                <a:latin typeface="+mj-lt"/>
                <a:cs typeface="Arial MT"/>
              </a:rPr>
              <a:t> </a:t>
            </a:r>
            <a:r>
              <a:rPr sz="2176" spc="-181" dirty="0">
                <a:latin typeface="+mj-lt"/>
                <a:cs typeface="Arial MT"/>
              </a:rPr>
              <a:t>en</a:t>
            </a:r>
            <a:r>
              <a:rPr sz="2176" spc="-175" dirty="0">
                <a:latin typeface="+mj-lt"/>
                <a:cs typeface="Arial MT"/>
              </a:rPr>
              <a:t>c</a:t>
            </a:r>
            <a:r>
              <a:rPr sz="2176" spc="-115" dirty="0">
                <a:latin typeface="+mj-lt"/>
                <a:cs typeface="Arial MT"/>
              </a:rPr>
              <a:t>o</a:t>
            </a:r>
            <a:r>
              <a:rPr sz="2176" spc="-109" dirty="0">
                <a:latin typeface="+mj-lt"/>
                <a:cs typeface="Arial MT"/>
              </a:rPr>
              <a:t>d</a:t>
            </a:r>
            <a:r>
              <a:rPr sz="2176" spc="-18" dirty="0">
                <a:latin typeface="+mj-lt"/>
                <a:cs typeface="Arial MT"/>
              </a:rPr>
              <a:t>i</a:t>
            </a:r>
            <a:r>
              <a:rPr sz="2176" spc="-91" dirty="0">
                <a:latin typeface="+mj-lt"/>
                <a:cs typeface="Arial MT"/>
              </a:rPr>
              <a:t>n</a:t>
            </a:r>
            <a:r>
              <a:rPr sz="2176" spc="-103" dirty="0">
                <a:latin typeface="+mj-lt"/>
                <a:cs typeface="Arial MT"/>
              </a:rPr>
              <a:t>g</a:t>
            </a:r>
            <a:endParaRPr sz="2176">
              <a:latin typeface="+mj-l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53994" y="1973908"/>
            <a:ext cx="980427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49717" marR="6142" indent="-135129">
              <a:lnSpc>
                <a:spcPts val="2188"/>
              </a:lnSpc>
              <a:spcBef>
                <a:spcPts val="544"/>
              </a:spcBef>
            </a:pPr>
            <a:r>
              <a:rPr sz="2176" spc="-357" dirty="0">
                <a:latin typeface="+mj-lt"/>
                <a:cs typeface="Arial MT"/>
              </a:rPr>
              <a:t>B</a:t>
            </a:r>
            <a:r>
              <a:rPr sz="2176" spc="-60" dirty="0">
                <a:latin typeface="+mj-lt"/>
                <a:cs typeface="Arial MT"/>
              </a:rPr>
              <a:t>ui</a:t>
            </a:r>
            <a:r>
              <a:rPr sz="2176" spc="-48" dirty="0">
                <a:latin typeface="+mj-lt"/>
                <a:cs typeface="Arial MT"/>
              </a:rPr>
              <a:t>ld</a:t>
            </a:r>
            <a:r>
              <a:rPr sz="2176" spc="-193" dirty="0">
                <a:latin typeface="+mj-lt"/>
                <a:cs typeface="Arial MT"/>
              </a:rPr>
              <a:t> </a:t>
            </a:r>
            <a:r>
              <a:rPr sz="2176" spc="54" dirty="0">
                <a:latin typeface="+mj-lt"/>
                <a:cs typeface="Arial MT"/>
              </a:rPr>
              <a:t>t</a:t>
            </a:r>
            <a:r>
              <a:rPr sz="2176" spc="-121" dirty="0">
                <a:latin typeface="+mj-lt"/>
                <a:cs typeface="Arial MT"/>
              </a:rPr>
              <a:t>he  model</a:t>
            </a:r>
            <a:endParaRPr sz="2176">
              <a:latin typeface="+mj-l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479260" y="4367856"/>
            <a:ext cx="958930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38968" marR="6142" indent="-124380">
              <a:lnSpc>
                <a:spcPts val="2188"/>
              </a:lnSpc>
              <a:spcBef>
                <a:spcPts val="544"/>
              </a:spcBef>
            </a:pPr>
            <a:r>
              <a:rPr sz="2176" spc="-453" dirty="0">
                <a:latin typeface="+mj-lt"/>
                <a:cs typeface="Arial MT"/>
              </a:rPr>
              <a:t>T</a:t>
            </a:r>
            <a:r>
              <a:rPr sz="2176" spc="-79" dirty="0">
                <a:latin typeface="+mj-lt"/>
                <a:cs typeface="Arial MT"/>
              </a:rPr>
              <a:t>r</a:t>
            </a:r>
            <a:r>
              <a:rPr sz="2176" spc="-242" dirty="0">
                <a:latin typeface="+mj-lt"/>
                <a:cs typeface="Arial MT"/>
              </a:rPr>
              <a:t>a</a:t>
            </a:r>
            <a:r>
              <a:rPr sz="2176" spc="-18" dirty="0">
                <a:latin typeface="+mj-lt"/>
                <a:cs typeface="Arial MT"/>
              </a:rPr>
              <a:t>i</a:t>
            </a:r>
            <a:r>
              <a:rPr sz="2176" spc="-103" dirty="0">
                <a:latin typeface="+mj-lt"/>
                <a:cs typeface="Arial MT"/>
              </a:rPr>
              <a:t>n</a:t>
            </a:r>
            <a:r>
              <a:rPr sz="2176" spc="-175" dirty="0">
                <a:latin typeface="+mj-lt"/>
                <a:cs typeface="Arial MT"/>
              </a:rPr>
              <a:t> </a:t>
            </a:r>
            <a:r>
              <a:rPr sz="2176" spc="54" dirty="0">
                <a:latin typeface="+mj-lt"/>
                <a:cs typeface="Arial MT"/>
              </a:rPr>
              <a:t>t</a:t>
            </a:r>
            <a:r>
              <a:rPr sz="2176" spc="-121" dirty="0">
                <a:latin typeface="+mj-lt"/>
                <a:cs typeface="Arial MT"/>
              </a:rPr>
              <a:t>he  model</a:t>
            </a:r>
            <a:endParaRPr sz="2176">
              <a:latin typeface="+mj-l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698403" y="2569029"/>
            <a:ext cx="7279883" cy="1835710"/>
            <a:chOff x="1404721" y="2124007"/>
            <a:chExt cx="6021070" cy="1518285"/>
          </a:xfrm>
        </p:grpSpPr>
        <p:sp>
          <p:nvSpPr>
            <p:cNvPr id="43" name="object 43"/>
            <p:cNvSpPr/>
            <p:nvPr/>
          </p:nvSpPr>
          <p:spPr>
            <a:xfrm>
              <a:off x="5400357" y="299449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56"/>
                  </a:moveTo>
                  <a:lnTo>
                    <a:pt x="3239" y="11156"/>
                  </a:lnTo>
                </a:path>
              </a:pathLst>
            </a:custGeom>
            <a:ln w="2231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5400357" y="3038051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19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400357" y="3077294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h="17780">
                  <a:moveTo>
                    <a:pt x="-3239" y="8813"/>
                  </a:moveTo>
                  <a:lnTo>
                    <a:pt x="3239" y="8813"/>
                  </a:lnTo>
                </a:path>
              </a:pathLst>
            </a:custGeom>
            <a:ln w="1762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400357" y="3111851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3239" y="10617"/>
                  </a:moveTo>
                  <a:lnTo>
                    <a:pt x="3239" y="10617"/>
                  </a:lnTo>
                </a:path>
              </a:pathLst>
            </a:custGeom>
            <a:ln w="2123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5400357" y="3153964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544"/>
                  </a:moveTo>
                  <a:lnTo>
                    <a:pt x="3239" y="9544"/>
                  </a:lnTo>
                </a:path>
              </a:pathLst>
            </a:custGeom>
            <a:ln w="1908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400357" y="3190693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15"/>
                  </a:moveTo>
                  <a:lnTo>
                    <a:pt x="3239" y="9715"/>
                  </a:lnTo>
                </a:path>
              </a:pathLst>
            </a:custGeom>
            <a:ln w="1943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400357" y="3230647"/>
              <a:ext cx="635" cy="17780"/>
            </a:xfrm>
            <a:custGeom>
              <a:avLst/>
              <a:gdLst/>
              <a:ahLst/>
              <a:cxnLst/>
              <a:rect l="l" t="t" r="r" b="b"/>
              <a:pathLst>
                <a:path w="635" h="17780">
                  <a:moveTo>
                    <a:pt x="0" y="0"/>
                  </a:moveTo>
                  <a:lnTo>
                    <a:pt x="368" y="6476"/>
                  </a:lnTo>
                  <a:lnTo>
                    <a:pt x="368" y="12242"/>
                  </a:lnTo>
                  <a:lnTo>
                    <a:pt x="368" y="17640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400725" y="326844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9004"/>
                  </a:moveTo>
                  <a:lnTo>
                    <a:pt x="3239" y="9004"/>
                  </a:lnTo>
                </a:path>
              </a:pathLst>
            </a:custGeom>
            <a:ln w="1800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400725" y="3305894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5" h="18414">
                  <a:moveTo>
                    <a:pt x="0" y="0"/>
                  </a:moveTo>
                  <a:lnTo>
                    <a:pt x="0" y="6476"/>
                  </a:lnTo>
                  <a:lnTo>
                    <a:pt x="355" y="12230"/>
                  </a:lnTo>
                  <a:lnTo>
                    <a:pt x="355" y="18351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401081" y="3343690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5401081" y="3381853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5" h="18414">
                  <a:moveTo>
                    <a:pt x="0" y="0"/>
                  </a:moveTo>
                  <a:lnTo>
                    <a:pt x="0" y="5397"/>
                  </a:lnTo>
                  <a:lnTo>
                    <a:pt x="0" y="11518"/>
                  </a:lnTo>
                  <a:lnTo>
                    <a:pt x="355" y="17995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401436" y="3420728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401436" y="3457088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21"/>
                  </a:moveTo>
                  <a:lnTo>
                    <a:pt x="3239" y="9721"/>
                  </a:lnTo>
                </a:path>
              </a:pathLst>
            </a:custGeom>
            <a:ln w="1944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5401436" y="3497766"/>
              <a:ext cx="0" cy="20955"/>
            </a:xfrm>
            <a:custGeom>
              <a:avLst/>
              <a:gdLst/>
              <a:ahLst/>
              <a:cxnLst/>
              <a:rect l="l" t="t" r="r" b="b"/>
              <a:pathLst>
                <a:path h="20954">
                  <a:moveTo>
                    <a:pt x="-3239" y="10261"/>
                  </a:moveTo>
                  <a:lnTo>
                    <a:pt x="3239" y="10261"/>
                  </a:lnTo>
                </a:path>
              </a:pathLst>
            </a:custGeom>
            <a:ln w="2052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401436" y="353520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9004"/>
                  </a:moveTo>
                  <a:lnTo>
                    <a:pt x="3239" y="9004"/>
                  </a:lnTo>
                </a:path>
              </a:pathLst>
            </a:custGeom>
            <a:ln w="1800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5401436" y="3572290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20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401436" y="3614047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407277" y="2606048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3239" y="10979"/>
                  </a:moveTo>
                  <a:lnTo>
                    <a:pt x="3239" y="10979"/>
                  </a:lnTo>
                </a:path>
              </a:pathLst>
            </a:custGeom>
            <a:ln w="2195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407277" y="256680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407277" y="252828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3239" y="10801"/>
                  </a:moveTo>
                  <a:lnTo>
                    <a:pt x="3239" y="10801"/>
                  </a:lnTo>
                </a:path>
              </a:pathLst>
            </a:custGeom>
            <a:ln w="2160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6406921" y="2491570"/>
              <a:ext cx="635" cy="17780"/>
            </a:xfrm>
            <a:custGeom>
              <a:avLst/>
              <a:gdLst/>
              <a:ahLst/>
              <a:cxnLst/>
              <a:rect l="l" t="t" r="r" b="b"/>
              <a:pathLst>
                <a:path w="635" h="17780">
                  <a:moveTo>
                    <a:pt x="355" y="17640"/>
                  </a:moveTo>
                  <a:lnTo>
                    <a:pt x="0" y="11163"/>
                  </a:lnTo>
                  <a:lnTo>
                    <a:pt x="0" y="5397"/>
                  </a:lnTo>
                  <a:lnTo>
                    <a:pt x="0" y="0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406921" y="2451972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405486" y="2376013"/>
              <a:ext cx="1270" cy="57785"/>
            </a:xfrm>
            <a:custGeom>
              <a:avLst/>
              <a:gdLst/>
              <a:ahLst/>
              <a:cxnLst/>
              <a:rect l="l" t="t" r="r" b="b"/>
              <a:pathLst>
                <a:path w="1270" h="57785">
                  <a:moveTo>
                    <a:pt x="1079" y="57238"/>
                  </a:moveTo>
                  <a:lnTo>
                    <a:pt x="711" y="50393"/>
                  </a:lnTo>
                  <a:lnTo>
                    <a:pt x="711" y="44640"/>
                  </a:lnTo>
                  <a:lnTo>
                    <a:pt x="711" y="38519"/>
                  </a:lnTo>
                </a:path>
                <a:path w="1270" h="57785">
                  <a:moveTo>
                    <a:pt x="355" y="19799"/>
                  </a:moveTo>
                  <a:lnTo>
                    <a:pt x="355" y="14033"/>
                  </a:lnTo>
                  <a:lnTo>
                    <a:pt x="0" y="7912"/>
                  </a:lnTo>
                  <a:lnTo>
                    <a:pt x="0" y="0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6405486" y="2337494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19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405117" y="2298962"/>
              <a:ext cx="0" cy="20955"/>
            </a:xfrm>
            <a:custGeom>
              <a:avLst/>
              <a:gdLst/>
              <a:ahLst/>
              <a:cxnLst/>
              <a:rect l="l" t="t" r="r" b="b"/>
              <a:pathLst>
                <a:path h="20955">
                  <a:moveTo>
                    <a:pt x="-3239" y="10445"/>
                  </a:moveTo>
                  <a:lnTo>
                    <a:pt x="3239" y="10445"/>
                  </a:lnTo>
                </a:path>
              </a:pathLst>
            </a:custGeom>
            <a:ln w="2089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6405117" y="226189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8997"/>
                  </a:moveTo>
                  <a:lnTo>
                    <a:pt x="3239" y="8997"/>
                  </a:lnTo>
                </a:path>
              </a:pathLst>
            </a:custGeom>
            <a:ln w="179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405117" y="2221213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3239" y="10617"/>
                  </a:moveTo>
                  <a:lnTo>
                    <a:pt x="3239" y="10617"/>
                  </a:lnTo>
                </a:path>
              </a:pathLst>
            </a:custGeom>
            <a:ln w="2123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7413840" y="299449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56"/>
                  </a:moveTo>
                  <a:lnTo>
                    <a:pt x="3239" y="11156"/>
                  </a:lnTo>
                </a:path>
              </a:pathLst>
            </a:custGeom>
            <a:ln w="2231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7413840" y="3038051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19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7413840" y="3077294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h="17780">
                  <a:moveTo>
                    <a:pt x="-3239" y="8813"/>
                  </a:moveTo>
                  <a:lnTo>
                    <a:pt x="3239" y="8813"/>
                  </a:lnTo>
                </a:path>
              </a:pathLst>
            </a:custGeom>
            <a:ln w="1762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7413840" y="3111851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3239" y="10617"/>
                  </a:moveTo>
                  <a:lnTo>
                    <a:pt x="3239" y="10617"/>
                  </a:lnTo>
                </a:path>
              </a:pathLst>
            </a:custGeom>
            <a:ln w="2123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7413485" y="3153964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544"/>
                  </a:moveTo>
                  <a:lnTo>
                    <a:pt x="3239" y="9544"/>
                  </a:lnTo>
                </a:path>
              </a:pathLst>
            </a:custGeom>
            <a:ln w="1908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7413485" y="3190693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15"/>
                  </a:moveTo>
                  <a:lnTo>
                    <a:pt x="3239" y="9715"/>
                  </a:lnTo>
                </a:path>
              </a:pathLst>
            </a:custGeom>
            <a:ln w="1943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7413116" y="3230647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h="17780">
                  <a:moveTo>
                    <a:pt x="-3239" y="8820"/>
                  </a:moveTo>
                  <a:lnTo>
                    <a:pt x="3239" y="8820"/>
                  </a:lnTo>
                </a:path>
              </a:pathLst>
            </a:custGeom>
            <a:ln w="1764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410958" y="3268442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4" h="93979">
                  <a:moveTo>
                    <a:pt x="1803" y="0"/>
                  </a:moveTo>
                  <a:lnTo>
                    <a:pt x="1803" y="6845"/>
                  </a:lnTo>
                  <a:lnTo>
                    <a:pt x="1803" y="12611"/>
                  </a:lnTo>
                  <a:lnTo>
                    <a:pt x="1447" y="18008"/>
                  </a:lnTo>
                </a:path>
                <a:path w="1904" h="93979">
                  <a:moveTo>
                    <a:pt x="1079" y="37452"/>
                  </a:moveTo>
                  <a:lnTo>
                    <a:pt x="1079" y="43560"/>
                  </a:lnTo>
                  <a:lnTo>
                    <a:pt x="723" y="49682"/>
                  </a:lnTo>
                  <a:lnTo>
                    <a:pt x="723" y="55803"/>
                  </a:lnTo>
                </a:path>
                <a:path w="1904" h="93979">
                  <a:moveTo>
                    <a:pt x="368" y="75247"/>
                  </a:moveTo>
                  <a:lnTo>
                    <a:pt x="0" y="80644"/>
                  </a:lnTo>
                  <a:lnTo>
                    <a:pt x="0" y="86766"/>
                  </a:lnTo>
                  <a:lnTo>
                    <a:pt x="0" y="93967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7410602" y="338185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8997"/>
                  </a:moveTo>
                  <a:lnTo>
                    <a:pt x="3239" y="8997"/>
                  </a:lnTo>
                </a:path>
              </a:pathLst>
            </a:custGeom>
            <a:ln w="179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7410234" y="3420728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7410234" y="3457088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21"/>
                  </a:moveTo>
                  <a:lnTo>
                    <a:pt x="3239" y="9721"/>
                  </a:lnTo>
                </a:path>
              </a:pathLst>
            </a:custGeom>
            <a:ln w="1944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7409878" y="3497766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20">
                  <a:moveTo>
                    <a:pt x="-3239" y="10083"/>
                  </a:moveTo>
                  <a:lnTo>
                    <a:pt x="3239" y="10083"/>
                  </a:lnTo>
                </a:path>
              </a:pathLst>
            </a:custGeom>
            <a:ln w="2016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7409878" y="353520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9004"/>
                  </a:moveTo>
                  <a:lnTo>
                    <a:pt x="3239" y="9004"/>
                  </a:lnTo>
                </a:path>
              </a:pathLst>
            </a:custGeom>
            <a:ln w="1800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7409878" y="3572290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20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7409878" y="3614047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1404721" y="2124007"/>
              <a:ext cx="367665" cy="367665"/>
            </a:xfrm>
            <a:custGeom>
              <a:avLst/>
              <a:gdLst/>
              <a:ahLst/>
              <a:cxnLst/>
              <a:rect l="l" t="t" r="r" b="b"/>
              <a:pathLst>
                <a:path w="367664" h="367664">
                  <a:moveTo>
                    <a:pt x="183603" y="0"/>
                  </a:moveTo>
                  <a:lnTo>
                    <a:pt x="136075" y="6299"/>
                  </a:lnTo>
                  <a:lnTo>
                    <a:pt x="91795" y="24485"/>
                  </a:lnTo>
                  <a:lnTo>
                    <a:pt x="53681" y="53682"/>
                  </a:lnTo>
                  <a:lnTo>
                    <a:pt x="24472" y="91795"/>
                  </a:lnTo>
                  <a:lnTo>
                    <a:pt x="6297" y="136080"/>
                  </a:lnTo>
                  <a:lnTo>
                    <a:pt x="0" y="183603"/>
                  </a:lnTo>
                  <a:lnTo>
                    <a:pt x="1596" y="207666"/>
                  </a:lnTo>
                  <a:lnTo>
                    <a:pt x="13967" y="253766"/>
                  </a:lnTo>
                  <a:lnTo>
                    <a:pt x="37879" y="295485"/>
                  </a:lnTo>
                  <a:lnTo>
                    <a:pt x="71709" y="329315"/>
                  </a:lnTo>
                  <a:lnTo>
                    <a:pt x="113429" y="353227"/>
                  </a:lnTo>
                  <a:lnTo>
                    <a:pt x="159534" y="365598"/>
                  </a:lnTo>
                  <a:lnTo>
                    <a:pt x="183603" y="367195"/>
                  </a:lnTo>
                  <a:lnTo>
                    <a:pt x="207666" y="365598"/>
                  </a:lnTo>
                  <a:lnTo>
                    <a:pt x="253766" y="353227"/>
                  </a:lnTo>
                  <a:lnTo>
                    <a:pt x="295485" y="329315"/>
                  </a:lnTo>
                  <a:lnTo>
                    <a:pt x="329315" y="295485"/>
                  </a:lnTo>
                  <a:lnTo>
                    <a:pt x="353227" y="253766"/>
                  </a:lnTo>
                  <a:lnTo>
                    <a:pt x="365598" y="207666"/>
                  </a:lnTo>
                  <a:lnTo>
                    <a:pt x="367195" y="183603"/>
                  </a:lnTo>
                  <a:lnTo>
                    <a:pt x="365598" y="159539"/>
                  </a:lnTo>
                  <a:lnTo>
                    <a:pt x="353227" y="113430"/>
                  </a:lnTo>
                  <a:lnTo>
                    <a:pt x="329315" y="71709"/>
                  </a:lnTo>
                  <a:lnTo>
                    <a:pt x="295485" y="37885"/>
                  </a:lnTo>
                  <a:lnTo>
                    <a:pt x="253766" y="13973"/>
                  </a:lnTo>
                  <a:lnTo>
                    <a:pt x="207666" y="1597"/>
                  </a:lnTo>
                  <a:lnTo>
                    <a:pt x="183603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758350" y="2659011"/>
            <a:ext cx="324762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75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1</a:t>
            </a:r>
            <a:endParaRPr sz="1209">
              <a:latin typeface="+mj-lt"/>
              <a:cs typeface="Trebuchet MS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238855" y="2054108"/>
            <a:ext cx="1861814" cy="1568530"/>
            <a:chOff x="1024636" y="1698124"/>
            <a:chExt cx="1539875" cy="1297305"/>
          </a:xfrm>
        </p:grpSpPr>
        <p:sp>
          <p:nvSpPr>
            <p:cNvPr id="88" name="object 88"/>
            <p:cNvSpPr/>
            <p:nvPr/>
          </p:nvSpPr>
          <p:spPr>
            <a:xfrm>
              <a:off x="2196719" y="2628007"/>
              <a:ext cx="367665" cy="367665"/>
            </a:xfrm>
            <a:custGeom>
              <a:avLst/>
              <a:gdLst/>
              <a:ahLst/>
              <a:cxnLst/>
              <a:rect l="l" t="t" r="r" b="b"/>
              <a:pathLst>
                <a:path w="367664" h="367664">
                  <a:moveTo>
                    <a:pt x="183603" y="0"/>
                  </a:moveTo>
                  <a:lnTo>
                    <a:pt x="136080" y="6299"/>
                  </a:lnTo>
                  <a:lnTo>
                    <a:pt x="91795" y="24485"/>
                  </a:lnTo>
                  <a:lnTo>
                    <a:pt x="53682" y="53682"/>
                  </a:lnTo>
                  <a:lnTo>
                    <a:pt x="24485" y="91795"/>
                  </a:lnTo>
                  <a:lnTo>
                    <a:pt x="6299" y="136085"/>
                  </a:lnTo>
                  <a:lnTo>
                    <a:pt x="0" y="183603"/>
                  </a:lnTo>
                  <a:lnTo>
                    <a:pt x="1597" y="207666"/>
                  </a:lnTo>
                  <a:lnTo>
                    <a:pt x="13973" y="253766"/>
                  </a:lnTo>
                  <a:lnTo>
                    <a:pt x="37885" y="295485"/>
                  </a:lnTo>
                  <a:lnTo>
                    <a:pt x="71709" y="329315"/>
                  </a:lnTo>
                  <a:lnTo>
                    <a:pt x="113430" y="353229"/>
                  </a:lnTo>
                  <a:lnTo>
                    <a:pt x="159539" y="365608"/>
                  </a:lnTo>
                  <a:lnTo>
                    <a:pt x="183603" y="367207"/>
                  </a:lnTo>
                  <a:lnTo>
                    <a:pt x="207666" y="365608"/>
                  </a:lnTo>
                  <a:lnTo>
                    <a:pt x="253766" y="353229"/>
                  </a:lnTo>
                  <a:lnTo>
                    <a:pt x="295485" y="329315"/>
                  </a:lnTo>
                  <a:lnTo>
                    <a:pt x="329315" y="295485"/>
                  </a:lnTo>
                  <a:lnTo>
                    <a:pt x="353227" y="253766"/>
                  </a:lnTo>
                  <a:lnTo>
                    <a:pt x="365598" y="207666"/>
                  </a:lnTo>
                  <a:lnTo>
                    <a:pt x="367195" y="183603"/>
                  </a:lnTo>
                  <a:lnTo>
                    <a:pt x="365598" y="159541"/>
                  </a:lnTo>
                  <a:lnTo>
                    <a:pt x="353227" y="113436"/>
                  </a:lnTo>
                  <a:lnTo>
                    <a:pt x="329315" y="71709"/>
                  </a:lnTo>
                  <a:lnTo>
                    <a:pt x="295485" y="37885"/>
                  </a:lnTo>
                  <a:lnTo>
                    <a:pt x="253766" y="13973"/>
                  </a:lnTo>
                  <a:lnTo>
                    <a:pt x="207666" y="1597"/>
                  </a:lnTo>
                  <a:lnTo>
                    <a:pt x="183603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044003" y="2308322"/>
              <a:ext cx="218440" cy="2540"/>
            </a:xfrm>
            <a:custGeom>
              <a:avLst/>
              <a:gdLst/>
              <a:ahLst/>
              <a:cxnLst/>
              <a:rect l="l" t="t" r="r" b="b"/>
              <a:pathLst>
                <a:path w="218440" h="2539">
                  <a:moveTo>
                    <a:pt x="-17999" y="1085"/>
                  </a:moveTo>
                  <a:lnTo>
                    <a:pt x="236160" y="1085"/>
                  </a:lnTo>
                </a:path>
              </a:pathLst>
            </a:custGeom>
            <a:ln w="38171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252435" y="2232364"/>
              <a:ext cx="153035" cy="152400"/>
            </a:xfrm>
            <a:custGeom>
              <a:avLst/>
              <a:gdLst/>
              <a:ahLst/>
              <a:cxnLst/>
              <a:rect l="l" t="t" r="r" b="b"/>
              <a:pathLst>
                <a:path w="153034" h="152400">
                  <a:moveTo>
                    <a:pt x="0" y="0"/>
                  </a:moveTo>
                  <a:lnTo>
                    <a:pt x="723" y="152285"/>
                  </a:lnTo>
                  <a:lnTo>
                    <a:pt x="152641" y="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91" name="object 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996" y="1698124"/>
              <a:ext cx="295924" cy="429478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626659" y="2618963"/>
            <a:ext cx="538197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320" dirty="0">
                <a:solidFill>
                  <a:srgbClr val="E02128"/>
                </a:solidFill>
                <a:latin typeface="+mj-lt"/>
                <a:cs typeface="Arial MT"/>
              </a:rPr>
              <a:t>START</a:t>
            </a:r>
            <a:endParaRPr sz="1693">
              <a:latin typeface="+mj-l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8759" y="1696211"/>
            <a:ext cx="839160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 indent="38389">
              <a:lnSpc>
                <a:spcPts val="2188"/>
              </a:lnSpc>
              <a:spcBef>
                <a:spcPts val="544"/>
              </a:spcBef>
            </a:pPr>
            <a:r>
              <a:rPr sz="2176" spc="-73" dirty="0">
                <a:latin typeface="+mj-lt"/>
                <a:cs typeface="Arial MT"/>
              </a:rPr>
              <a:t>Import </a:t>
            </a:r>
            <a:r>
              <a:rPr sz="2176" spc="-592" dirty="0">
                <a:latin typeface="+mj-lt"/>
                <a:cs typeface="Arial MT"/>
              </a:rPr>
              <a:t> </a:t>
            </a:r>
            <a:r>
              <a:rPr sz="2176" spc="-242" dirty="0">
                <a:latin typeface="+mj-lt"/>
                <a:cs typeface="Arial MT"/>
              </a:rPr>
              <a:t>a</a:t>
            </a:r>
            <a:r>
              <a:rPr sz="2176" spc="-97" dirty="0">
                <a:latin typeface="+mj-lt"/>
                <a:cs typeface="Arial MT"/>
              </a:rPr>
              <a:t>nd</a:t>
            </a:r>
            <a:r>
              <a:rPr sz="2176" spc="-193" dirty="0">
                <a:latin typeface="+mj-lt"/>
                <a:cs typeface="Arial MT"/>
              </a:rPr>
              <a:t> </a:t>
            </a:r>
            <a:r>
              <a:rPr sz="2176" spc="-12" dirty="0">
                <a:latin typeface="+mj-lt"/>
                <a:cs typeface="Arial MT"/>
              </a:rPr>
              <a:t>i</a:t>
            </a:r>
            <a:r>
              <a:rPr sz="2176" spc="-54" dirty="0">
                <a:latin typeface="+mj-lt"/>
                <a:cs typeface="Arial MT"/>
              </a:rPr>
              <a:t>ni</a:t>
            </a:r>
            <a:r>
              <a:rPr sz="2176" spc="60" dirty="0">
                <a:latin typeface="+mj-lt"/>
                <a:cs typeface="Arial MT"/>
              </a:rPr>
              <a:t>t</a:t>
            </a:r>
            <a:endParaRPr sz="2176">
              <a:latin typeface="+mj-l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716359" y="3268381"/>
            <a:ext cx="32322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2</a:t>
            </a:r>
            <a:endParaRPr sz="1209">
              <a:latin typeface="+mj-lt"/>
              <a:cs typeface="Trebuchet MS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898942" y="2404636"/>
            <a:ext cx="8504457" cy="1218431"/>
            <a:chOff x="1570583" y="1988041"/>
            <a:chExt cx="7033895" cy="1007744"/>
          </a:xfrm>
        </p:grpSpPr>
        <p:sp>
          <p:nvSpPr>
            <p:cNvPr id="96" name="object 96"/>
            <p:cNvSpPr/>
            <p:nvPr/>
          </p:nvSpPr>
          <p:spPr>
            <a:xfrm>
              <a:off x="1588681" y="2491202"/>
              <a:ext cx="466725" cy="316230"/>
            </a:xfrm>
            <a:custGeom>
              <a:avLst/>
              <a:gdLst/>
              <a:ahLst/>
              <a:cxnLst/>
              <a:rect l="l" t="t" r="r" b="b"/>
              <a:pathLst>
                <a:path w="466725" h="316230">
                  <a:moveTo>
                    <a:pt x="0" y="0"/>
                  </a:moveTo>
                  <a:lnTo>
                    <a:pt x="2375" y="43780"/>
                  </a:lnTo>
                  <a:lnTo>
                    <a:pt x="9501" y="83593"/>
                  </a:lnTo>
                  <a:lnTo>
                    <a:pt x="38014" y="152017"/>
                  </a:lnTo>
                  <a:lnTo>
                    <a:pt x="85552" y="206674"/>
                  </a:lnTo>
                  <a:lnTo>
                    <a:pt x="116459" y="229279"/>
                  </a:lnTo>
                  <a:lnTo>
                    <a:pt x="152126" y="248969"/>
                  </a:lnTo>
                  <a:lnTo>
                    <a:pt x="192557" y="265919"/>
                  </a:lnTo>
                  <a:lnTo>
                    <a:pt x="237751" y="280306"/>
                  </a:lnTo>
                  <a:lnTo>
                    <a:pt x="287712" y="292304"/>
                  </a:lnTo>
                  <a:lnTo>
                    <a:pt x="342440" y="302089"/>
                  </a:lnTo>
                  <a:lnTo>
                    <a:pt x="401936" y="309836"/>
                  </a:lnTo>
                  <a:lnTo>
                    <a:pt x="466204" y="315722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2041918" y="2730254"/>
              <a:ext cx="155575" cy="152400"/>
            </a:xfrm>
            <a:custGeom>
              <a:avLst/>
              <a:gdLst/>
              <a:ahLst/>
              <a:cxnLst/>
              <a:rect l="l" t="t" r="r" b="b"/>
              <a:pathLst>
                <a:path w="155575" h="152400">
                  <a:moveTo>
                    <a:pt x="5765" y="0"/>
                  </a:moveTo>
                  <a:lnTo>
                    <a:pt x="0" y="151917"/>
                  </a:lnTo>
                  <a:lnTo>
                    <a:pt x="155155" y="8171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2380678" y="1991533"/>
              <a:ext cx="310515" cy="636905"/>
            </a:xfrm>
            <a:custGeom>
              <a:avLst/>
              <a:gdLst/>
              <a:ahLst/>
              <a:cxnLst/>
              <a:rect l="l" t="t" r="r" b="b"/>
              <a:pathLst>
                <a:path w="310514" h="636905">
                  <a:moveTo>
                    <a:pt x="0" y="636828"/>
                  </a:moveTo>
                  <a:lnTo>
                    <a:pt x="0" y="629272"/>
                  </a:lnTo>
                  <a:lnTo>
                    <a:pt x="0" y="621715"/>
                  </a:lnTo>
                  <a:lnTo>
                    <a:pt x="355" y="614514"/>
                  </a:lnTo>
                </a:path>
                <a:path w="310514" h="636905">
                  <a:moveTo>
                    <a:pt x="1079" y="593280"/>
                  </a:moveTo>
                  <a:lnTo>
                    <a:pt x="1079" y="586435"/>
                  </a:lnTo>
                  <a:lnTo>
                    <a:pt x="1447" y="579589"/>
                  </a:lnTo>
                  <a:lnTo>
                    <a:pt x="2158" y="573112"/>
                  </a:lnTo>
                </a:path>
                <a:path w="310514" h="636905">
                  <a:moveTo>
                    <a:pt x="3606" y="554037"/>
                  </a:moveTo>
                  <a:lnTo>
                    <a:pt x="3962" y="547916"/>
                  </a:lnTo>
                  <a:lnTo>
                    <a:pt x="4686" y="542150"/>
                  </a:lnTo>
                  <a:lnTo>
                    <a:pt x="5397" y="536397"/>
                  </a:lnTo>
                </a:path>
                <a:path w="310514" h="636905">
                  <a:moveTo>
                    <a:pt x="7924" y="519480"/>
                  </a:moveTo>
                  <a:lnTo>
                    <a:pt x="9004" y="512279"/>
                  </a:lnTo>
                  <a:lnTo>
                    <a:pt x="10083" y="505790"/>
                  </a:lnTo>
                  <a:lnTo>
                    <a:pt x="11163" y="499313"/>
                  </a:lnTo>
                </a:path>
                <a:path w="310514" h="636905">
                  <a:moveTo>
                    <a:pt x="15836" y="478789"/>
                  </a:moveTo>
                  <a:lnTo>
                    <a:pt x="17284" y="472312"/>
                  </a:lnTo>
                  <a:lnTo>
                    <a:pt x="19075" y="465835"/>
                  </a:lnTo>
                  <a:lnTo>
                    <a:pt x="20878" y="460070"/>
                  </a:lnTo>
                </a:path>
                <a:path w="310514" h="636905">
                  <a:moveTo>
                    <a:pt x="26644" y="442798"/>
                  </a:moveTo>
                  <a:lnTo>
                    <a:pt x="28803" y="437032"/>
                  </a:lnTo>
                  <a:lnTo>
                    <a:pt x="31318" y="431634"/>
                  </a:lnTo>
                  <a:lnTo>
                    <a:pt x="33477" y="426592"/>
                  </a:lnTo>
                </a:path>
                <a:path w="310514" h="636905">
                  <a:moveTo>
                    <a:pt x="42837" y="407873"/>
                  </a:moveTo>
                  <a:lnTo>
                    <a:pt x="46443" y="401751"/>
                  </a:lnTo>
                  <a:lnTo>
                    <a:pt x="49682" y="396354"/>
                  </a:lnTo>
                  <a:lnTo>
                    <a:pt x="53276" y="391312"/>
                  </a:lnTo>
                </a:path>
                <a:path w="310514" h="636905">
                  <a:moveTo>
                    <a:pt x="64439" y="376910"/>
                  </a:moveTo>
                  <a:lnTo>
                    <a:pt x="68757" y="371868"/>
                  </a:lnTo>
                  <a:lnTo>
                    <a:pt x="73444" y="367195"/>
                  </a:lnTo>
                  <a:lnTo>
                    <a:pt x="78117" y="362508"/>
                  </a:lnTo>
                </a:path>
                <a:path w="310514" h="636905">
                  <a:moveTo>
                    <a:pt x="92887" y="349910"/>
                  </a:moveTo>
                  <a:lnTo>
                    <a:pt x="97916" y="345960"/>
                  </a:lnTo>
                  <a:lnTo>
                    <a:pt x="102958" y="342353"/>
                  </a:lnTo>
                  <a:lnTo>
                    <a:pt x="108356" y="339115"/>
                  </a:lnTo>
                </a:path>
                <a:path w="310514" h="636905">
                  <a:moveTo>
                    <a:pt x="124917" y="328675"/>
                  </a:moveTo>
                  <a:lnTo>
                    <a:pt x="130682" y="325437"/>
                  </a:lnTo>
                  <a:lnTo>
                    <a:pt x="136080" y="322554"/>
                  </a:lnTo>
                  <a:lnTo>
                    <a:pt x="141846" y="319316"/>
                  </a:lnTo>
                </a:path>
                <a:path w="310514" h="636905">
                  <a:moveTo>
                    <a:pt x="159118" y="310311"/>
                  </a:moveTo>
                  <a:lnTo>
                    <a:pt x="164884" y="307428"/>
                  </a:lnTo>
                  <a:lnTo>
                    <a:pt x="170637" y="304190"/>
                  </a:lnTo>
                  <a:lnTo>
                    <a:pt x="176047" y="301320"/>
                  </a:lnTo>
                </a:path>
                <a:path w="310514" h="636905">
                  <a:moveTo>
                    <a:pt x="192963" y="291591"/>
                  </a:moveTo>
                  <a:lnTo>
                    <a:pt x="198361" y="288353"/>
                  </a:lnTo>
                  <a:lnTo>
                    <a:pt x="203758" y="284759"/>
                  </a:lnTo>
                  <a:lnTo>
                    <a:pt x="209156" y="281152"/>
                  </a:lnTo>
                </a:path>
                <a:path w="310514" h="636905">
                  <a:moveTo>
                    <a:pt x="224281" y="269278"/>
                  </a:moveTo>
                  <a:lnTo>
                    <a:pt x="229323" y="264960"/>
                  </a:lnTo>
                  <a:lnTo>
                    <a:pt x="233997" y="260629"/>
                  </a:lnTo>
                  <a:lnTo>
                    <a:pt x="238683" y="255600"/>
                  </a:lnTo>
                </a:path>
                <a:path w="310514" h="636905">
                  <a:moveTo>
                    <a:pt x="250926" y="241553"/>
                  </a:moveTo>
                  <a:lnTo>
                    <a:pt x="254520" y="236880"/>
                  </a:lnTo>
                  <a:lnTo>
                    <a:pt x="258127" y="231838"/>
                  </a:lnTo>
                  <a:lnTo>
                    <a:pt x="261721" y="226072"/>
                  </a:lnTo>
                </a:path>
                <a:path w="310514" h="636905">
                  <a:moveTo>
                    <a:pt x="271805" y="208800"/>
                  </a:moveTo>
                  <a:lnTo>
                    <a:pt x="274675" y="203034"/>
                  </a:lnTo>
                  <a:lnTo>
                    <a:pt x="277202" y="196913"/>
                  </a:lnTo>
                  <a:lnTo>
                    <a:pt x="280085" y="190792"/>
                  </a:lnTo>
                </a:path>
                <a:path w="310514" h="636905">
                  <a:moveTo>
                    <a:pt x="286207" y="174231"/>
                  </a:moveTo>
                  <a:lnTo>
                    <a:pt x="287997" y="168478"/>
                  </a:lnTo>
                  <a:lnTo>
                    <a:pt x="289801" y="162712"/>
                  </a:lnTo>
                  <a:lnTo>
                    <a:pt x="291604" y="156235"/>
                  </a:lnTo>
                </a:path>
                <a:path w="310514" h="636905">
                  <a:moveTo>
                    <a:pt x="296646" y="136791"/>
                  </a:moveTo>
                  <a:lnTo>
                    <a:pt x="298081" y="129959"/>
                  </a:lnTo>
                  <a:lnTo>
                    <a:pt x="299516" y="122758"/>
                  </a:lnTo>
                  <a:lnTo>
                    <a:pt x="300596" y="115188"/>
                  </a:lnTo>
                </a:path>
                <a:path w="310514" h="636905">
                  <a:moveTo>
                    <a:pt x="303479" y="97916"/>
                  </a:moveTo>
                  <a:lnTo>
                    <a:pt x="304203" y="92151"/>
                  </a:lnTo>
                  <a:lnTo>
                    <a:pt x="304926" y="86398"/>
                  </a:lnTo>
                  <a:lnTo>
                    <a:pt x="305638" y="80276"/>
                  </a:lnTo>
                </a:path>
                <a:path w="310514" h="636905">
                  <a:moveTo>
                    <a:pt x="307085" y="61912"/>
                  </a:moveTo>
                  <a:lnTo>
                    <a:pt x="307797" y="55791"/>
                  </a:lnTo>
                  <a:lnTo>
                    <a:pt x="308165" y="48958"/>
                  </a:lnTo>
                  <a:lnTo>
                    <a:pt x="308521" y="42468"/>
                  </a:lnTo>
                </a:path>
                <a:path w="310514" h="636905">
                  <a:moveTo>
                    <a:pt x="309600" y="21958"/>
                  </a:moveTo>
                  <a:lnTo>
                    <a:pt x="309600" y="14757"/>
                  </a:lnTo>
                  <a:lnTo>
                    <a:pt x="309956" y="7556"/>
                  </a:lnTo>
                  <a:lnTo>
                    <a:pt x="309956" y="0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8236800" y="2628362"/>
              <a:ext cx="367665" cy="367030"/>
            </a:xfrm>
            <a:custGeom>
              <a:avLst/>
              <a:gdLst/>
              <a:ahLst/>
              <a:cxnLst/>
              <a:rect l="l" t="t" r="r" b="b"/>
              <a:pathLst>
                <a:path w="367665" h="367030">
                  <a:moveTo>
                    <a:pt x="183603" y="0"/>
                  </a:moveTo>
                  <a:lnTo>
                    <a:pt x="136075" y="6303"/>
                  </a:lnTo>
                  <a:lnTo>
                    <a:pt x="91795" y="24485"/>
                  </a:lnTo>
                  <a:lnTo>
                    <a:pt x="53681" y="53694"/>
                  </a:lnTo>
                  <a:lnTo>
                    <a:pt x="24472" y="91808"/>
                  </a:lnTo>
                  <a:lnTo>
                    <a:pt x="6297" y="135953"/>
                  </a:lnTo>
                  <a:lnTo>
                    <a:pt x="0" y="183603"/>
                  </a:lnTo>
                  <a:lnTo>
                    <a:pt x="1596" y="207510"/>
                  </a:lnTo>
                  <a:lnTo>
                    <a:pt x="13967" y="253566"/>
                  </a:lnTo>
                  <a:lnTo>
                    <a:pt x="37879" y="295130"/>
                  </a:lnTo>
                  <a:lnTo>
                    <a:pt x="71709" y="328959"/>
                  </a:lnTo>
                  <a:lnTo>
                    <a:pt x="113429" y="352873"/>
                  </a:lnTo>
                  <a:lnTo>
                    <a:pt x="159534" y="365253"/>
                  </a:lnTo>
                  <a:lnTo>
                    <a:pt x="183603" y="366852"/>
                  </a:lnTo>
                  <a:lnTo>
                    <a:pt x="207666" y="365253"/>
                  </a:lnTo>
                  <a:lnTo>
                    <a:pt x="253766" y="352873"/>
                  </a:lnTo>
                  <a:lnTo>
                    <a:pt x="295485" y="328959"/>
                  </a:lnTo>
                  <a:lnTo>
                    <a:pt x="329315" y="295130"/>
                  </a:lnTo>
                  <a:lnTo>
                    <a:pt x="353227" y="253566"/>
                  </a:lnTo>
                  <a:lnTo>
                    <a:pt x="365598" y="207510"/>
                  </a:lnTo>
                  <a:lnTo>
                    <a:pt x="367195" y="183603"/>
                  </a:lnTo>
                  <a:lnTo>
                    <a:pt x="365598" y="159341"/>
                  </a:lnTo>
                  <a:lnTo>
                    <a:pt x="353227" y="113285"/>
                  </a:lnTo>
                  <a:lnTo>
                    <a:pt x="329315" y="71721"/>
                  </a:lnTo>
                  <a:lnTo>
                    <a:pt x="295485" y="37892"/>
                  </a:lnTo>
                  <a:lnTo>
                    <a:pt x="253766" y="13978"/>
                  </a:lnTo>
                  <a:lnTo>
                    <a:pt x="207666" y="1598"/>
                  </a:lnTo>
                  <a:lnTo>
                    <a:pt x="183603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2439966" y="1418068"/>
            <a:ext cx="1624576" cy="913465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 algn="ctr">
              <a:lnSpc>
                <a:spcPct val="83800"/>
              </a:lnSpc>
              <a:spcBef>
                <a:spcPts val="544"/>
              </a:spcBef>
            </a:pPr>
            <a:r>
              <a:rPr sz="2176" spc="-284" dirty="0">
                <a:latin typeface="+mj-lt"/>
                <a:cs typeface="Arial MT"/>
              </a:rPr>
              <a:t>U</a:t>
            </a:r>
            <a:r>
              <a:rPr sz="2176" spc="-97" dirty="0">
                <a:latin typeface="+mj-lt"/>
                <a:cs typeface="Arial MT"/>
              </a:rPr>
              <a:t>nd</a:t>
            </a:r>
            <a:r>
              <a:rPr sz="2176" spc="-224" dirty="0">
                <a:latin typeface="+mj-lt"/>
                <a:cs typeface="Arial MT"/>
              </a:rPr>
              <a:t>e</a:t>
            </a:r>
            <a:r>
              <a:rPr sz="2176" spc="-79" dirty="0">
                <a:latin typeface="+mj-lt"/>
                <a:cs typeface="Arial MT"/>
              </a:rPr>
              <a:t>r</a:t>
            </a:r>
            <a:r>
              <a:rPr sz="2176" spc="-296" dirty="0">
                <a:latin typeface="+mj-lt"/>
                <a:cs typeface="Arial MT"/>
              </a:rPr>
              <a:t>s</a:t>
            </a:r>
            <a:r>
              <a:rPr sz="2176" spc="60" dirty="0">
                <a:latin typeface="+mj-lt"/>
                <a:cs typeface="Arial MT"/>
              </a:rPr>
              <a:t>t</a:t>
            </a:r>
            <a:r>
              <a:rPr sz="2176" spc="-254" dirty="0">
                <a:latin typeface="+mj-lt"/>
                <a:cs typeface="Arial MT"/>
              </a:rPr>
              <a:t>a</a:t>
            </a:r>
            <a:r>
              <a:rPr sz="2176" spc="-97" dirty="0">
                <a:latin typeface="+mj-lt"/>
                <a:cs typeface="Arial MT"/>
              </a:rPr>
              <a:t>nd</a:t>
            </a:r>
            <a:r>
              <a:rPr sz="2176" spc="-18" dirty="0">
                <a:latin typeface="+mj-lt"/>
                <a:cs typeface="Arial MT"/>
              </a:rPr>
              <a:t>i</a:t>
            </a:r>
            <a:r>
              <a:rPr sz="2176" spc="-91" dirty="0">
                <a:latin typeface="+mj-lt"/>
                <a:cs typeface="Arial MT"/>
              </a:rPr>
              <a:t>n</a:t>
            </a:r>
            <a:r>
              <a:rPr sz="2176" spc="-67" dirty="0">
                <a:latin typeface="+mj-lt"/>
                <a:cs typeface="Arial MT"/>
              </a:rPr>
              <a:t>g  </a:t>
            </a:r>
            <a:r>
              <a:rPr sz="2176" spc="-91" dirty="0">
                <a:latin typeface="+mj-lt"/>
                <a:cs typeface="Arial MT"/>
              </a:rPr>
              <a:t>hot-one </a:t>
            </a:r>
            <a:r>
              <a:rPr sz="2176" spc="-85" dirty="0">
                <a:latin typeface="+mj-lt"/>
                <a:cs typeface="Arial MT"/>
              </a:rPr>
              <a:t> </a:t>
            </a:r>
            <a:r>
              <a:rPr sz="2176" spc="-121" dirty="0">
                <a:latin typeface="+mj-lt"/>
                <a:cs typeface="Arial MT"/>
              </a:rPr>
              <a:t>encoding</a:t>
            </a:r>
            <a:endParaRPr sz="2176">
              <a:latin typeface="+mj-l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5519582" y="1588019"/>
            <a:ext cx="338581" cy="339349"/>
            <a:chOff x="4565154" y="1312630"/>
            <a:chExt cx="280035" cy="280670"/>
          </a:xfrm>
        </p:grpSpPr>
        <p:sp>
          <p:nvSpPr>
            <p:cNvPr id="102" name="object 102"/>
            <p:cNvSpPr/>
            <p:nvPr/>
          </p:nvSpPr>
          <p:spPr>
            <a:xfrm>
              <a:off x="4565154" y="1312629"/>
              <a:ext cx="280035" cy="280670"/>
            </a:xfrm>
            <a:custGeom>
              <a:avLst/>
              <a:gdLst/>
              <a:ahLst/>
              <a:cxnLst/>
              <a:rect l="l" t="t" r="r" b="b"/>
              <a:pathLst>
                <a:path w="280035" h="280669">
                  <a:moveTo>
                    <a:pt x="279730" y="265430"/>
                  </a:moveTo>
                  <a:lnTo>
                    <a:pt x="15125" y="265430"/>
                  </a:lnTo>
                  <a:lnTo>
                    <a:pt x="15125" y="0"/>
                  </a:lnTo>
                  <a:lnTo>
                    <a:pt x="0" y="0"/>
                  </a:lnTo>
                  <a:lnTo>
                    <a:pt x="0" y="265430"/>
                  </a:lnTo>
                  <a:lnTo>
                    <a:pt x="0" y="279400"/>
                  </a:lnTo>
                  <a:lnTo>
                    <a:pt x="0" y="280670"/>
                  </a:lnTo>
                  <a:lnTo>
                    <a:pt x="279730" y="280670"/>
                  </a:lnTo>
                  <a:lnTo>
                    <a:pt x="279730" y="279400"/>
                  </a:lnTo>
                  <a:lnTo>
                    <a:pt x="279730" y="265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6117" y="1377374"/>
              <a:ext cx="232917" cy="185038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5059081" y="1588019"/>
            <a:ext cx="338581" cy="339349"/>
            <a:chOff x="4184281" y="1312630"/>
            <a:chExt cx="280035" cy="280670"/>
          </a:xfrm>
        </p:grpSpPr>
        <p:sp>
          <p:nvSpPr>
            <p:cNvPr id="105" name="object 105"/>
            <p:cNvSpPr/>
            <p:nvPr/>
          </p:nvSpPr>
          <p:spPr>
            <a:xfrm>
              <a:off x="4184282" y="1312629"/>
              <a:ext cx="280035" cy="280670"/>
            </a:xfrm>
            <a:custGeom>
              <a:avLst/>
              <a:gdLst/>
              <a:ahLst/>
              <a:cxnLst/>
              <a:rect l="l" t="t" r="r" b="b"/>
              <a:pathLst>
                <a:path w="280035" h="280669">
                  <a:moveTo>
                    <a:pt x="279717" y="265430"/>
                  </a:moveTo>
                  <a:lnTo>
                    <a:pt x="15113" y="265430"/>
                  </a:lnTo>
                  <a:lnTo>
                    <a:pt x="15113" y="0"/>
                  </a:lnTo>
                  <a:lnTo>
                    <a:pt x="0" y="0"/>
                  </a:lnTo>
                  <a:lnTo>
                    <a:pt x="0" y="265430"/>
                  </a:lnTo>
                  <a:lnTo>
                    <a:pt x="0" y="279400"/>
                  </a:lnTo>
                  <a:lnTo>
                    <a:pt x="0" y="280670"/>
                  </a:lnTo>
                  <a:lnTo>
                    <a:pt x="279717" y="280670"/>
                  </a:lnTo>
                  <a:lnTo>
                    <a:pt x="279717" y="279400"/>
                  </a:lnTo>
                  <a:lnTo>
                    <a:pt x="279717" y="265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106" name="object 10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5244" y="1346043"/>
              <a:ext cx="232918" cy="216369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10019229" y="3270132"/>
            <a:ext cx="32322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8</a:t>
            </a:r>
            <a:endParaRPr sz="1209">
              <a:latin typeface="+mj-lt"/>
              <a:cs typeface="Trebuchet MS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9163117" y="3308104"/>
            <a:ext cx="796165" cy="184262"/>
            <a:chOff x="7578661" y="2735284"/>
            <a:chExt cx="658495" cy="152400"/>
          </a:xfrm>
        </p:grpSpPr>
        <p:sp>
          <p:nvSpPr>
            <p:cNvPr id="109" name="object 109"/>
            <p:cNvSpPr/>
            <p:nvPr/>
          </p:nvSpPr>
          <p:spPr>
            <a:xfrm>
              <a:off x="7597076" y="2811242"/>
              <a:ext cx="494665" cy="635"/>
            </a:xfrm>
            <a:custGeom>
              <a:avLst/>
              <a:gdLst/>
              <a:ahLst/>
              <a:cxnLst/>
              <a:rect l="l" t="t" r="r" b="b"/>
              <a:pathLst>
                <a:path w="494665" h="635">
                  <a:moveTo>
                    <a:pt x="-17999" y="184"/>
                  </a:moveTo>
                  <a:lnTo>
                    <a:pt x="512639" y="184"/>
                  </a:lnTo>
                </a:path>
              </a:pathLst>
            </a:custGeom>
            <a:ln w="36367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84883" y="273528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85"/>
                  </a:lnTo>
                  <a:lnTo>
                    <a:pt x="152273" y="76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9715412" y="2067914"/>
            <a:ext cx="928220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81" dirty="0">
                <a:latin typeface="+mj-lt"/>
                <a:cs typeface="Arial MT"/>
              </a:rPr>
              <a:t>Evaluate</a:t>
            </a:r>
            <a:endParaRPr sz="2176">
              <a:latin typeface="+mj-lt"/>
              <a:cs typeface="Arial MT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9919236" y="1697623"/>
            <a:ext cx="459887" cy="1471025"/>
            <a:chOff x="8204034" y="1403282"/>
            <a:chExt cx="380365" cy="1216660"/>
          </a:xfrm>
        </p:grpSpPr>
        <p:sp>
          <p:nvSpPr>
            <p:cNvPr id="113" name="object 113"/>
            <p:cNvSpPr/>
            <p:nvPr/>
          </p:nvSpPr>
          <p:spPr>
            <a:xfrm>
              <a:off x="8420042" y="2057053"/>
              <a:ext cx="0" cy="562610"/>
            </a:xfrm>
            <a:custGeom>
              <a:avLst/>
              <a:gdLst/>
              <a:ahLst/>
              <a:cxnLst/>
              <a:rect l="l" t="t" r="r" b="b"/>
              <a:pathLst>
                <a:path h="562610">
                  <a:moveTo>
                    <a:pt x="0" y="0"/>
                  </a:moveTo>
                  <a:lnTo>
                    <a:pt x="0" y="562317"/>
                  </a:lnTo>
                </a:path>
              </a:pathLst>
            </a:custGeom>
            <a:ln w="6479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8249043" y="1483572"/>
              <a:ext cx="278130" cy="177800"/>
            </a:xfrm>
            <a:custGeom>
              <a:avLst/>
              <a:gdLst/>
              <a:ahLst/>
              <a:cxnLst/>
              <a:rect l="l" t="t" r="r" b="b"/>
              <a:pathLst>
                <a:path w="278129" h="177800">
                  <a:moveTo>
                    <a:pt x="0" y="177482"/>
                  </a:moveTo>
                  <a:lnTo>
                    <a:pt x="19700" y="140331"/>
                  </a:lnTo>
                  <a:lnTo>
                    <a:pt x="44325" y="104351"/>
                  </a:lnTo>
                  <a:lnTo>
                    <a:pt x="74921" y="71201"/>
                  </a:lnTo>
                  <a:lnTo>
                    <a:pt x="112532" y="42534"/>
                  </a:lnTo>
                  <a:lnTo>
                    <a:pt x="158205" y="20008"/>
                  </a:lnTo>
                  <a:lnTo>
                    <a:pt x="212983" y="5278"/>
                  </a:lnTo>
                  <a:lnTo>
                    <a:pt x="277914" y="0"/>
                  </a:lnTo>
                </a:path>
              </a:pathLst>
            </a:custGeom>
            <a:ln w="18866">
              <a:solidFill>
                <a:srgbClr val="F16421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25637" y="146989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206628"/>
                  </a:moveTo>
                  <a:lnTo>
                    <a:pt x="0" y="0"/>
                  </a:lnTo>
                </a:path>
              </a:pathLst>
            </a:custGeom>
            <a:ln w="18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4034" y="1403282"/>
              <a:ext cx="43815" cy="82550"/>
            </a:xfrm>
            <a:custGeom>
              <a:avLst/>
              <a:gdLst/>
              <a:ahLst/>
              <a:cxnLst/>
              <a:rect l="l" t="t" r="r" b="b"/>
              <a:pathLst>
                <a:path w="43815" h="82550">
                  <a:moveTo>
                    <a:pt x="21602" y="0"/>
                  </a:moveTo>
                  <a:lnTo>
                    <a:pt x="0" y="82080"/>
                  </a:lnTo>
                  <a:lnTo>
                    <a:pt x="43561" y="82080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8225637" y="1676523"/>
              <a:ext cx="292100" cy="0"/>
            </a:xfrm>
            <a:custGeom>
              <a:avLst/>
              <a:gdLst/>
              <a:ahLst/>
              <a:cxnLst/>
              <a:rect l="l" t="t" r="r" b="b"/>
              <a:pathLst>
                <a:path w="292100">
                  <a:moveTo>
                    <a:pt x="0" y="0"/>
                  </a:moveTo>
                  <a:lnTo>
                    <a:pt x="291960" y="0"/>
                  </a:lnTo>
                </a:path>
              </a:pathLst>
            </a:custGeom>
            <a:ln w="18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8502116" y="1654564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4284"/>
                  </a:lnTo>
                  <a:lnTo>
                    <a:pt x="82080" y="21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357668" y="5040781"/>
            <a:ext cx="1583117" cy="42484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660" spc="-12" dirty="0">
                <a:latin typeface="+mj-lt"/>
                <a:cs typeface="Arial MT"/>
              </a:rPr>
              <a:t>f</a:t>
            </a:r>
            <a:r>
              <a:rPr sz="2660" spc="-18" dirty="0">
                <a:latin typeface="+mj-lt"/>
                <a:cs typeface="Arial MT"/>
              </a:rPr>
              <a:t>i</a:t>
            </a:r>
            <a:r>
              <a:rPr sz="2660" dirty="0">
                <a:latin typeface="+mj-lt"/>
                <a:cs typeface="Arial MT"/>
              </a:rPr>
              <a:t>l</a:t>
            </a:r>
            <a:r>
              <a:rPr sz="2660" spc="-169" dirty="0">
                <a:latin typeface="+mj-lt"/>
                <a:cs typeface="Arial MT"/>
              </a:rPr>
              <a:t>m</a:t>
            </a:r>
            <a:r>
              <a:rPr sz="2660" spc="-230" dirty="0">
                <a:latin typeface="+mj-lt"/>
                <a:cs typeface="Arial MT"/>
              </a:rPr>
              <a:t> </a:t>
            </a:r>
            <a:r>
              <a:rPr sz="2660" spc="-121" dirty="0">
                <a:latin typeface="+mj-lt"/>
                <a:cs typeface="Arial MT"/>
              </a:rPr>
              <a:t>r</a:t>
            </a:r>
            <a:r>
              <a:rPr sz="2660" spc="-266" dirty="0">
                <a:latin typeface="+mj-lt"/>
                <a:cs typeface="Arial MT"/>
              </a:rPr>
              <a:t>e</a:t>
            </a:r>
            <a:r>
              <a:rPr sz="2660" spc="-115" dirty="0">
                <a:latin typeface="+mj-lt"/>
                <a:cs typeface="Arial MT"/>
              </a:rPr>
              <a:t>v</a:t>
            </a:r>
            <a:r>
              <a:rPr sz="2660" spc="-60" dirty="0">
                <a:latin typeface="+mj-lt"/>
                <a:cs typeface="Arial MT"/>
              </a:rPr>
              <a:t>i</a:t>
            </a:r>
            <a:r>
              <a:rPr sz="2660" spc="-266" dirty="0">
                <a:latin typeface="+mj-lt"/>
                <a:cs typeface="Arial MT"/>
              </a:rPr>
              <a:t>e</a:t>
            </a:r>
            <a:r>
              <a:rPr sz="2660" spc="-115" dirty="0">
                <a:latin typeface="+mj-lt"/>
                <a:cs typeface="Arial MT"/>
              </a:rPr>
              <a:t>w</a:t>
            </a:r>
            <a:r>
              <a:rPr sz="2660" spc="-363" dirty="0">
                <a:latin typeface="+mj-lt"/>
                <a:cs typeface="Arial MT"/>
              </a:rPr>
              <a:t>s</a:t>
            </a:r>
            <a:endParaRPr sz="2660">
              <a:latin typeface="+mj-lt"/>
              <a:cs typeface="Arial MT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57668" y="5378533"/>
            <a:ext cx="611903" cy="42484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660" spc="-115" dirty="0">
                <a:latin typeface="+mj-lt"/>
                <a:cs typeface="Arial MT"/>
              </a:rPr>
              <a:t>w</a:t>
            </a:r>
            <a:r>
              <a:rPr sz="2660" spc="-6" dirty="0">
                <a:latin typeface="+mj-lt"/>
                <a:cs typeface="Arial MT"/>
              </a:rPr>
              <a:t>i</a:t>
            </a:r>
            <a:r>
              <a:rPr sz="2660" spc="67" dirty="0">
                <a:latin typeface="+mj-lt"/>
                <a:cs typeface="Arial MT"/>
              </a:rPr>
              <a:t>t</a:t>
            </a:r>
            <a:r>
              <a:rPr sz="2660" spc="-127" dirty="0">
                <a:latin typeface="+mj-lt"/>
                <a:cs typeface="Arial MT"/>
              </a:rPr>
              <a:t>h</a:t>
            </a:r>
            <a:endParaRPr sz="2660">
              <a:latin typeface="+mj-lt"/>
              <a:cs typeface="Arial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73023" y="5814359"/>
            <a:ext cx="1117856" cy="320601"/>
          </a:xfrm>
          <a:prstGeom prst="rect">
            <a:avLst/>
          </a:prstGeom>
          <a:solidFill>
            <a:srgbClr val="FFF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7"/>
              </a:lnSpc>
            </a:pPr>
            <a:r>
              <a:rPr sz="2660" spc="-435" dirty="0">
                <a:latin typeface="+mj-lt"/>
                <a:cs typeface="Arial MT"/>
              </a:rPr>
              <a:t>O</a:t>
            </a:r>
            <a:r>
              <a:rPr sz="2660" spc="-133" dirty="0">
                <a:latin typeface="+mj-lt"/>
                <a:cs typeface="Arial MT"/>
              </a:rPr>
              <a:t>n</a:t>
            </a:r>
            <a:r>
              <a:rPr sz="2660" spc="-193" dirty="0">
                <a:latin typeface="+mj-lt"/>
                <a:cs typeface="Arial MT"/>
              </a:rPr>
              <a:t>e</a:t>
            </a:r>
            <a:r>
              <a:rPr sz="2660" spc="-97" dirty="0">
                <a:latin typeface="+mj-lt"/>
                <a:cs typeface="Arial MT"/>
              </a:rPr>
              <a:t>-</a:t>
            </a:r>
            <a:r>
              <a:rPr sz="2660" spc="-357" dirty="0">
                <a:latin typeface="+mj-lt"/>
                <a:cs typeface="Arial MT"/>
              </a:rPr>
              <a:t>H</a:t>
            </a:r>
            <a:r>
              <a:rPr sz="2660" spc="-169" dirty="0">
                <a:latin typeface="+mj-lt"/>
                <a:cs typeface="Arial MT"/>
              </a:rPr>
              <a:t>o</a:t>
            </a:r>
            <a:r>
              <a:rPr sz="2660" spc="79" dirty="0">
                <a:latin typeface="+mj-lt"/>
                <a:cs typeface="Arial MT"/>
              </a:rPr>
              <a:t>t</a:t>
            </a:r>
            <a:endParaRPr sz="2660">
              <a:latin typeface="+mj-lt"/>
              <a:cs typeface="Arial MT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57668" y="6052332"/>
            <a:ext cx="1250678" cy="42484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660" spc="-157" dirty="0">
                <a:latin typeface="+mj-lt"/>
                <a:cs typeface="Arial MT"/>
              </a:rPr>
              <a:t>encoding</a:t>
            </a:r>
            <a:endParaRPr sz="2660">
              <a:latin typeface="+mj-l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57668" y="4243382"/>
            <a:ext cx="1408836" cy="891648"/>
          </a:xfrm>
          <a:prstGeom prst="rect">
            <a:avLst/>
          </a:prstGeom>
        </p:spPr>
        <p:txBody>
          <a:bodyPr vert="horz" wrap="square" lIns="0" tIns="58350" rIns="0" bIns="0" rtlCol="0">
            <a:spAutoFit/>
          </a:bodyPr>
          <a:lstStyle/>
          <a:p>
            <a:pPr marL="15356">
              <a:spcBef>
                <a:spcPts val="459"/>
              </a:spcBef>
            </a:pPr>
            <a:r>
              <a:rPr sz="2418" spc="-387" dirty="0">
                <a:solidFill>
                  <a:srgbClr val="E02128"/>
                </a:solidFill>
                <a:latin typeface="+mj-lt"/>
                <a:cs typeface="Arial MT"/>
              </a:rPr>
              <a:t>O</a:t>
            </a:r>
            <a:r>
              <a:rPr sz="2418" spc="-97" dirty="0">
                <a:solidFill>
                  <a:srgbClr val="E02128"/>
                </a:solidFill>
                <a:latin typeface="+mj-lt"/>
                <a:cs typeface="Arial MT"/>
              </a:rPr>
              <a:t>b</a:t>
            </a:r>
            <a:r>
              <a:rPr sz="2418" spc="12" dirty="0">
                <a:solidFill>
                  <a:srgbClr val="E02128"/>
                </a:solidFill>
                <a:latin typeface="+mj-lt"/>
                <a:cs typeface="Arial MT"/>
              </a:rPr>
              <a:t>j</a:t>
            </a:r>
            <a:r>
              <a:rPr sz="2418" spc="-236" dirty="0">
                <a:solidFill>
                  <a:srgbClr val="E02128"/>
                </a:solidFill>
                <a:latin typeface="+mj-lt"/>
                <a:cs typeface="Arial MT"/>
              </a:rPr>
              <a:t>e</a:t>
            </a:r>
            <a:r>
              <a:rPr sz="2418" u="sng" spc="-187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c</a:t>
            </a:r>
            <a:r>
              <a:rPr sz="2418" u="sng" spc="60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t</a:t>
            </a:r>
            <a:r>
              <a:rPr sz="2418" u="sng" spc="-48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i</a:t>
            </a:r>
            <a:r>
              <a:rPr sz="2418" u="sng" spc="-127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v</a:t>
            </a:r>
            <a:r>
              <a:rPr sz="2418" u="sng" spc="-284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es</a:t>
            </a:r>
            <a:r>
              <a:rPr sz="2418" spc="-193" dirty="0">
                <a:solidFill>
                  <a:srgbClr val="E02128"/>
                </a:solidFill>
                <a:latin typeface="+mj-lt"/>
                <a:cs typeface="Arial MT"/>
              </a:rPr>
              <a:t> </a:t>
            </a:r>
            <a:r>
              <a:rPr sz="2418" spc="-181" dirty="0">
                <a:solidFill>
                  <a:srgbClr val="E02128"/>
                </a:solidFill>
                <a:latin typeface="+mj-lt"/>
                <a:cs typeface="Arial MT"/>
              </a:rPr>
              <a:t>:</a:t>
            </a:r>
            <a:endParaRPr sz="2418">
              <a:latin typeface="+mj-lt"/>
              <a:cs typeface="Arial MT"/>
            </a:endParaRPr>
          </a:p>
          <a:p>
            <a:pPr marL="15356">
              <a:spcBef>
                <a:spcPts val="375"/>
              </a:spcBef>
            </a:pPr>
            <a:r>
              <a:rPr sz="2660" spc="-224" dirty="0">
                <a:latin typeface="+mj-lt"/>
                <a:cs typeface="Arial MT"/>
              </a:rPr>
              <a:t>A</a:t>
            </a:r>
            <a:r>
              <a:rPr sz="2660" spc="-193" dirty="0">
                <a:latin typeface="+mj-lt"/>
                <a:cs typeface="Arial MT"/>
              </a:rPr>
              <a:t>n</a:t>
            </a:r>
            <a:r>
              <a:rPr sz="2660" spc="-302" dirty="0">
                <a:latin typeface="+mj-lt"/>
                <a:cs typeface="Arial MT"/>
              </a:rPr>
              <a:t>a</a:t>
            </a:r>
            <a:r>
              <a:rPr sz="2660" spc="-54" dirty="0">
                <a:latin typeface="+mj-lt"/>
                <a:cs typeface="Arial MT"/>
              </a:rPr>
              <a:t>l</a:t>
            </a:r>
            <a:r>
              <a:rPr sz="2660" spc="-133" dirty="0">
                <a:latin typeface="+mj-lt"/>
                <a:cs typeface="Arial MT"/>
              </a:rPr>
              <a:t>y</a:t>
            </a:r>
            <a:r>
              <a:rPr sz="2660" spc="-260" dirty="0">
                <a:latin typeface="+mj-lt"/>
                <a:cs typeface="Arial MT"/>
              </a:rPr>
              <a:t>s</a:t>
            </a:r>
            <a:r>
              <a:rPr sz="2660" spc="-121" dirty="0">
                <a:latin typeface="+mj-lt"/>
                <a:cs typeface="Arial MT"/>
              </a:rPr>
              <a:t>i</a:t>
            </a:r>
            <a:r>
              <a:rPr sz="2660" spc="-363" dirty="0">
                <a:latin typeface="+mj-lt"/>
                <a:cs typeface="Arial MT"/>
              </a:rPr>
              <a:t>s</a:t>
            </a:r>
            <a:r>
              <a:rPr sz="2660" spc="-218" dirty="0">
                <a:latin typeface="+mj-lt"/>
                <a:cs typeface="Arial MT"/>
              </a:rPr>
              <a:t> </a:t>
            </a:r>
            <a:r>
              <a:rPr sz="2660" spc="-169" dirty="0">
                <a:latin typeface="+mj-lt"/>
                <a:cs typeface="Arial MT"/>
              </a:rPr>
              <a:t>o</a:t>
            </a:r>
            <a:r>
              <a:rPr sz="2660" spc="-18" dirty="0">
                <a:latin typeface="+mj-lt"/>
                <a:cs typeface="Arial MT"/>
              </a:rPr>
              <a:t>f</a:t>
            </a:r>
            <a:endParaRPr sz="2660">
              <a:latin typeface="+mj-lt"/>
              <a:cs typeface="Arial MT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21775" y="4658298"/>
            <a:ext cx="230327" cy="1536"/>
          </a:xfrm>
          <a:custGeom>
            <a:avLst/>
            <a:gdLst/>
            <a:ahLst/>
            <a:cxnLst/>
            <a:rect l="l" t="t" r="r" b="b"/>
            <a:pathLst>
              <a:path w="190500" h="1270">
                <a:moveTo>
                  <a:pt x="0" y="1079"/>
                </a:moveTo>
                <a:lnTo>
                  <a:pt x="190436" y="0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171104" y="94391"/>
            <a:ext cx="538966" cy="1038777"/>
            <a:chOff x="141517" y="77275"/>
            <a:chExt cx="445770" cy="859155"/>
          </a:xfrm>
        </p:grpSpPr>
        <p:sp>
          <p:nvSpPr>
            <p:cNvPr id="126" name="object 126"/>
            <p:cNvSpPr/>
            <p:nvPr/>
          </p:nvSpPr>
          <p:spPr>
            <a:xfrm>
              <a:off x="343077" y="77275"/>
              <a:ext cx="243840" cy="267970"/>
            </a:xfrm>
            <a:custGeom>
              <a:avLst/>
              <a:gdLst/>
              <a:ahLst/>
              <a:cxnLst/>
              <a:rect l="l" t="t" r="r" b="b"/>
              <a:pathLst>
                <a:path w="243840" h="267970">
                  <a:moveTo>
                    <a:pt x="122402" y="219710"/>
                  </a:moveTo>
                  <a:lnTo>
                    <a:pt x="119888" y="219710"/>
                  </a:lnTo>
                  <a:lnTo>
                    <a:pt x="119164" y="220980"/>
                  </a:lnTo>
                  <a:lnTo>
                    <a:pt x="87477" y="241300"/>
                  </a:lnTo>
                  <a:lnTo>
                    <a:pt x="86398" y="242570"/>
                  </a:lnTo>
                  <a:lnTo>
                    <a:pt x="86042" y="242570"/>
                  </a:lnTo>
                  <a:lnTo>
                    <a:pt x="86042" y="245110"/>
                  </a:lnTo>
                  <a:lnTo>
                    <a:pt x="86398" y="246380"/>
                  </a:lnTo>
                  <a:lnTo>
                    <a:pt x="86766" y="246380"/>
                  </a:lnTo>
                  <a:lnTo>
                    <a:pt x="87477" y="247650"/>
                  </a:lnTo>
                  <a:lnTo>
                    <a:pt x="119164" y="267970"/>
                  </a:lnTo>
                  <a:lnTo>
                    <a:pt x="123482" y="267970"/>
                  </a:lnTo>
                  <a:lnTo>
                    <a:pt x="124561" y="266700"/>
                  </a:lnTo>
                  <a:lnTo>
                    <a:pt x="124917" y="265430"/>
                  </a:lnTo>
                  <a:lnTo>
                    <a:pt x="124917" y="256540"/>
                  </a:lnTo>
                  <a:lnTo>
                    <a:pt x="140001" y="255270"/>
                  </a:lnTo>
                  <a:lnTo>
                    <a:pt x="154846" y="251460"/>
                  </a:lnTo>
                  <a:lnTo>
                    <a:pt x="169217" y="246380"/>
                  </a:lnTo>
                  <a:lnTo>
                    <a:pt x="182880" y="240030"/>
                  </a:lnTo>
                  <a:lnTo>
                    <a:pt x="194198" y="232410"/>
                  </a:lnTo>
                  <a:lnTo>
                    <a:pt x="124917" y="232410"/>
                  </a:lnTo>
                  <a:lnTo>
                    <a:pt x="124917" y="222250"/>
                  </a:lnTo>
                  <a:lnTo>
                    <a:pt x="124561" y="222250"/>
                  </a:lnTo>
                  <a:lnTo>
                    <a:pt x="123837" y="220980"/>
                  </a:lnTo>
                  <a:lnTo>
                    <a:pt x="123126" y="220980"/>
                  </a:lnTo>
                  <a:lnTo>
                    <a:pt x="122402" y="219710"/>
                  </a:lnTo>
                  <a:close/>
                </a:path>
                <a:path w="243840" h="267970">
                  <a:moveTo>
                    <a:pt x="124561" y="1270"/>
                  </a:moveTo>
                  <a:lnTo>
                    <a:pt x="119164" y="1270"/>
                  </a:lnTo>
                  <a:lnTo>
                    <a:pt x="119164" y="2540"/>
                  </a:lnTo>
                  <a:lnTo>
                    <a:pt x="118808" y="3810"/>
                  </a:lnTo>
                  <a:lnTo>
                    <a:pt x="118808" y="12700"/>
                  </a:lnTo>
                  <a:lnTo>
                    <a:pt x="103724" y="13970"/>
                  </a:lnTo>
                  <a:lnTo>
                    <a:pt x="88879" y="16510"/>
                  </a:lnTo>
                  <a:lnTo>
                    <a:pt x="47641" y="38100"/>
                  </a:lnTo>
                  <a:lnTo>
                    <a:pt x="16205" y="73660"/>
                  </a:lnTo>
                  <a:lnTo>
                    <a:pt x="1064" y="118110"/>
                  </a:lnTo>
                  <a:lnTo>
                    <a:pt x="0" y="134620"/>
                  </a:lnTo>
                  <a:lnTo>
                    <a:pt x="1064" y="149860"/>
                  </a:lnTo>
                  <a:lnTo>
                    <a:pt x="16205" y="195580"/>
                  </a:lnTo>
                  <a:lnTo>
                    <a:pt x="43690" y="227330"/>
                  </a:lnTo>
                  <a:lnTo>
                    <a:pt x="55079" y="236220"/>
                  </a:lnTo>
                  <a:lnTo>
                    <a:pt x="58686" y="236220"/>
                  </a:lnTo>
                  <a:lnTo>
                    <a:pt x="76682" y="224790"/>
                  </a:lnTo>
                  <a:lnTo>
                    <a:pt x="77406" y="223520"/>
                  </a:lnTo>
                  <a:lnTo>
                    <a:pt x="77406" y="222250"/>
                  </a:lnTo>
                  <a:lnTo>
                    <a:pt x="77038" y="222250"/>
                  </a:lnTo>
                  <a:lnTo>
                    <a:pt x="77038" y="220980"/>
                  </a:lnTo>
                  <a:lnTo>
                    <a:pt x="76327" y="220980"/>
                  </a:lnTo>
                  <a:lnTo>
                    <a:pt x="74168" y="219710"/>
                  </a:lnTo>
                  <a:lnTo>
                    <a:pt x="73088" y="219710"/>
                  </a:lnTo>
                  <a:lnTo>
                    <a:pt x="44225" y="194310"/>
                  </a:lnTo>
                  <a:lnTo>
                    <a:pt x="27184" y="160020"/>
                  </a:lnTo>
                  <a:lnTo>
                    <a:pt x="23761" y="134620"/>
                  </a:lnTo>
                  <a:lnTo>
                    <a:pt x="24628" y="121920"/>
                  </a:lnTo>
                  <a:lnTo>
                    <a:pt x="37084" y="85090"/>
                  </a:lnTo>
                  <a:lnTo>
                    <a:pt x="73088" y="49530"/>
                  </a:lnTo>
                  <a:lnTo>
                    <a:pt x="118808" y="36830"/>
                  </a:lnTo>
                  <a:lnTo>
                    <a:pt x="142385" y="36830"/>
                  </a:lnTo>
                  <a:lnTo>
                    <a:pt x="156248" y="27940"/>
                  </a:lnTo>
                  <a:lnTo>
                    <a:pt x="156603" y="26670"/>
                  </a:lnTo>
                  <a:lnTo>
                    <a:pt x="157327" y="26670"/>
                  </a:lnTo>
                  <a:lnTo>
                    <a:pt x="157683" y="25400"/>
                  </a:lnTo>
                  <a:lnTo>
                    <a:pt x="158038" y="25400"/>
                  </a:lnTo>
                  <a:lnTo>
                    <a:pt x="158038" y="24130"/>
                  </a:lnTo>
                  <a:lnTo>
                    <a:pt x="157683" y="22860"/>
                  </a:lnTo>
                  <a:lnTo>
                    <a:pt x="157327" y="22860"/>
                  </a:lnTo>
                  <a:lnTo>
                    <a:pt x="157327" y="21590"/>
                  </a:lnTo>
                  <a:lnTo>
                    <a:pt x="156248" y="21590"/>
                  </a:lnTo>
                  <a:lnTo>
                    <a:pt x="124561" y="1270"/>
                  </a:lnTo>
                  <a:close/>
                </a:path>
                <a:path w="243840" h="267970">
                  <a:moveTo>
                    <a:pt x="187921" y="31750"/>
                  </a:moveTo>
                  <a:lnTo>
                    <a:pt x="185762" y="31750"/>
                  </a:lnTo>
                  <a:lnTo>
                    <a:pt x="185039" y="33020"/>
                  </a:lnTo>
                  <a:lnTo>
                    <a:pt x="167043" y="44450"/>
                  </a:lnTo>
                  <a:lnTo>
                    <a:pt x="166319" y="44450"/>
                  </a:lnTo>
                  <a:lnTo>
                    <a:pt x="166319" y="46990"/>
                  </a:lnTo>
                  <a:lnTo>
                    <a:pt x="167398" y="46990"/>
                  </a:lnTo>
                  <a:lnTo>
                    <a:pt x="169557" y="49530"/>
                  </a:lnTo>
                  <a:lnTo>
                    <a:pt x="171005" y="49530"/>
                  </a:lnTo>
                  <a:lnTo>
                    <a:pt x="181584" y="57150"/>
                  </a:lnTo>
                  <a:lnTo>
                    <a:pt x="212366" y="96520"/>
                  </a:lnTo>
                  <a:lnTo>
                    <a:pt x="219964" y="134620"/>
                  </a:lnTo>
                  <a:lnTo>
                    <a:pt x="219096" y="147320"/>
                  </a:lnTo>
                  <a:lnTo>
                    <a:pt x="199505" y="194310"/>
                  </a:lnTo>
                  <a:lnTo>
                    <a:pt x="171005" y="219710"/>
                  </a:lnTo>
                  <a:lnTo>
                    <a:pt x="124917" y="232410"/>
                  </a:lnTo>
                  <a:lnTo>
                    <a:pt x="194198" y="232410"/>
                  </a:lnTo>
                  <a:lnTo>
                    <a:pt x="227520" y="195580"/>
                  </a:lnTo>
                  <a:lnTo>
                    <a:pt x="242661" y="149860"/>
                  </a:lnTo>
                  <a:lnTo>
                    <a:pt x="243725" y="134620"/>
                  </a:lnTo>
                  <a:lnTo>
                    <a:pt x="242661" y="118110"/>
                  </a:lnTo>
                  <a:lnTo>
                    <a:pt x="227520" y="73660"/>
                  </a:lnTo>
                  <a:lnTo>
                    <a:pt x="200034" y="40640"/>
                  </a:lnTo>
                  <a:lnTo>
                    <a:pt x="188645" y="33020"/>
                  </a:lnTo>
                  <a:lnTo>
                    <a:pt x="188277" y="33020"/>
                  </a:lnTo>
                  <a:lnTo>
                    <a:pt x="187921" y="31750"/>
                  </a:lnTo>
                  <a:close/>
                </a:path>
                <a:path w="243840" h="267970">
                  <a:moveTo>
                    <a:pt x="151206" y="185420"/>
                  </a:moveTo>
                  <a:lnTo>
                    <a:pt x="92519" y="185420"/>
                  </a:lnTo>
                  <a:lnTo>
                    <a:pt x="96837" y="187960"/>
                  </a:lnTo>
                  <a:lnTo>
                    <a:pt x="101523" y="189230"/>
                  </a:lnTo>
                  <a:lnTo>
                    <a:pt x="106565" y="191770"/>
                  </a:lnTo>
                  <a:lnTo>
                    <a:pt x="114122" y="209550"/>
                  </a:lnTo>
                  <a:lnTo>
                    <a:pt x="129603" y="209550"/>
                  </a:lnTo>
                  <a:lnTo>
                    <a:pt x="137160" y="191770"/>
                  </a:lnTo>
                  <a:lnTo>
                    <a:pt x="142201" y="189230"/>
                  </a:lnTo>
                  <a:lnTo>
                    <a:pt x="146888" y="187960"/>
                  </a:lnTo>
                  <a:lnTo>
                    <a:pt x="151206" y="185420"/>
                  </a:lnTo>
                  <a:close/>
                </a:path>
                <a:path w="243840" h="267970">
                  <a:moveTo>
                    <a:pt x="179641" y="95250"/>
                  </a:moveTo>
                  <a:lnTo>
                    <a:pt x="64439" y="95250"/>
                  </a:lnTo>
                  <a:lnTo>
                    <a:pt x="70916" y="105410"/>
                  </a:lnTo>
                  <a:lnTo>
                    <a:pt x="68402" y="109220"/>
                  </a:lnTo>
                  <a:lnTo>
                    <a:pt x="66243" y="114300"/>
                  </a:lnTo>
                  <a:lnTo>
                    <a:pt x="65163" y="119380"/>
                  </a:lnTo>
                  <a:lnTo>
                    <a:pt x="53644" y="120650"/>
                  </a:lnTo>
                  <a:lnTo>
                    <a:pt x="52565" y="120650"/>
                  </a:lnTo>
                  <a:lnTo>
                    <a:pt x="51841" y="121920"/>
                  </a:lnTo>
                  <a:lnTo>
                    <a:pt x="49682" y="123190"/>
                  </a:lnTo>
                  <a:lnTo>
                    <a:pt x="47523" y="125730"/>
                  </a:lnTo>
                  <a:lnTo>
                    <a:pt x="46799" y="127000"/>
                  </a:lnTo>
                  <a:lnTo>
                    <a:pt x="46443" y="128270"/>
                  </a:lnTo>
                  <a:lnTo>
                    <a:pt x="46443" y="140970"/>
                  </a:lnTo>
                  <a:lnTo>
                    <a:pt x="46799" y="142240"/>
                  </a:lnTo>
                  <a:lnTo>
                    <a:pt x="47523" y="143510"/>
                  </a:lnTo>
                  <a:lnTo>
                    <a:pt x="49682" y="146050"/>
                  </a:lnTo>
                  <a:lnTo>
                    <a:pt x="51841" y="147320"/>
                  </a:lnTo>
                  <a:lnTo>
                    <a:pt x="53644" y="147320"/>
                  </a:lnTo>
                  <a:lnTo>
                    <a:pt x="65163" y="149860"/>
                  </a:lnTo>
                  <a:lnTo>
                    <a:pt x="66243" y="154940"/>
                  </a:lnTo>
                  <a:lnTo>
                    <a:pt x="68402" y="158750"/>
                  </a:lnTo>
                  <a:lnTo>
                    <a:pt x="70916" y="163830"/>
                  </a:lnTo>
                  <a:lnTo>
                    <a:pt x="64084" y="172720"/>
                  </a:lnTo>
                  <a:lnTo>
                    <a:pt x="64084" y="173990"/>
                  </a:lnTo>
                  <a:lnTo>
                    <a:pt x="63715" y="173990"/>
                  </a:lnTo>
                  <a:lnTo>
                    <a:pt x="63004" y="175260"/>
                  </a:lnTo>
                  <a:lnTo>
                    <a:pt x="62636" y="176530"/>
                  </a:lnTo>
                  <a:lnTo>
                    <a:pt x="62636" y="179070"/>
                  </a:lnTo>
                  <a:lnTo>
                    <a:pt x="63004" y="181610"/>
                  </a:lnTo>
                  <a:lnTo>
                    <a:pt x="63715" y="181610"/>
                  </a:lnTo>
                  <a:lnTo>
                    <a:pt x="64084" y="182880"/>
                  </a:lnTo>
                  <a:lnTo>
                    <a:pt x="73088" y="191770"/>
                  </a:lnTo>
                  <a:lnTo>
                    <a:pt x="75247" y="193040"/>
                  </a:lnTo>
                  <a:lnTo>
                    <a:pt x="81356" y="193040"/>
                  </a:lnTo>
                  <a:lnTo>
                    <a:pt x="82448" y="191770"/>
                  </a:lnTo>
                  <a:lnTo>
                    <a:pt x="83159" y="191770"/>
                  </a:lnTo>
                  <a:lnTo>
                    <a:pt x="92519" y="185420"/>
                  </a:lnTo>
                  <a:lnTo>
                    <a:pt x="177192" y="185420"/>
                  </a:lnTo>
                  <a:lnTo>
                    <a:pt x="178561" y="184150"/>
                  </a:lnTo>
                  <a:lnTo>
                    <a:pt x="178917" y="182880"/>
                  </a:lnTo>
                  <a:lnTo>
                    <a:pt x="179641" y="182880"/>
                  </a:lnTo>
                  <a:lnTo>
                    <a:pt x="180721" y="180340"/>
                  </a:lnTo>
                  <a:lnTo>
                    <a:pt x="181076" y="179070"/>
                  </a:lnTo>
                  <a:lnTo>
                    <a:pt x="181076" y="176530"/>
                  </a:lnTo>
                  <a:lnTo>
                    <a:pt x="180721" y="175260"/>
                  </a:lnTo>
                  <a:lnTo>
                    <a:pt x="179997" y="173990"/>
                  </a:lnTo>
                  <a:lnTo>
                    <a:pt x="179641" y="172720"/>
                  </a:lnTo>
                  <a:lnTo>
                    <a:pt x="175729" y="167640"/>
                  </a:lnTo>
                  <a:lnTo>
                    <a:pt x="115925" y="167640"/>
                  </a:lnTo>
                  <a:lnTo>
                    <a:pt x="110159" y="166370"/>
                  </a:lnTo>
                  <a:lnTo>
                    <a:pt x="100075" y="160020"/>
                  </a:lnTo>
                  <a:lnTo>
                    <a:pt x="96126" y="156210"/>
                  </a:lnTo>
                  <a:lnTo>
                    <a:pt x="90360" y="146050"/>
                  </a:lnTo>
                  <a:lnTo>
                    <a:pt x="88557" y="139700"/>
                  </a:lnTo>
                  <a:lnTo>
                    <a:pt x="88557" y="128270"/>
                  </a:lnTo>
                  <a:lnTo>
                    <a:pt x="115925" y="101600"/>
                  </a:lnTo>
                  <a:lnTo>
                    <a:pt x="175363" y="101600"/>
                  </a:lnTo>
                  <a:lnTo>
                    <a:pt x="179641" y="95250"/>
                  </a:lnTo>
                  <a:close/>
                </a:path>
                <a:path w="243840" h="267970">
                  <a:moveTo>
                    <a:pt x="177192" y="185420"/>
                  </a:moveTo>
                  <a:lnTo>
                    <a:pt x="151206" y="185420"/>
                  </a:lnTo>
                  <a:lnTo>
                    <a:pt x="160566" y="191770"/>
                  </a:lnTo>
                  <a:lnTo>
                    <a:pt x="161277" y="191770"/>
                  </a:lnTo>
                  <a:lnTo>
                    <a:pt x="162725" y="193040"/>
                  </a:lnTo>
                  <a:lnTo>
                    <a:pt x="168478" y="193040"/>
                  </a:lnTo>
                  <a:lnTo>
                    <a:pt x="171361" y="191770"/>
                  </a:lnTo>
                  <a:lnTo>
                    <a:pt x="171716" y="190500"/>
                  </a:lnTo>
                  <a:lnTo>
                    <a:pt x="177192" y="185420"/>
                  </a:lnTo>
                  <a:close/>
                </a:path>
                <a:path w="243840" h="267970">
                  <a:moveTo>
                    <a:pt x="175363" y="101600"/>
                  </a:moveTo>
                  <a:lnTo>
                    <a:pt x="127800" y="101600"/>
                  </a:lnTo>
                  <a:lnTo>
                    <a:pt x="133565" y="102870"/>
                  </a:lnTo>
                  <a:lnTo>
                    <a:pt x="143636" y="107950"/>
                  </a:lnTo>
                  <a:lnTo>
                    <a:pt x="147599" y="113030"/>
                  </a:lnTo>
                  <a:lnTo>
                    <a:pt x="153365" y="123190"/>
                  </a:lnTo>
                  <a:lnTo>
                    <a:pt x="155155" y="128270"/>
                  </a:lnTo>
                  <a:lnTo>
                    <a:pt x="155155" y="139700"/>
                  </a:lnTo>
                  <a:lnTo>
                    <a:pt x="127800" y="167640"/>
                  </a:lnTo>
                  <a:lnTo>
                    <a:pt x="175729" y="167640"/>
                  </a:lnTo>
                  <a:lnTo>
                    <a:pt x="172796" y="163830"/>
                  </a:lnTo>
                  <a:lnTo>
                    <a:pt x="175323" y="158750"/>
                  </a:lnTo>
                  <a:lnTo>
                    <a:pt x="177482" y="154940"/>
                  </a:lnTo>
                  <a:lnTo>
                    <a:pt x="178917" y="149860"/>
                  </a:lnTo>
                  <a:lnTo>
                    <a:pt x="190080" y="147320"/>
                  </a:lnTo>
                  <a:lnTo>
                    <a:pt x="191884" y="147320"/>
                  </a:lnTo>
                  <a:lnTo>
                    <a:pt x="192963" y="146050"/>
                  </a:lnTo>
                  <a:lnTo>
                    <a:pt x="194043" y="146050"/>
                  </a:lnTo>
                  <a:lnTo>
                    <a:pt x="196202" y="143510"/>
                  </a:lnTo>
                  <a:lnTo>
                    <a:pt x="196926" y="142240"/>
                  </a:lnTo>
                  <a:lnTo>
                    <a:pt x="197281" y="140970"/>
                  </a:lnTo>
                  <a:lnTo>
                    <a:pt x="197281" y="128270"/>
                  </a:lnTo>
                  <a:lnTo>
                    <a:pt x="196202" y="124460"/>
                  </a:lnTo>
                  <a:lnTo>
                    <a:pt x="191884" y="121920"/>
                  </a:lnTo>
                  <a:lnTo>
                    <a:pt x="191160" y="120650"/>
                  </a:lnTo>
                  <a:lnTo>
                    <a:pt x="190080" y="120650"/>
                  </a:lnTo>
                  <a:lnTo>
                    <a:pt x="178561" y="119380"/>
                  </a:lnTo>
                  <a:lnTo>
                    <a:pt x="177482" y="114300"/>
                  </a:lnTo>
                  <a:lnTo>
                    <a:pt x="175323" y="109220"/>
                  </a:lnTo>
                  <a:lnTo>
                    <a:pt x="172796" y="105410"/>
                  </a:lnTo>
                  <a:lnTo>
                    <a:pt x="175363" y="101600"/>
                  </a:lnTo>
                  <a:close/>
                </a:path>
                <a:path w="243840" h="267970">
                  <a:moveTo>
                    <a:pt x="124917" y="116840"/>
                  </a:moveTo>
                  <a:lnTo>
                    <a:pt x="118808" y="116840"/>
                  </a:lnTo>
                  <a:lnTo>
                    <a:pt x="113042" y="119380"/>
                  </a:lnTo>
                  <a:lnTo>
                    <a:pt x="110528" y="120650"/>
                  </a:lnTo>
                  <a:lnTo>
                    <a:pt x="108356" y="123190"/>
                  </a:lnTo>
                  <a:lnTo>
                    <a:pt x="106921" y="125730"/>
                  </a:lnTo>
                  <a:lnTo>
                    <a:pt x="105117" y="128270"/>
                  </a:lnTo>
                  <a:lnTo>
                    <a:pt x="104406" y="130810"/>
                  </a:lnTo>
                  <a:lnTo>
                    <a:pt x="104406" y="137160"/>
                  </a:lnTo>
                  <a:lnTo>
                    <a:pt x="105117" y="140970"/>
                  </a:lnTo>
                  <a:lnTo>
                    <a:pt x="106921" y="143510"/>
                  </a:lnTo>
                  <a:lnTo>
                    <a:pt x="108356" y="146050"/>
                  </a:lnTo>
                  <a:lnTo>
                    <a:pt x="110528" y="148590"/>
                  </a:lnTo>
                  <a:lnTo>
                    <a:pt x="113042" y="149860"/>
                  </a:lnTo>
                  <a:lnTo>
                    <a:pt x="115925" y="151130"/>
                  </a:lnTo>
                  <a:lnTo>
                    <a:pt x="127800" y="151130"/>
                  </a:lnTo>
                  <a:lnTo>
                    <a:pt x="130683" y="149860"/>
                  </a:lnTo>
                  <a:lnTo>
                    <a:pt x="133197" y="148590"/>
                  </a:lnTo>
                  <a:lnTo>
                    <a:pt x="135356" y="146050"/>
                  </a:lnTo>
                  <a:lnTo>
                    <a:pt x="136804" y="143510"/>
                  </a:lnTo>
                  <a:lnTo>
                    <a:pt x="138607" y="140970"/>
                  </a:lnTo>
                  <a:lnTo>
                    <a:pt x="139319" y="137160"/>
                  </a:lnTo>
                  <a:lnTo>
                    <a:pt x="139319" y="130810"/>
                  </a:lnTo>
                  <a:lnTo>
                    <a:pt x="138607" y="128270"/>
                  </a:lnTo>
                  <a:lnTo>
                    <a:pt x="136804" y="125730"/>
                  </a:lnTo>
                  <a:lnTo>
                    <a:pt x="135356" y="123190"/>
                  </a:lnTo>
                  <a:lnTo>
                    <a:pt x="133197" y="120650"/>
                  </a:lnTo>
                  <a:lnTo>
                    <a:pt x="130683" y="119380"/>
                  </a:lnTo>
                  <a:lnTo>
                    <a:pt x="124917" y="116840"/>
                  </a:lnTo>
                  <a:close/>
                </a:path>
                <a:path w="243840" h="267970">
                  <a:moveTo>
                    <a:pt x="83159" y="76200"/>
                  </a:moveTo>
                  <a:lnTo>
                    <a:pt x="73088" y="76200"/>
                  </a:lnTo>
                  <a:lnTo>
                    <a:pt x="72720" y="77470"/>
                  </a:lnTo>
                  <a:lnTo>
                    <a:pt x="71996" y="77470"/>
                  </a:lnTo>
                  <a:lnTo>
                    <a:pt x="64808" y="85090"/>
                  </a:lnTo>
                  <a:lnTo>
                    <a:pt x="64084" y="86360"/>
                  </a:lnTo>
                  <a:lnTo>
                    <a:pt x="63004" y="87630"/>
                  </a:lnTo>
                  <a:lnTo>
                    <a:pt x="62636" y="88900"/>
                  </a:lnTo>
                  <a:lnTo>
                    <a:pt x="62636" y="92710"/>
                  </a:lnTo>
                  <a:lnTo>
                    <a:pt x="63004" y="93980"/>
                  </a:lnTo>
                  <a:lnTo>
                    <a:pt x="64084" y="95250"/>
                  </a:lnTo>
                  <a:lnTo>
                    <a:pt x="179997" y="95250"/>
                  </a:lnTo>
                  <a:lnTo>
                    <a:pt x="180721" y="93980"/>
                  </a:lnTo>
                  <a:lnTo>
                    <a:pt x="181076" y="92710"/>
                  </a:lnTo>
                  <a:lnTo>
                    <a:pt x="181076" y="88900"/>
                  </a:lnTo>
                  <a:lnTo>
                    <a:pt x="180721" y="87630"/>
                  </a:lnTo>
                  <a:lnTo>
                    <a:pt x="179997" y="86360"/>
                  </a:lnTo>
                  <a:lnTo>
                    <a:pt x="179641" y="85090"/>
                  </a:lnTo>
                  <a:lnTo>
                    <a:pt x="178320" y="83820"/>
                  </a:lnTo>
                  <a:lnTo>
                    <a:pt x="92519" y="83820"/>
                  </a:lnTo>
                  <a:lnTo>
                    <a:pt x="83159" y="76200"/>
                  </a:lnTo>
                  <a:close/>
                </a:path>
                <a:path w="243840" h="267970">
                  <a:moveTo>
                    <a:pt x="135001" y="64770"/>
                  </a:moveTo>
                  <a:lnTo>
                    <a:pt x="108724" y="64770"/>
                  </a:lnTo>
                  <a:lnTo>
                    <a:pt x="108356" y="66040"/>
                  </a:lnTo>
                  <a:lnTo>
                    <a:pt x="106565" y="77470"/>
                  </a:lnTo>
                  <a:lnTo>
                    <a:pt x="101523" y="78740"/>
                  </a:lnTo>
                  <a:lnTo>
                    <a:pt x="96837" y="81280"/>
                  </a:lnTo>
                  <a:lnTo>
                    <a:pt x="92519" y="83820"/>
                  </a:lnTo>
                  <a:lnTo>
                    <a:pt x="151206" y="83820"/>
                  </a:lnTo>
                  <a:lnTo>
                    <a:pt x="146888" y="81280"/>
                  </a:lnTo>
                  <a:lnTo>
                    <a:pt x="142201" y="78740"/>
                  </a:lnTo>
                  <a:lnTo>
                    <a:pt x="137160" y="77470"/>
                  </a:lnTo>
                  <a:lnTo>
                    <a:pt x="135001" y="66040"/>
                  </a:lnTo>
                  <a:lnTo>
                    <a:pt x="135001" y="64770"/>
                  </a:lnTo>
                  <a:close/>
                </a:path>
                <a:path w="243840" h="267970">
                  <a:moveTo>
                    <a:pt x="167043" y="74930"/>
                  </a:moveTo>
                  <a:lnTo>
                    <a:pt x="164160" y="74930"/>
                  </a:lnTo>
                  <a:lnTo>
                    <a:pt x="162725" y="76200"/>
                  </a:lnTo>
                  <a:lnTo>
                    <a:pt x="160566" y="76200"/>
                  </a:lnTo>
                  <a:lnTo>
                    <a:pt x="151206" y="83820"/>
                  </a:lnTo>
                  <a:lnTo>
                    <a:pt x="178320" y="83820"/>
                  </a:lnTo>
                  <a:lnTo>
                    <a:pt x="171716" y="77470"/>
                  </a:lnTo>
                  <a:lnTo>
                    <a:pt x="171361" y="77470"/>
                  </a:lnTo>
                  <a:lnTo>
                    <a:pt x="168478" y="76200"/>
                  </a:lnTo>
                  <a:lnTo>
                    <a:pt x="167043" y="74930"/>
                  </a:lnTo>
                  <a:close/>
                </a:path>
                <a:path w="243840" h="267970">
                  <a:moveTo>
                    <a:pt x="79565" y="74930"/>
                  </a:moveTo>
                  <a:lnTo>
                    <a:pt x="76682" y="74930"/>
                  </a:lnTo>
                  <a:lnTo>
                    <a:pt x="75247" y="76200"/>
                  </a:lnTo>
                  <a:lnTo>
                    <a:pt x="81000" y="76200"/>
                  </a:lnTo>
                  <a:lnTo>
                    <a:pt x="79565" y="74930"/>
                  </a:lnTo>
                  <a:close/>
                </a:path>
                <a:path w="243840" h="267970">
                  <a:moveTo>
                    <a:pt x="131038" y="59690"/>
                  </a:moveTo>
                  <a:lnTo>
                    <a:pt x="112687" y="59690"/>
                  </a:lnTo>
                  <a:lnTo>
                    <a:pt x="111239" y="60960"/>
                  </a:lnTo>
                  <a:lnTo>
                    <a:pt x="110159" y="62230"/>
                  </a:lnTo>
                  <a:lnTo>
                    <a:pt x="109435" y="63500"/>
                  </a:lnTo>
                  <a:lnTo>
                    <a:pt x="109080" y="64770"/>
                  </a:lnTo>
                  <a:lnTo>
                    <a:pt x="134645" y="64770"/>
                  </a:lnTo>
                  <a:lnTo>
                    <a:pt x="134277" y="63500"/>
                  </a:lnTo>
                  <a:lnTo>
                    <a:pt x="131038" y="59690"/>
                  </a:lnTo>
                  <a:close/>
                </a:path>
                <a:path w="243840" h="267970">
                  <a:moveTo>
                    <a:pt x="142385" y="36830"/>
                  </a:moveTo>
                  <a:lnTo>
                    <a:pt x="118808" y="36830"/>
                  </a:lnTo>
                  <a:lnTo>
                    <a:pt x="118808" y="45720"/>
                  </a:lnTo>
                  <a:lnTo>
                    <a:pt x="119164" y="46990"/>
                  </a:lnTo>
                  <a:lnTo>
                    <a:pt x="119519" y="46990"/>
                  </a:lnTo>
                  <a:lnTo>
                    <a:pt x="120243" y="48260"/>
                  </a:lnTo>
                  <a:lnTo>
                    <a:pt x="124561" y="48260"/>
                  </a:lnTo>
                  <a:lnTo>
                    <a:pt x="142385" y="36830"/>
                  </a:lnTo>
                  <a:close/>
                </a:path>
                <a:path w="243840" h="267970">
                  <a:moveTo>
                    <a:pt x="123837" y="0"/>
                  </a:moveTo>
                  <a:lnTo>
                    <a:pt x="122047" y="0"/>
                  </a:lnTo>
                  <a:lnTo>
                    <a:pt x="120599" y="1270"/>
                  </a:lnTo>
                  <a:lnTo>
                    <a:pt x="124205" y="1270"/>
                  </a:lnTo>
                  <a:lnTo>
                    <a:pt x="123837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182524" y="605887"/>
              <a:ext cx="227965" cy="330200"/>
            </a:xfrm>
            <a:custGeom>
              <a:avLst/>
              <a:gdLst/>
              <a:ahLst/>
              <a:cxnLst/>
              <a:rect l="l" t="t" r="r" b="b"/>
              <a:pathLst>
                <a:path w="227965" h="330200">
                  <a:moveTo>
                    <a:pt x="113753" y="0"/>
                  </a:moveTo>
                  <a:lnTo>
                    <a:pt x="65519" y="9359"/>
                  </a:lnTo>
                  <a:lnTo>
                    <a:pt x="29307" y="34365"/>
                  </a:lnTo>
                  <a:lnTo>
                    <a:pt x="1579" y="94358"/>
                  </a:lnTo>
                  <a:lnTo>
                    <a:pt x="0" y="106197"/>
                  </a:lnTo>
                  <a:lnTo>
                    <a:pt x="0" y="239395"/>
                  </a:lnTo>
                  <a:lnTo>
                    <a:pt x="5486" y="262336"/>
                  </a:lnTo>
                  <a:lnTo>
                    <a:pt x="18265" y="281158"/>
                  </a:lnTo>
                  <a:lnTo>
                    <a:pt x="36851" y="294580"/>
                  </a:lnTo>
                  <a:lnTo>
                    <a:pt x="59753" y="301320"/>
                  </a:lnTo>
                  <a:lnTo>
                    <a:pt x="61711" y="305820"/>
                  </a:lnTo>
                  <a:lnTo>
                    <a:pt x="69475" y="315722"/>
                  </a:lnTo>
                  <a:lnTo>
                    <a:pt x="85878" y="325623"/>
                  </a:lnTo>
                  <a:lnTo>
                    <a:pt x="113753" y="330123"/>
                  </a:lnTo>
                  <a:lnTo>
                    <a:pt x="141840" y="325623"/>
                  </a:lnTo>
                  <a:lnTo>
                    <a:pt x="158348" y="315722"/>
                  </a:lnTo>
                  <a:lnTo>
                    <a:pt x="166147" y="305820"/>
                  </a:lnTo>
                  <a:lnTo>
                    <a:pt x="168109" y="301320"/>
                  </a:lnTo>
                  <a:lnTo>
                    <a:pt x="189953" y="294580"/>
                  </a:lnTo>
                  <a:lnTo>
                    <a:pt x="208118" y="281158"/>
                  </a:lnTo>
                  <a:lnTo>
                    <a:pt x="221220" y="262336"/>
                  </a:lnTo>
                  <a:lnTo>
                    <a:pt x="227876" y="239395"/>
                  </a:lnTo>
                  <a:lnTo>
                    <a:pt x="227876" y="187198"/>
                  </a:lnTo>
                  <a:lnTo>
                    <a:pt x="131394" y="187198"/>
                  </a:lnTo>
                  <a:lnTo>
                    <a:pt x="127431" y="181444"/>
                  </a:lnTo>
                  <a:lnTo>
                    <a:pt x="127431" y="171716"/>
                  </a:lnTo>
                  <a:lnTo>
                    <a:pt x="131394" y="167767"/>
                  </a:lnTo>
                  <a:lnTo>
                    <a:pt x="227876" y="167767"/>
                  </a:lnTo>
                  <a:lnTo>
                    <a:pt x="227876" y="126904"/>
                  </a:lnTo>
                  <a:lnTo>
                    <a:pt x="113933" y="126904"/>
                  </a:lnTo>
                  <a:lnTo>
                    <a:pt x="74954" y="126499"/>
                  </a:lnTo>
                  <a:lnTo>
                    <a:pt x="37594" y="113133"/>
                  </a:lnTo>
                  <a:lnTo>
                    <a:pt x="34556" y="98285"/>
                  </a:lnTo>
                  <a:lnTo>
                    <a:pt x="34860" y="93796"/>
                  </a:lnTo>
                  <a:lnTo>
                    <a:pt x="54000" y="54000"/>
                  </a:lnTo>
                  <a:lnTo>
                    <a:pt x="114747" y="32131"/>
                  </a:lnTo>
                  <a:lnTo>
                    <a:pt x="195328" y="32131"/>
                  </a:lnTo>
                  <a:lnTo>
                    <a:pt x="162356" y="9359"/>
                  </a:lnTo>
                  <a:lnTo>
                    <a:pt x="149244" y="5620"/>
                  </a:lnTo>
                  <a:lnTo>
                    <a:pt x="136569" y="2655"/>
                  </a:lnTo>
                  <a:lnTo>
                    <a:pt x="124637" y="703"/>
                  </a:lnTo>
                  <a:lnTo>
                    <a:pt x="113753" y="0"/>
                  </a:lnTo>
                  <a:close/>
                </a:path>
                <a:path w="227965" h="330200">
                  <a:moveTo>
                    <a:pt x="164160" y="167767"/>
                  </a:moveTo>
                  <a:lnTo>
                    <a:pt x="142913" y="167767"/>
                  </a:lnTo>
                  <a:lnTo>
                    <a:pt x="146875" y="171716"/>
                  </a:lnTo>
                  <a:lnTo>
                    <a:pt x="146875" y="181444"/>
                  </a:lnTo>
                  <a:lnTo>
                    <a:pt x="142913" y="187198"/>
                  </a:lnTo>
                  <a:lnTo>
                    <a:pt x="164160" y="187198"/>
                  </a:lnTo>
                  <a:lnTo>
                    <a:pt x="160197" y="181444"/>
                  </a:lnTo>
                  <a:lnTo>
                    <a:pt x="160197" y="171716"/>
                  </a:lnTo>
                  <a:lnTo>
                    <a:pt x="164160" y="167767"/>
                  </a:lnTo>
                  <a:close/>
                </a:path>
                <a:path w="227965" h="330200">
                  <a:moveTo>
                    <a:pt x="227876" y="167767"/>
                  </a:moveTo>
                  <a:lnTo>
                    <a:pt x="175679" y="167767"/>
                  </a:lnTo>
                  <a:lnTo>
                    <a:pt x="179641" y="171716"/>
                  </a:lnTo>
                  <a:lnTo>
                    <a:pt x="179641" y="181444"/>
                  </a:lnTo>
                  <a:lnTo>
                    <a:pt x="175679" y="187198"/>
                  </a:lnTo>
                  <a:lnTo>
                    <a:pt x="227876" y="187198"/>
                  </a:lnTo>
                  <a:lnTo>
                    <a:pt x="227876" y="167767"/>
                  </a:lnTo>
                  <a:close/>
                </a:path>
                <a:path w="227965" h="330200">
                  <a:moveTo>
                    <a:pt x="195328" y="32131"/>
                  </a:moveTo>
                  <a:lnTo>
                    <a:pt x="114747" y="32131"/>
                  </a:lnTo>
                  <a:lnTo>
                    <a:pt x="145122" y="37598"/>
                  </a:lnTo>
                  <a:lnTo>
                    <a:pt x="173875" y="54000"/>
                  </a:lnTo>
                  <a:lnTo>
                    <a:pt x="185116" y="68211"/>
                  </a:lnTo>
                  <a:lnTo>
                    <a:pt x="190888" y="82624"/>
                  </a:lnTo>
                  <a:lnTo>
                    <a:pt x="193015" y="93796"/>
                  </a:lnTo>
                  <a:lnTo>
                    <a:pt x="193319" y="98285"/>
                  </a:lnTo>
                  <a:lnTo>
                    <a:pt x="190281" y="113133"/>
                  </a:lnTo>
                  <a:lnTo>
                    <a:pt x="152914" y="126499"/>
                  </a:lnTo>
                  <a:lnTo>
                    <a:pt x="113933" y="126904"/>
                  </a:lnTo>
                  <a:lnTo>
                    <a:pt x="227876" y="126904"/>
                  </a:lnTo>
                  <a:lnTo>
                    <a:pt x="227876" y="106197"/>
                  </a:lnTo>
                  <a:lnTo>
                    <a:pt x="226295" y="94358"/>
                  </a:lnTo>
                  <a:lnTo>
                    <a:pt x="218200" y="66555"/>
                  </a:lnTo>
                  <a:lnTo>
                    <a:pt x="198563" y="34365"/>
                  </a:lnTo>
                  <a:lnTo>
                    <a:pt x="195328" y="32131"/>
                  </a:lnTo>
                  <a:close/>
                </a:path>
                <a:path w="227965" h="330200">
                  <a:moveTo>
                    <a:pt x="71272" y="81000"/>
                  </a:moveTo>
                  <a:lnTo>
                    <a:pt x="54000" y="81000"/>
                  </a:lnTo>
                  <a:lnTo>
                    <a:pt x="48234" y="86766"/>
                  </a:lnTo>
                  <a:lnTo>
                    <a:pt x="48234" y="104406"/>
                  </a:lnTo>
                  <a:lnTo>
                    <a:pt x="54000" y="110159"/>
                  </a:lnTo>
                  <a:lnTo>
                    <a:pt x="71272" y="110159"/>
                  </a:lnTo>
                  <a:lnTo>
                    <a:pt x="77393" y="104406"/>
                  </a:lnTo>
                  <a:lnTo>
                    <a:pt x="77393" y="86766"/>
                  </a:lnTo>
                  <a:lnTo>
                    <a:pt x="71272" y="81000"/>
                  </a:lnTo>
                  <a:close/>
                </a:path>
                <a:path w="227965" h="330200">
                  <a:moveTo>
                    <a:pt x="171716" y="81000"/>
                  </a:moveTo>
                  <a:lnTo>
                    <a:pt x="154432" y="81000"/>
                  </a:lnTo>
                  <a:lnTo>
                    <a:pt x="148678" y="86766"/>
                  </a:lnTo>
                  <a:lnTo>
                    <a:pt x="148678" y="104406"/>
                  </a:lnTo>
                  <a:lnTo>
                    <a:pt x="154432" y="110159"/>
                  </a:lnTo>
                  <a:lnTo>
                    <a:pt x="171716" y="110159"/>
                  </a:lnTo>
                  <a:lnTo>
                    <a:pt x="177469" y="104406"/>
                  </a:lnTo>
                  <a:lnTo>
                    <a:pt x="177469" y="86766"/>
                  </a:lnTo>
                  <a:lnTo>
                    <a:pt x="171716" y="81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128" name="object 1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634" y="674892"/>
              <a:ext cx="98001" cy="13944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17" y="752763"/>
              <a:ext cx="73760" cy="152002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277202" y="549728"/>
              <a:ext cx="38735" cy="58419"/>
            </a:xfrm>
            <a:custGeom>
              <a:avLst/>
              <a:gdLst/>
              <a:ahLst/>
              <a:cxnLst/>
              <a:rect l="l" t="t" r="r" b="b"/>
              <a:pathLst>
                <a:path w="38735" h="58420">
                  <a:moveTo>
                    <a:pt x="19075" y="0"/>
                  </a:moveTo>
                  <a:lnTo>
                    <a:pt x="11996" y="1670"/>
                  </a:lnTo>
                  <a:lnTo>
                    <a:pt x="5894" y="6073"/>
                  </a:lnTo>
                  <a:lnTo>
                    <a:pt x="1614" y="12301"/>
                  </a:lnTo>
                  <a:lnTo>
                    <a:pt x="0" y="19443"/>
                  </a:lnTo>
                  <a:lnTo>
                    <a:pt x="0" y="27000"/>
                  </a:lnTo>
                  <a:lnTo>
                    <a:pt x="3594" y="32765"/>
                  </a:lnTo>
                  <a:lnTo>
                    <a:pt x="9359" y="36715"/>
                  </a:lnTo>
                  <a:lnTo>
                    <a:pt x="9359" y="57962"/>
                  </a:lnTo>
                  <a:lnTo>
                    <a:pt x="29159" y="57962"/>
                  </a:lnTo>
                  <a:lnTo>
                    <a:pt x="29159" y="38519"/>
                  </a:lnTo>
                  <a:lnTo>
                    <a:pt x="34556" y="34556"/>
                  </a:lnTo>
                  <a:lnTo>
                    <a:pt x="38519" y="27000"/>
                  </a:lnTo>
                  <a:lnTo>
                    <a:pt x="38519" y="19443"/>
                  </a:lnTo>
                  <a:lnTo>
                    <a:pt x="37152" y="12301"/>
                  </a:lnTo>
                  <a:lnTo>
                    <a:pt x="33254" y="6073"/>
                  </a:lnTo>
                  <a:lnTo>
                    <a:pt x="27128" y="1670"/>
                  </a:lnTo>
                  <a:lnTo>
                    <a:pt x="19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459003" y="355329"/>
              <a:ext cx="0" cy="303530"/>
            </a:xfrm>
            <a:custGeom>
              <a:avLst/>
              <a:gdLst/>
              <a:ahLst/>
              <a:cxnLst/>
              <a:rect l="l" t="t" r="r" b="b"/>
              <a:pathLst>
                <a:path h="303530">
                  <a:moveTo>
                    <a:pt x="0" y="0"/>
                  </a:moveTo>
                  <a:lnTo>
                    <a:pt x="0" y="303479"/>
                  </a:lnTo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6310465" y="5406955"/>
            <a:ext cx="426874" cy="519772"/>
            <a:chOff x="5219281" y="4471208"/>
            <a:chExt cx="353060" cy="429895"/>
          </a:xfrm>
        </p:grpSpPr>
        <p:pic>
          <p:nvPicPr>
            <p:cNvPr id="134" name="object 1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4394" y="4590004"/>
              <a:ext cx="77050" cy="9396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6796" y="4590004"/>
              <a:ext cx="77406" cy="9396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9199" y="4590004"/>
              <a:ext cx="77406" cy="93967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219281" y="4471208"/>
              <a:ext cx="353060" cy="96520"/>
            </a:xfrm>
            <a:custGeom>
              <a:avLst/>
              <a:gdLst/>
              <a:ahLst/>
              <a:cxnLst/>
              <a:rect l="l" t="t" r="r" b="b"/>
              <a:pathLst>
                <a:path w="353060" h="96520">
                  <a:moveTo>
                    <a:pt x="352437" y="0"/>
                  </a:moveTo>
                  <a:lnTo>
                    <a:pt x="0" y="0"/>
                  </a:lnTo>
                  <a:lnTo>
                    <a:pt x="0" y="96113"/>
                  </a:lnTo>
                  <a:lnTo>
                    <a:pt x="352437" y="96113"/>
                  </a:lnTo>
                  <a:lnTo>
                    <a:pt x="352437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4394" y="4804571"/>
              <a:ext cx="77050" cy="9611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6796" y="4804571"/>
              <a:ext cx="77406" cy="96113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5219281" y="4706654"/>
              <a:ext cx="96520" cy="75565"/>
            </a:xfrm>
            <a:custGeom>
              <a:avLst/>
              <a:gdLst/>
              <a:ahLst/>
              <a:cxnLst/>
              <a:rect l="l" t="t" r="r" b="b"/>
              <a:pathLst>
                <a:path w="96520" h="75564">
                  <a:moveTo>
                    <a:pt x="96113" y="0"/>
                  </a:moveTo>
                  <a:lnTo>
                    <a:pt x="0" y="0"/>
                  </a:lnTo>
                  <a:lnTo>
                    <a:pt x="0" y="75234"/>
                  </a:lnTo>
                  <a:lnTo>
                    <a:pt x="96113" y="75234"/>
                  </a:lnTo>
                  <a:lnTo>
                    <a:pt x="96113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141" name="object 1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9199" y="4804571"/>
              <a:ext cx="77406" cy="96113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5347436" y="4706654"/>
              <a:ext cx="224790" cy="75565"/>
            </a:xfrm>
            <a:custGeom>
              <a:avLst/>
              <a:gdLst/>
              <a:ahLst/>
              <a:cxnLst/>
              <a:rect l="l" t="t" r="r" b="b"/>
              <a:pathLst>
                <a:path w="224789" h="75564">
                  <a:moveTo>
                    <a:pt x="96126" y="0"/>
                  </a:moveTo>
                  <a:lnTo>
                    <a:pt x="0" y="0"/>
                  </a:lnTo>
                  <a:lnTo>
                    <a:pt x="0" y="75234"/>
                  </a:lnTo>
                  <a:lnTo>
                    <a:pt x="96126" y="75234"/>
                  </a:lnTo>
                  <a:lnTo>
                    <a:pt x="96126" y="0"/>
                  </a:lnTo>
                  <a:close/>
                </a:path>
                <a:path w="224789" h="75564">
                  <a:moveTo>
                    <a:pt x="224282" y="0"/>
                  </a:moveTo>
                  <a:lnTo>
                    <a:pt x="128168" y="0"/>
                  </a:lnTo>
                  <a:lnTo>
                    <a:pt x="128168" y="75234"/>
                  </a:lnTo>
                  <a:lnTo>
                    <a:pt x="224282" y="75234"/>
                  </a:lnTo>
                  <a:lnTo>
                    <a:pt x="224282" y="0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6200215" y="5916086"/>
            <a:ext cx="649523" cy="146444"/>
          </a:xfrm>
          <a:prstGeom prst="rect">
            <a:avLst/>
          </a:prstGeom>
        </p:spPr>
        <p:txBody>
          <a:bodyPr vert="horz" wrap="square" lIns="0" tIns="16123" rIns="0" bIns="0" rtlCol="0">
            <a:spAutoFit/>
          </a:bodyPr>
          <a:lstStyle/>
          <a:p>
            <a:pPr marL="15356">
              <a:spcBef>
                <a:spcPts val="127"/>
              </a:spcBef>
            </a:pPr>
            <a:r>
              <a:rPr sz="846" spc="-24" dirty="0">
                <a:latin typeface="+mj-lt"/>
                <a:cs typeface="Arial MT"/>
              </a:rPr>
              <a:t>(</a:t>
            </a:r>
            <a:r>
              <a:rPr sz="846" spc="-12" dirty="0">
                <a:latin typeface="+mj-lt"/>
                <a:cs typeface="Arial MT"/>
              </a:rPr>
              <a:t>0</a:t>
            </a:r>
            <a:r>
              <a:rPr sz="846" dirty="0">
                <a:latin typeface="+mj-lt"/>
                <a:cs typeface="Arial MT"/>
              </a:rPr>
              <a:t>,</a:t>
            </a:r>
            <a:r>
              <a:rPr sz="846" spc="-12" dirty="0">
                <a:latin typeface="+mj-lt"/>
                <a:cs typeface="Arial MT"/>
              </a:rPr>
              <a:t>1</a:t>
            </a:r>
            <a:r>
              <a:rPr sz="846" dirty="0">
                <a:latin typeface="+mj-lt"/>
                <a:cs typeface="Arial MT"/>
              </a:rPr>
              <a:t>,</a:t>
            </a:r>
            <a:r>
              <a:rPr sz="846" spc="-12" dirty="0">
                <a:latin typeface="+mj-lt"/>
                <a:cs typeface="Arial MT"/>
              </a:rPr>
              <a:t>0,0,1</a:t>
            </a:r>
            <a:r>
              <a:rPr sz="846" spc="-6" dirty="0">
                <a:latin typeface="+mj-lt"/>
                <a:cs typeface="Arial MT"/>
              </a:rPr>
              <a:t>,</a:t>
            </a:r>
            <a:r>
              <a:rPr sz="846" spc="-85" dirty="0">
                <a:latin typeface="+mj-lt"/>
                <a:cs typeface="Arial MT"/>
              </a:rPr>
              <a:t> </a:t>
            </a:r>
            <a:r>
              <a:rPr sz="846" dirty="0">
                <a:latin typeface="+mj-lt"/>
                <a:cs typeface="Arial MT"/>
              </a:rPr>
              <a:t>.</a:t>
            </a:r>
            <a:r>
              <a:rPr sz="846" spc="-12" dirty="0">
                <a:latin typeface="+mj-lt"/>
                <a:cs typeface="Arial MT"/>
              </a:rPr>
              <a:t>..</a:t>
            </a:r>
            <a:r>
              <a:rPr sz="846" spc="-24" dirty="0">
                <a:latin typeface="+mj-lt"/>
                <a:cs typeface="Arial MT"/>
              </a:rPr>
              <a:t>)</a:t>
            </a:r>
            <a:endParaRPr sz="846">
              <a:latin typeface="+mj-lt"/>
              <a:cs typeface="Arial MT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7328113" y="1564878"/>
            <a:ext cx="780810" cy="399234"/>
            <a:chOff x="6060960" y="1293491"/>
            <a:chExt cx="645795" cy="330200"/>
          </a:xfrm>
        </p:grpSpPr>
        <p:sp>
          <p:nvSpPr>
            <p:cNvPr id="145" name="object 145"/>
            <p:cNvSpPr/>
            <p:nvPr/>
          </p:nvSpPr>
          <p:spPr>
            <a:xfrm>
              <a:off x="6197396" y="1334524"/>
              <a:ext cx="370205" cy="248285"/>
            </a:xfrm>
            <a:custGeom>
              <a:avLst/>
              <a:gdLst/>
              <a:ahLst/>
              <a:cxnLst/>
              <a:rect l="l" t="t" r="r" b="b"/>
              <a:pathLst>
                <a:path w="370204" h="248284">
                  <a:moveTo>
                    <a:pt x="0" y="61569"/>
                  </a:moveTo>
                  <a:lnTo>
                    <a:pt x="122758" y="0"/>
                  </a:lnTo>
                </a:path>
                <a:path w="370204" h="248284">
                  <a:moveTo>
                    <a:pt x="0" y="61569"/>
                  </a:moveTo>
                  <a:lnTo>
                    <a:pt x="122758" y="122758"/>
                  </a:lnTo>
                </a:path>
                <a:path w="370204" h="248284">
                  <a:moveTo>
                    <a:pt x="0" y="61569"/>
                  </a:moveTo>
                  <a:lnTo>
                    <a:pt x="122758" y="247688"/>
                  </a:lnTo>
                </a:path>
                <a:path w="370204" h="248284">
                  <a:moveTo>
                    <a:pt x="0" y="186486"/>
                  </a:moveTo>
                  <a:lnTo>
                    <a:pt x="122758" y="0"/>
                  </a:lnTo>
                </a:path>
                <a:path w="370204" h="248284">
                  <a:moveTo>
                    <a:pt x="0" y="186486"/>
                  </a:moveTo>
                  <a:lnTo>
                    <a:pt x="122758" y="122758"/>
                  </a:lnTo>
                </a:path>
                <a:path w="370204" h="248284">
                  <a:moveTo>
                    <a:pt x="0" y="186486"/>
                  </a:moveTo>
                  <a:lnTo>
                    <a:pt x="122758" y="247688"/>
                  </a:lnTo>
                </a:path>
                <a:path w="370204" h="248284">
                  <a:moveTo>
                    <a:pt x="370078" y="186486"/>
                  </a:moveTo>
                  <a:lnTo>
                    <a:pt x="247688" y="247688"/>
                  </a:lnTo>
                </a:path>
                <a:path w="370204" h="248284">
                  <a:moveTo>
                    <a:pt x="370078" y="186486"/>
                  </a:moveTo>
                  <a:lnTo>
                    <a:pt x="247688" y="122758"/>
                  </a:lnTo>
                </a:path>
                <a:path w="370204" h="248284">
                  <a:moveTo>
                    <a:pt x="370078" y="186486"/>
                  </a:moveTo>
                  <a:lnTo>
                    <a:pt x="247688" y="0"/>
                  </a:lnTo>
                </a:path>
                <a:path w="370204" h="248284">
                  <a:moveTo>
                    <a:pt x="370078" y="61569"/>
                  </a:moveTo>
                  <a:lnTo>
                    <a:pt x="247688" y="247688"/>
                  </a:lnTo>
                </a:path>
                <a:path w="370204" h="248284">
                  <a:moveTo>
                    <a:pt x="370078" y="61569"/>
                  </a:moveTo>
                  <a:lnTo>
                    <a:pt x="247688" y="122758"/>
                  </a:lnTo>
                </a:path>
                <a:path w="370204" h="248284">
                  <a:moveTo>
                    <a:pt x="370078" y="61569"/>
                  </a:moveTo>
                  <a:lnTo>
                    <a:pt x="247688" y="0"/>
                  </a:lnTo>
                </a:path>
              </a:pathLst>
            </a:custGeom>
            <a:ln w="457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6060960" y="1293490"/>
              <a:ext cx="645795" cy="330200"/>
            </a:xfrm>
            <a:custGeom>
              <a:avLst/>
              <a:gdLst/>
              <a:ahLst/>
              <a:cxnLst/>
              <a:rect l="l" t="t" r="r" b="b"/>
              <a:pathLst>
                <a:path w="645795" h="330200">
                  <a:moveTo>
                    <a:pt x="156959" y="204838"/>
                  </a:moveTo>
                  <a:lnTo>
                    <a:pt x="155359" y="197116"/>
                  </a:lnTo>
                  <a:lnTo>
                    <a:pt x="151193" y="191338"/>
                  </a:lnTo>
                  <a:lnTo>
                    <a:pt x="145415" y="187731"/>
                  </a:lnTo>
                  <a:lnTo>
                    <a:pt x="138963" y="186474"/>
                  </a:lnTo>
                  <a:lnTo>
                    <a:pt x="18364" y="186474"/>
                  </a:lnTo>
                  <a:lnTo>
                    <a:pt x="10782" y="187731"/>
                  </a:lnTo>
                  <a:lnTo>
                    <a:pt x="4991" y="191338"/>
                  </a:lnTo>
                  <a:lnTo>
                    <a:pt x="1295" y="197116"/>
                  </a:lnTo>
                  <a:lnTo>
                    <a:pt x="0" y="204838"/>
                  </a:lnTo>
                  <a:lnTo>
                    <a:pt x="0" y="250202"/>
                  </a:lnTo>
                  <a:lnTo>
                    <a:pt x="1295" y="256870"/>
                  </a:lnTo>
                  <a:lnTo>
                    <a:pt x="4991" y="262750"/>
                  </a:lnTo>
                  <a:lnTo>
                    <a:pt x="10782" y="266954"/>
                  </a:lnTo>
                  <a:lnTo>
                    <a:pt x="18364" y="268554"/>
                  </a:lnTo>
                  <a:lnTo>
                    <a:pt x="138963" y="268554"/>
                  </a:lnTo>
                  <a:lnTo>
                    <a:pt x="145415" y="266954"/>
                  </a:lnTo>
                  <a:lnTo>
                    <a:pt x="151193" y="262750"/>
                  </a:lnTo>
                  <a:lnTo>
                    <a:pt x="155359" y="256870"/>
                  </a:lnTo>
                  <a:lnTo>
                    <a:pt x="156959" y="250202"/>
                  </a:lnTo>
                  <a:lnTo>
                    <a:pt x="156959" y="204838"/>
                  </a:lnTo>
                  <a:close/>
                </a:path>
                <a:path w="645795" h="330200">
                  <a:moveTo>
                    <a:pt x="156959" y="79921"/>
                  </a:moveTo>
                  <a:lnTo>
                    <a:pt x="155359" y="73113"/>
                  </a:lnTo>
                  <a:lnTo>
                    <a:pt x="151193" y="67233"/>
                  </a:lnTo>
                  <a:lnTo>
                    <a:pt x="145415" y="63119"/>
                  </a:lnTo>
                  <a:lnTo>
                    <a:pt x="138963" y="61556"/>
                  </a:lnTo>
                  <a:lnTo>
                    <a:pt x="18364" y="61556"/>
                  </a:lnTo>
                  <a:lnTo>
                    <a:pt x="10782" y="63119"/>
                  </a:lnTo>
                  <a:lnTo>
                    <a:pt x="4991" y="67233"/>
                  </a:lnTo>
                  <a:lnTo>
                    <a:pt x="1295" y="73113"/>
                  </a:lnTo>
                  <a:lnTo>
                    <a:pt x="0" y="79921"/>
                  </a:lnTo>
                  <a:lnTo>
                    <a:pt x="0" y="125272"/>
                  </a:lnTo>
                  <a:lnTo>
                    <a:pt x="1295" y="132803"/>
                  </a:lnTo>
                  <a:lnTo>
                    <a:pt x="4991" y="138468"/>
                  </a:lnTo>
                  <a:lnTo>
                    <a:pt x="10782" y="142049"/>
                  </a:lnTo>
                  <a:lnTo>
                    <a:pt x="18364" y="143281"/>
                  </a:lnTo>
                  <a:lnTo>
                    <a:pt x="138963" y="143281"/>
                  </a:lnTo>
                  <a:lnTo>
                    <a:pt x="145415" y="142049"/>
                  </a:lnTo>
                  <a:lnTo>
                    <a:pt x="151193" y="138468"/>
                  </a:lnTo>
                  <a:lnTo>
                    <a:pt x="155359" y="132803"/>
                  </a:lnTo>
                  <a:lnTo>
                    <a:pt x="156959" y="125272"/>
                  </a:lnTo>
                  <a:lnTo>
                    <a:pt x="156959" y="79921"/>
                  </a:lnTo>
                  <a:close/>
                </a:path>
                <a:path w="645795" h="330200">
                  <a:moveTo>
                    <a:pt x="397802" y="266039"/>
                  </a:moveTo>
                  <a:lnTo>
                    <a:pt x="396240" y="258521"/>
                  </a:lnTo>
                  <a:lnTo>
                    <a:pt x="392125" y="252857"/>
                  </a:lnTo>
                  <a:lnTo>
                    <a:pt x="386245" y="249288"/>
                  </a:lnTo>
                  <a:lnTo>
                    <a:pt x="379437" y="248043"/>
                  </a:lnTo>
                  <a:lnTo>
                    <a:pt x="256679" y="248043"/>
                  </a:lnTo>
                  <a:lnTo>
                    <a:pt x="250063" y="249288"/>
                  </a:lnTo>
                  <a:lnTo>
                    <a:pt x="244297" y="252857"/>
                  </a:lnTo>
                  <a:lnTo>
                    <a:pt x="240220" y="258521"/>
                  </a:lnTo>
                  <a:lnTo>
                    <a:pt x="238683" y="266039"/>
                  </a:lnTo>
                  <a:lnTo>
                    <a:pt x="238683" y="311404"/>
                  </a:lnTo>
                  <a:lnTo>
                    <a:pt x="240220" y="318223"/>
                  </a:lnTo>
                  <a:lnTo>
                    <a:pt x="244297" y="324091"/>
                  </a:lnTo>
                  <a:lnTo>
                    <a:pt x="250063" y="328206"/>
                  </a:lnTo>
                  <a:lnTo>
                    <a:pt x="256679" y="329755"/>
                  </a:lnTo>
                  <a:lnTo>
                    <a:pt x="379437" y="329755"/>
                  </a:lnTo>
                  <a:lnTo>
                    <a:pt x="386245" y="328206"/>
                  </a:lnTo>
                  <a:lnTo>
                    <a:pt x="392125" y="324091"/>
                  </a:lnTo>
                  <a:lnTo>
                    <a:pt x="396240" y="318223"/>
                  </a:lnTo>
                  <a:lnTo>
                    <a:pt x="397802" y="311404"/>
                  </a:lnTo>
                  <a:lnTo>
                    <a:pt x="397802" y="266039"/>
                  </a:lnTo>
                  <a:close/>
                </a:path>
                <a:path w="645795" h="330200">
                  <a:moveTo>
                    <a:pt x="397802" y="141122"/>
                  </a:moveTo>
                  <a:lnTo>
                    <a:pt x="396240" y="134518"/>
                  </a:lnTo>
                  <a:lnTo>
                    <a:pt x="392125" y="128752"/>
                  </a:lnTo>
                  <a:lnTo>
                    <a:pt x="386245" y="124663"/>
                  </a:lnTo>
                  <a:lnTo>
                    <a:pt x="379437" y="123113"/>
                  </a:lnTo>
                  <a:lnTo>
                    <a:pt x="256679" y="123113"/>
                  </a:lnTo>
                  <a:lnTo>
                    <a:pt x="250063" y="124663"/>
                  </a:lnTo>
                  <a:lnTo>
                    <a:pt x="244297" y="128752"/>
                  </a:lnTo>
                  <a:lnTo>
                    <a:pt x="240220" y="134518"/>
                  </a:lnTo>
                  <a:lnTo>
                    <a:pt x="238683" y="141122"/>
                  </a:lnTo>
                  <a:lnTo>
                    <a:pt x="238683" y="189001"/>
                  </a:lnTo>
                  <a:lnTo>
                    <a:pt x="240220" y="195618"/>
                  </a:lnTo>
                  <a:lnTo>
                    <a:pt x="244297" y="201371"/>
                  </a:lnTo>
                  <a:lnTo>
                    <a:pt x="250063" y="205460"/>
                  </a:lnTo>
                  <a:lnTo>
                    <a:pt x="256679" y="206997"/>
                  </a:lnTo>
                  <a:lnTo>
                    <a:pt x="379437" y="206997"/>
                  </a:lnTo>
                  <a:lnTo>
                    <a:pt x="386245" y="205460"/>
                  </a:lnTo>
                  <a:lnTo>
                    <a:pt x="392125" y="201371"/>
                  </a:lnTo>
                  <a:lnTo>
                    <a:pt x="396240" y="195618"/>
                  </a:lnTo>
                  <a:lnTo>
                    <a:pt x="397802" y="189001"/>
                  </a:lnTo>
                  <a:lnTo>
                    <a:pt x="397802" y="141122"/>
                  </a:lnTo>
                  <a:close/>
                </a:path>
                <a:path w="645795" h="330200">
                  <a:moveTo>
                    <a:pt x="397802" y="18351"/>
                  </a:moveTo>
                  <a:lnTo>
                    <a:pt x="396240" y="10782"/>
                  </a:lnTo>
                  <a:lnTo>
                    <a:pt x="392125" y="5003"/>
                  </a:lnTo>
                  <a:lnTo>
                    <a:pt x="386245" y="1308"/>
                  </a:lnTo>
                  <a:lnTo>
                    <a:pt x="379437" y="0"/>
                  </a:lnTo>
                  <a:lnTo>
                    <a:pt x="256679" y="0"/>
                  </a:lnTo>
                  <a:lnTo>
                    <a:pt x="250063" y="1308"/>
                  </a:lnTo>
                  <a:lnTo>
                    <a:pt x="244297" y="5003"/>
                  </a:lnTo>
                  <a:lnTo>
                    <a:pt x="240220" y="10782"/>
                  </a:lnTo>
                  <a:lnTo>
                    <a:pt x="238683" y="18351"/>
                  </a:lnTo>
                  <a:lnTo>
                    <a:pt x="238683" y="63715"/>
                  </a:lnTo>
                  <a:lnTo>
                    <a:pt x="240220" y="71450"/>
                  </a:lnTo>
                  <a:lnTo>
                    <a:pt x="244297" y="77228"/>
                  </a:lnTo>
                  <a:lnTo>
                    <a:pt x="250063" y="80835"/>
                  </a:lnTo>
                  <a:lnTo>
                    <a:pt x="256679" y="82080"/>
                  </a:lnTo>
                  <a:lnTo>
                    <a:pt x="379437" y="82080"/>
                  </a:lnTo>
                  <a:lnTo>
                    <a:pt x="386245" y="80835"/>
                  </a:lnTo>
                  <a:lnTo>
                    <a:pt x="392125" y="77228"/>
                  </a:lnTo>
                  <a:lnTo>
                    <a:pt x="396240" y="71450"/>
                  </a:lnTo>
                  <a:lnTo>
                    <a:pt x="397802" y="63715"/>
                  </a:lnTo>
                  <a:lnTo>
                    <a:pt x="397802" y="18351"/>
                  </a:lnTo>
                  <a:close/>
                </a:path>
                <a:path w="645795" h="330200">
                  <a:moveTo>
                    <a:pt x="645477" y="204838"/>
                  </a:moveTo>
                  <a:lnTo>
                    <a:pt x="643864" y="197116"/>
                  </a:lnTo>
                  <a:lnTo>
                    <a:pt x="639660" y="191338"/>
                  </a:lnTo>
                  <a:lnTo>
                    <a:pt x="633780" y="187731"/>
                  </a:lnTo>
                  <a:lnTo>
                    <a:pt x="627113" y="186474"/>
                  </a:lnTo>
                  <a:lnTo>
                    <a:pt x="504342" y="186474"/>
                  </a:lnTo>
                  <a:lnTo>
                    <a:pt x="497738" y="187731"/>
                  </a:lnTo>
                  <a:lnTo>
                    <a:pt x="491985" y="191338"/>
                  </a:lnTo>
                  <a:lnTo>
                    <a:pt x="487895" y="197116"/>
                  </a:lnTo>
                  <a:lnTo>
                    <a:pt x="486359" y="204838"/>
                  </a:lnTo>
                  <a:lnTo>
                    <a:pt x="486359" y="250202"/>
                  </a:lnTo>
                  <a:lnTo>
                    <a:pt x="487895" y="256870"/>
                  </a:lnTo>
                  <a:lnTo>
                    <a:pt x="491985" y="262750"/>
                  </a:lnTo>
                  <a:lnTo>
                    <a:pt x="497738" y="266954"/>
                  </a:lnTo>
                  <a:lnTo>
                    <a:pt x="504342" y="268554"/>
                  </a:lnTo>
                  <a:lnTo>
                    <a:pt x="627113" y="268554"/>
                  </a:lnTo>
                  <a:lnTo>
                    <a:pt x="633780" y="266954"/>
                  </a:lnTo>
                  <a:lnTo>
                    <a:pt x="639660" y="262750"/>
                  </a:lnTo>
                  <a:lnTo>
                    <a:pt x="643864" y="256870"/>
                  </a:lnTo>
                  <a:lnTo>
                    <a:pt x="645477" y="250202"/>
                  </a:lnTo>
                  <a:lnTo>
                    <a:pt x="645477" y="204838"/>
                  </a:lnTo>
                  <a:close/>
                </a:path>
                <a:path w="645795" h="330200">
                  <a:moveTo>
                    <a:pt x="645477" y="79921"/>
                  </a:moveTo>
                  <a:lnTo>
                    <a:pt x="643864" y="73113"/>
                  </a:lnTo>
                  <a:lnTo>
                    <a:pt x="639660" y="67233"/>
                  </a:lnTo>
                  <a:lnTo>
                    <a:pt x="633780" y="63119"/>
                  </a:lnTo>
                  <a:lnTo>
                    <a:pt x="627113" y="61556"/>
                  </a:lnTo>
                  <a:lnTo>
                    <a:pt x="504342" y="61556"/>
                  </a:lnTo>
                  <a:lnTo>
                    <a:pt x="497738" y="63119"/>
                  </a:lnTo>
                  <a:lnTo>
                    <a:pt x="491985" y="67233"/>
                  </a:lnTo>
                  <a:lnTo>
                    <a:pt x="487895" y="73113"/>
                  </a:lnTo>
                  <a:lnTo>
                    <a:pt x="486359" y="79921"/>
                  </a:lnTo>
                  <a:lnTo>
                    <a:pt x="486359" y="125272"/>
                  </a:lnTo>
                  <a:lnTo>
                    <a:pt x="487895" y="132803"/>
                  </a:lnTo>
                  <a:lnTo>
                    <a:pt x="491985" y="138468"/>
                  </a:lnTo>
                  <a:lnTo>
                    <a:pt x="497738" y="142049"/>
                  </a:lnTo>
                  <a:lnTo>
                    <a:pt x="504342" y="143281"/>
                  </a:lnTo>
                  <a:lnTo>
                    <a:pt x="627113" y="143281"/>
                  </a:lnTo>
                  <a:lnTo>
                    <a:pt x="633780" y="142049"/>
                  </a:lnTo>
                  <a:lnTo>
                    <a:pt x="639660" y="138468"/>
                  </a:lnTo>
                  <a:lnTo>
                    <a:pt x="643864" y="132803"/>
                  </a:lnTo>
                  <a:lnTo>
                    <a:pt x="645477" y="125272"/>
                  </a:lnTo>
                  <a:lnTo>
                    <a:pt x="645477" y="79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8584289" y="5056293"/>
            <a:ext cx="743190" cy="563535"/>
            <a:chOff x="7099922" y="4181182"/>
            <a:chExt cx="614680" cy="466090"/>
          </a:xfrm>
        </p:grpSpPr>
        <p:sp>
          <p:nvSpPr>
            <p:cNvPr id="148" name="object 148"/>
            <p:cNvSpPr/>
            <p:nvPr/>
          </p:nvSpPr>
          <p:spPr>
            <a:xfrm>
              <a:off x="7230961" y="4363563"/>
              <a:ext cx="353060" cy="242570"/>
            </a:xfrm>
            <a:custGeom>
              <a:avLst/>
              <a:gdLst/>
              <a:ahLst/>
              <a:cxnLst/>
              <a:rect l="l" t="t" r="r" b="b"/>
              <a:pathLst>
                <a:path w="353059" h="242570">
                  <a:moveTo>
                    <a:pt x="0" y="61201"/>
                  </a:moveTo>
                  <a:lnTo>
                    <a:pt x="117360" y="0"/>
                  </a:lnTo>
                </a:path>
                <a:path w="353059" h="242570">
                  <a:moveTo>
                    <a:pt x="0" y="61201"/>
                  </a:moveTo>
                  <a:lnTo>
                    <a:pt x="117360" y="120967"/>
                  </a:lnTo>
                </a:path>
                <a:path w="353059" h="242570">
                  <a:moveTo>
                    <a:pt x="0" y="61201"/>
                  </a:moveTo>
                  <a:lnTo>
                    <a:pt x="117360" y="242290"/>
                  </a:lnTo>
                </a:path>
                <a:path w="353059" h="242570">
                  <a:moveTo>
                    <a:pt x="0" y="182524"/>
                  </a:moveTo>
                  <a:lnTo>
                    <a:pt x="117360" y="0"/>
                  </a:lnTo>
                </a:path>
                <a:path w="353059" h="242570">
                  <a:moveTo>
                    <a:pt x="0" y="182524"/>
                  </a:moveTo>
                  <a:lnTo>
                    <a:pt x="117360" y="120967"/>
                  </a:lnTo>
                </a:path>
                <a:path w="353059" h="242570">
                  <a:moveTo>
                    <a:pt x="0" y="182524"/>
                  </a:moveTo>
                  <a:lnTo>
                    <a:pt x="117360" y="242290"/>
                  </a:lnTo>
                </a:path>
                <a:path w="353059" h="242570">
                  <a:moveTo>
                    <a:pt x="352437" y="182524"/>
                  </a:moveTo>
                  <a:lnTo>
                    <a:pt x="235076" y="242290"/>
                  </a:lnTo>
                </a:path>
                <a:path w="353059" h="242570">
                  <a:moveTo>
                    <a:pt x="352437" y="182524"/>
                  </a:moveTo>
                  <a:lnTo>
                    <a:pt x="235076" y="120967"/>
                  </a:lnTo>
                </a:path>
                <a:path w="353059" h="242570">
                  <a:moveTo>
                    <a:pt x="352437" y="182524"/>
                  </a:moveTo>
                  <a:lnTo>
                    <a:pt x="235076" y="0"/>
                  </a:lnTo>
                </a:path>
                <a:path w="353059" h="242570">
                  <a:moveTo>
                    <a:pt x="352437" y="61201"/>
                  </a:moveTo>
                  <a:lnTo>
                    <a:pt x="235076" y="242290"/>
                  </a:lnTo>
                </a:path>
                <a:path w="353059" h="242570">
                  <a:moveTo>
                    <a:pt x="352437" y="61201"/>
                  </a:moveTo>
                  <a:lnTo>
                    <a:pt x="235076" y="120967"/>
                  </a:lnTo>
                </a:path>
                <a:path w="353059" h="242570">
                  <a:moveTo>
                    <a:pt x="352437" y="61201"/>
                  </a:moveTo>
                  <a:lnTo>
                    <a:pt x="235076" y="0"/>
                  </a:lnTo>
                </a:path>
              </a:pathLst>
            </a:custGeom>
            <a:ln w="4427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7099922" y="4323609"/>
              <a:ext cx="614680" cy="323850"/>
            </a:xfrm>
            <a:custGeom>
              <a:avLst/>
              <a:gdLst/>
              <a:ahLst/>
              <a:cxnLst/>
              <a:rect l="l" t="t" r="r" b="b"/>
              <a:pathLst>
                <a:path w="614679" h="323850">
                  <a:moveTo>
                    <a:pt x="150482" y="187198"/>
                  </a:moveTo>
                  <a:lnTo>
                    <a:pt x="144360" y="181076"/>
                  </a:lnTo>
                  <a:lnTo>
                    <a:pt x="6121" y="181076"/>
                  </a:lnTo>
                  <a:lnTo>
                    <a:pt x="0" y="187198"/>
                  </a:lnTo>
                  <a:lnTo>
                    <a:pt x="0" y="257759"/>
                  </a:lnTo>
                  <a:lnTo>
                    <a:pt x="6121" y="262077"/>
                  </a:lnTo>
                  <a:lnTo>
                    <a:pt x="138239" y="262077"/>
                  </a:lnTo>
                  <a:lnTo>
                    <a:pt x="144360" y="262077"/>
                  </a:lnTo>
                  <a:lnTo>
                    <a:pt x="150482" y="257759"/>
                  </a:lnTo>
                  <a:lnTo>
                    <a:pt x="150482" y="187198"/>
                  </a:lnTo>
                  <a:close/>
                </a:path>
                <a:path w="614679" h="323850">
                  <a:moveTo>
                    <a:pt x="150482" y="65874"/>
                  </a:moveTo>
                  <a:lnTo>
                    <a:pt x="144360" y="59753"/>
                  </a:lnTo>
                  <a:lnTo>
                    <a:pt x="6121" y="59753"/>
                  </a:lnTo>
                  <a:lnTo>
                    <a:pt x="0" y="65874"/>
                  </a:lnTo>
                  <a:lnTo>
                    <a:pt x="0" y="136436"/>
                  </a:lnTo>
                  <a:lnTo>
                    <a:pt x="6121" y="141122"/>
                  </a:lnTo>
                  <a:lnTo>
                    <a:pt x="138239" y="141122"/>
                  </a:lnTo>
                  <a:lnTo>
                    <a:pt x="144360" y="141122"/>
                  </a:lnTo>
                  <a:lnTo>
                    <a:pt x="150482" y="136436"/>
                  </a:lnTo>
                  <a:lnTo>
                    <a:pt x="150482" y="65874"/>
                  </a:lnTo>
                  <a:close/>
                </a:path>
                <a:path w="614679" h="323850">
                  <a:moveTo>
                    <a:pt x="379437" y="248399"/>
                  </a:moveTo>
                  <a:lnTo>
                    <a:pt x="373316" y="242277"/>
                  </a:lnTo>
                  <a:lnTo>
                    <a:pt x="233641" y="242277"/>
                  </a:lnTo>
                  <a:lnTo>
                    <a:pt x="229323" y="248399"/>
                  </a:lnTo>
                  <a:lnTo>
                    <a:pt x="229323" y="317525"/>
                  </a:lnTo>
                  <a:lnTo>
                    <a:pt x="233641" y="323634"/>
                  </a:lnTo>
                  <a:lnTo>
                    <a:pt x="367563" y="323634"/>
                  </a:lnTo>
                  <a:lnTo>
                    <a:pt x="373316" y="323634"/>
                  </a:lnTo>
                  <a:lnTo>
                    <a:pt x="379437" y="317525"/>
                  </a:lnTo>
                  <a:lnTo>
                    <a:pt x="379437" y="248399"/>
                  </a:lnTo>
                  <a:close/>
                </a:path>
                <a:path w="614679" h="323850">
                  <a:moveTo>
                    <a:pt x="379437" y="127076"/>
                  </a:moveTo>
                  <a:lnTo>
                    <a:pt x="373316" y="121323"/>
                  </a:lnTo>
                  <a:lnTo>
                    <a:pt x="233641" y="121323"/>
                  </a:lnTo>
                  <a:lnTo>
                    <a:pt x="229323" y="127076"/>
                  </a:lnTo>
                  <a:lnTo>
                    <a:pt x="229323" y="196202"/>
                  </a:lnTo>
                  <a:lnTo>
                    <a:pt x="233641" y="202323"/>
                  </a:lnTo>
                  <a:lnTo>
                    <a:pt x="367563" y="202323"/>
                  </a:lnTo>
                  <a:lnTo>
                    <a:pt x="373316" y="202323"/>
                  </a:lnTo>
                  <a:lnTo>
                    <a:pt x="379437" y="196202"/>
                  </a:lnTo>
                  <a:lnTo>
                    <a:pt x="379437" y="127076"/>
                  </a:lnTo>
                  <a:close/>
                </a:path>
                <a:path w="614679" h="323850">
                  <a:moveTo>
                    <a:pt x="379437" y="6121"/>
                  </a:moveTo>
                  <a:lnTo>
                    <a:pt x="373316" y="0"/>
                  </a:lnTo>
                  <a:lnTo>
                    <a:pt x="233641" y="0"/>
                  </a:lnTo>
                  <a:lnTo>
                    <a:pt x="229323" y="6121"/>
                  </a:lnTo>
                  <a:lnTo>
                    <a:pt x="229323" y="75234"/>
                  </a:lnTo>
                  <a:lnTo>
                    <a:pt x="233641" y="81356"/>
                  </a:lnTo>
                  <a:lnTo>
                    <a:pt x="367563" y="81356"/>
                  </a:lnTo>
                  <a:lnTo>
                    <a:pt x="373316" y="81356"/>
                  </a:lnTo>
                  <a:lnTo>
                    <a:pt x="379437" y="75234"/>
                  </a:lnTo>
                  <a:lnTo>
                    <a:pt x="379437" y="6121"/>
                  </a:lnTo>
                  <a:close/>
                </a:path>
                <a:path w="614679" h="323850">
                  <a:moveTo>
                    <a:pt x="614514" y="187198"/>
                  </a:moveTo>
                  <a:lnTo>
                    <a:pt x="608393" y="181076"/>
                  </a:lnTo>
                  <a:lnTo>
                    <a:pt x="470154" y="181076"/>
                  </a:lnTo>
                  <a:lnTo>
                    <a:pt x="464400" y="187198"/>
                  </a:lnTo>
                  <a:lnTo>
                    <a:pt x="464400" y="257759"/>
                  </a:lnTo>
                  <a:lnTo>
                    <a:pt x="470154" y="262077"/>
                  </a:lnTo>
                  <a:lnTo>
                    <a:pt x="602640" y="262077"/>
                  </a:lnTo>
                  <a:lnTo>
                    <a:pt x="608393" y="262077"/>
                  </a:lnTo>
                  <a:lnTo>
                    <a:pt x="614514" y="257759"/>
                  </a:lnTo>
                  <a:lnTo>
                    <a:pt x="614514" y="187198"/>
                  </a:lnTo>
                  <a:close/>
                </a:path>
                <a:path w="614679" h="323850">
                  <a:moveTo>
                    <a:pt x="614514" y="65874"/>
                  </a:moveTo>
                  <a:lnTo>
                    <a:pt x="608393" y="59753"/>
                  </a:lnTo>
                  <a:lnTo>
                    <a:pt x="470154" y="59753"/>
                  </a:lnTo>
                  <a:lnTo>
                    <a:pt x="464400" y="65874"/>
                  </a:lnTo>
                  <a:lnTo>
                    <a:pt x="464400" y="136436"/>
                  </a:lnTo>
                  <a:lnTo>
                    <a:pt x="470154" y="141122"/>
                  </a:lnTo>
                  <a:lnTo>
                    <a:pt x="602640" y="141122"/>
                  </a:lnTo>
                  <a:lnTo>
                    <a:pt x="608393" y="141122"/>
                  </a:lnTo>
                  <a:lnTo>
                    <a:pt x="614514" y="136436"/>
                  </a:lnTo>
                  <a:lnTo>
                    <a:pt x="614514" y="65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7233843" y="4188608"/>
              <a:ext cx="354330" cy="173355"/>
            </a:xfrm>
            <a:custGeom>
              <a:avLst/>
              <a:gdLst/>
              <a:ahLst/>
              <a:cxnLst/>
              <a:rect l="l" t="t" r="r" b="b"/>
              <a:pathLst>
                <a:path w="354329" h="173354">
                  <a:moveTo>
                    <a:pt x="49314" y="173164"/>
                  </a:moveTo>
                  <a:lnTo>
                    <a:pt x="28396" y="158288"/>
                  </a:lnTo>
                  <a:lnTo>
                    <a:pt x="12912" y="141389"/>
                  </a:lnTo>
                  <a:lnTo>
                    <a:pt x="3301" y="122736"/>
                  </a:lnTo>
                  <a:lnTo>
                    <a:pt x="0" y="102603"/>
                  </a:lnTo>
                  <a:lnTo>
                    <a:pt x="8985" y="70225"/>
                  </a:lnTo>
                  <a:lnTo>
                    <a:pt x="34041" y="42066"/>
                  </a:lnTo>
                  <a:lnTo>
                    <a:pt x="72316" y="19836"/>
                  </a:lnTo>
                  <a:lnTo>
                    <a:pt x="120957" y="5244"/>
                  </a:lnTo>
                  <a:lnTo>
                    <a:pt x="177114" y="0"/>
                  </a:lnTo>
                  <a:lnTo>
                    <a:pt x="233276" y="5244"/>
                  </a:lnTo>
                  <a:lnTo>
                    <a:pt x="281922" y="19836"/>
                  </a:lnTo>
                  <a:lnTo>
                    <a:pt x="320198" y="42066"/>
                  </a:lnTo>
                  <a:lnTo>
                    <a:pt x="345255" y="70225"/>
                  </a:lnTo>
                  <a:lnTo>
                    <a:pt x="354241" y="102603"/>
                  </a:lnTo>
                  <a:lnTo>
                    <a:pt x="352575" y="117163"/>
                  </a:lnTo>
                  <a:lnTo>
                    <a:pt x="347668" y="130813"/>
                  </a:lnTo>
                  <a:lnTo>
                    <a:pt x="339657" y="143858"/>
                  </a:lnTo>
                  <a:lnTo>
                    <a:pt x="328675" y="156603"/>
                  </a:lnTo>
                </a:path>
              </a:pathLst>
            </a:custGeom>
            <a:ln w="14852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7526883" y="4311366"/>
              <a:ext cx="67310" cy="67945"/>
            </a:xfrm>
            <a:custGeom>
              <a:avLst/>
              <a:gdLst/>
              <a:ahLst/>
              <a:cxnLst/>
              <a:rect l="l" t="t" r="r" b="b"/>
              <a:pathLst>
                <a:path w="67309" h="67945">
                  <a:moveTo>
                    <a:pt x="19430" y="0"/>
                  </a:moveTo>
                  <a:lnTo>
                    <a:pt x="0" y="67322"/>
                  </a:lnTo>
                  <a:lnTo>
                    <a:pt x="66954" y="52196"/>
                  </a:lnTo>
                  <a:lnTo>
                    <a:pt x="19430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152" name="object 152"/>
          <p:cNvSpPr/>
          <p:nvPr/>
        </p:nvSpPr>
        <p:spPr>
          <a:xfrm>
            <a:off x="3032045" y="945497"/>
            <a:ext cx="451442" cy="460655"/>
          </a:xfrm>
          <a:custGeom>
            <a:avLst/>
            <a:gdLst/>
            <a:ahLst/>
            <a:cxnLst/>
            <a:rect l="l" t="t" r="r" b="b"/>
            <a:pathLst>
              <a:path w="373380" h="381000">
                <a:moveTo>
                  <a:pt x="235445" y="325793"/>
                </a:moveTo>
                <a:lnTo>
                  <a:pt x="137883" y="325793"/>
                </a:lnTo>
                <a:lnTo>
                  <a:pt x="134289" y="329399"/>
                </a:lnTo>
                <a:lnTo>
                  <a:pt x="134289" y="338391"/>
                </a:lnTo>
                <a:lnTo>
                  <a:pt x="137883" y="341998"/>
                </a:lnTo>
                <a:lnTo>
                  <a:pt x="235445" y="341998"/>
                </a:lnTo>
                <a:lnTo>
                  <a:pt x="239039" y="338391"/>
                </a:lnTo>
                <a:lnTo>
                  <a:pt x="239039" y="329399"/>
                </a:lnTo>
                <a:lnTo>
                  <a:pt x="235445" y="325793"/>
                </a:lnTo>
                <a:close/>
              </a:path>
              <a:path w="373380" h="381000">
                <a:moveTo>
                  <a:pt x="283324" y="281520"/>
                </a:moveTo>
                <a:lnTo>
                  <a:pt x="278282" y="281520"/>
                </a:lnTo>
                <a:lnTo>
                  <a:pt x="271805" y="287997"/>
                </a:lnTo>
                <a:lnTo>
                  <a:pt x="271805" y="293039"/>
                </a:lnTo>
                <a:lnTo>
                  <a:pt x="307809" y="329031"/>
                </a:lnTo>
                <a:lnTo>
                  <a:pt x="309600" y="330479"/>
                </a:lnTo>
                <a:lnTo>
                  <a:pt x="311403" y="331558"/>
                </a:lnTo>
                <a:lnTo>
                  <a:pt x="315721" y="331558"/>
                </a:lnTo>
                <a:lnTo>
                  <a:pt x="317881" y="330479"/>
                </a:lnTo>
                <a:lnTo>
                  <a:pt x="322567" y="325793"/>
                </a:lnTo>
                <a:lnTo>
                  <a:pt x="322567" y="320763"/>
                </a:lnTo>
                <a:lnTo>
                  <a:pt x="283324" y="281520"/>
                </a:lnTo>
                <a:close/>
              </a:path>
              <a:path w="373380" h="381000">
                <a:moveTo>
                  <a:pt x="95046" y="280073"/>
                </a:moveTo>
                <a:lnTo>
                  <a:pt x="90004" y="280073"/>
                </a:lnTo>
                <a:lnTo>
                  <a:pt x="50761" y="319316"/>
                </a:lnTo>
                <a:lnTo>
                  <a:pt x="50761" y="324358"/>
                </a:lnTo>
                <a:lnTo>
                  <a:pt x="55448" y="329031"/>
                </a:lnTo>
                <a:lnTo>
                  <a:pt x="57607" y="329755"/>
                </a:lnTo>
                <a:lnTo>
                  <a:pt x="61925" y="329755"/>
                </a:lnTo>
                <a:lnTo>
                  <a:pt x="63728" y="329031"/>
                </a:lnTo>
                <a:lnTo>
                  <a:pt x="65519" y="327596"/>
                </a:lnTo>
                <a:lnTo>
                  <a:pt x="98285" y="294474"/>
                </a:lnTo>
                <a:lnTo>
                  <a:pt x="101416" y="291687"/>
                </a:lnTo>
                <a:lnTo>
                  <a:pt x="101523" y="286194"/>
                </a:lnTo>
                <a:lnTo>
                  <a:pt x="98285" y="283311"/>
                </a:lnTo>
                <a:lnTo>
                  <a:pt x="95046" y="280073"/>
                </a:lnTo>
                <a:close/>
              </a:path>
              <a:path w="373380" h="381000">
                <a:moveTo>
                  <a:pt x="186842" y="91071"/>
                </a:moveTo>
                <a:lnTo>
                  <a:pt x="120107" y="120054"/>
                </a:lnTo>
                <a:lnTo>
                  <a:pt x="92590" y="189712"/>
                </a:lnTo>
                <a:lnTo>
                  <a:pt x="92519" y="197637"/>
                </a:lnTo>
                <a:lnTo>
                  <a:pt x="93243" y="205193"/>
                </a:lnTo>
                <a:lnTo>
                  <a:pt x="95046" y="212763"/>
                </a:lnTo>
                <a:lnTo>
                  <a:pt x="97561" y="221754"/>
                </a:lnTo>
                <a:lnTo>
                  <a:pt x="97561" y="222478"/>
                </a:lnTo>
                <a:lnTo>
                  <a:pt x="97929" y="222478"/>
                </a:lnTo>
                <a:lnTo>
                  <a:pt x="99009" y="226441"/>
                </a:lnTo>
                <a:lnTo>
                  <a:pt x="100444" y="230035"/>
                </a:lnTo>
                <a:lnTo>
                  <a:pt x="102247" y="233273"/>
                </a:lnTo>
                <a:lnTo>
                  <a:pt x="105579" y="241414"/>
                </a:lnTo>
                <a:lnTo>
                  <a:pt x="109491" y="250421"/>
                </a:lnTo>
                <a:lnTo>
                  <a:pt x="113595" y="259461"/>
                </a:lnTo>
                <a:lnTo>
                  <a:pt x="117728" y="268198"/>
                </a:lnTo>
                <a:lnTo>
                  <a:pt x="120496" y="274499"/>
                </a:lnTo>
                <a:lnTo>
                  <a:pt x="122856" y="282419"/>
                </a:lnTo>
                <a:lnTo>
                  <a:pt x="124812" y="291687"/>
                </a:lnTo>
                <a:lnTo>
                  <a:pt x="126414" y="302399"/>
                </a:lnTo>
                <a:lnTo>
                  <a:pt x="127088" y="307441"/>
                </a:lnTo>
                <a:lnTo>
                  <a:pt x="127088" y="311035"/>
                </a:lnTo>
                <a:lnTo>
                  <a:pt x="127444" y="314642"/>
                </a:lnTo>
                <a:lnTo>
                  <a:pt x="127444" y="318960"/>
                </a:lnTo>
                <a:lnTo>
                  <a:pt x="131051" y="322199"/>
                </a:lnTo>
                <a:lnTo>
                  <a:pt x="242290" y="322199"/>
                </a:lnTo>
                <a:lnTo>
                  <a:pt x="245884" y="318960"/>
                </a:lnTo>
                <a:lnTo>
                  <a:pt x="245884" y="314642"/>
                </a:lnTo>
                <a:lnTo>
                  <a:pt x="246240" y="311035"/>
                </a:lnTo>
                <a:lnTo>
                  <a:pt x="246582" y="305993"/>
                </a:lnTo>
                <a:lnTo>
                  <a:pt x="142925" y="305993"/>
                </a:lnTo>
                <a:lnTo>
                  <a:pt x="142865" y="302031"/>
                </a:lnTo>
                <a:lnTo>
                  <a:pt x="142570" y="300240"/>
                </a:lnTo>
                <a:lnTo>
                  <a:pt x="141187" y="290863"/>
                </a:lnTo>
                <a:lnTo>
                  <a:pt x="139094" y="280562"/>
                </a:lnTo>
                <a:lnTo>
                  <a:pt x="136135" y="270219"/>
                </a:lnTo>
                <a:lnTo>
                  <a:pt x="132130" y="260642"/>
                </a:lnTo>
                <a:lnTo>
                  <a:pt x="128042" y="252367"/>
                </a:lnTo>
                <a:lnTo>
                  <a:pt x="124025" y="243586"/>
                </a:lnTo>
                <a:lnTo>
                  <a:pt x="120279" y="234871"/>
                </a:lnTo>
                <a:lnTo>
                  <a:pt x="117005" y="226796"/>
                </a:lnTo>
                <a:lnTo>
                  <a:pt x="115569" y="223913"/>
                </a:lnTo>
                <a:lnTo>
                  <a:pt x="114490" y="221043"/>
                </a:lnTo>
                <a:lnTo>
                  <a:pt x="113042" y="217436"/>
                </a:lnTo>
                <a:lnTo>
                  <a:pt x="110883" y="209156"/>
                </a:lnTo>
                <a:lnTo>
                  <a:pt x="109448" y="202679"/>
                </a:lnTo>
                <a:lnTo>
                  <a:pt x="108804" y="196913"/>
                </a:lnTo>
                <a:lnTo>
                  <a:pt x="108794" y="189712"/>
                </a:lnTo>
                <a:lnTo>
                  <a:pt x="114851" y="157854"/>
                </a:lnTo>
                <a:lnTo>
                  <a:pt x="131541" y="131533"/>
                </a:lnTo>
                <a:lnTo>
                  <a:pt x="156264" y="113785"/>
                </a:lnTo>
                <a:lnTo>
                  <a:pt x="186486" y="107276"/>
                </a:lnTo>
                <a:lnTo>
                  <a:pt x="235300" y="107276"/>
                </a:lnTo>
                <a:lnTo>
                  <a:pt x="223395" y="98840"/>
                </a:lnTo>
                <a:lnTo>
                  <a:pt x="186842" y="91071"/>
                </a:lnTo>
                <a:close/>
              </a:path>
              <a:path w="373380" h="381000">
                <a:moveTo>
                  <a:pt x="235300" y="107276"/>
                </a:moveTo>
                <a:lnTo>
                  <a:pt x="186486" y="107276"/>
                </a:lnTo>
                <a:lnTo>
                  <a:pt x="216914" y="113785"/>
                </a:lnTo>
                <a:lnTo>
                  <a:pt x="241742" y="131533"/>
                </a:lnTo>
                <a:lnTo>
                  <a:pt x="258472" y="157854"/>
                </a:lnTo>
                <a:lnTo>
                  <a:pt x="264534" y="189712"/>
                </a:lnTo>
                <a:lnTo>
                  <a:pt x="264525" y="196913"/>
                </a:lnTo>
                <a:lnTo>
                  <a:pt x="263880" y="202679"/>
                </a:lnTo>
                <a:lnTo>
                  <a:pt x="262352" y="209156"/>
                </a:lnTo>
                <a:lnTo>
                  <a:pt x="260286" y="217081"/>
                </a:lnTo>
                <a:lnTo>
                  <a:pt x="260286" y="217436"/>
                </a:lnTo>
                <a:lnTo>
                  <a:pt x="259206" y="220675"/>
                </a:lnTo>
                <a:lnTo>
                  <a:pt x="256324" y="227152"/>
                </a:lnTo>
                <a:lnTo>
                  <a:pt x="253050" y="235021"/>
                </a:lnTo>
                <a:lnTo>
                  <a:pt x="249305" y="243630"/>
                </a:lnTo>
                <a:lnTo>
                  <a:pt x="245292" y="252373"/>
                </a:lnTo>
                <a:lnTo>
                  <a:pt x="241211" y="260642"/>
                </a:lnTo>
                <a:lnTo>
                  <a:pt x="236425" y="272437"/>
                </a:lnTo>
                <a:lnTo>
                  <a:pt x="233195" y="285075"/>
                </a:lnTo>
                <a:lnTo>
                  <a:pt x="231183" y="296834"/>
                </a:lnTo>
                <a:lnTo>
                  <a:pt x="230047" y="305993"/>
                </a:lnTo>
                <a:lnTo>
                  <a:pt x="246582" y="305993"/>
                </a:lnTo>
                <a:lnTo>
                  <a:pt x="246640" y="305151"/>
                </a:lnTo>
                <a:lnTo>
                  <a:pt x="248086" y="293936"/>
                </a:lnTo>
                <a:lnTo>
                  <a:pt x="250949" y="280562"/>
                </a:lnTo>
                <a:lnTo>
                  <a:pt x="255600" y="268198"/>
                </a:lnTo>
                <a:lnTo>
                  <a:pt x="259899" y="259450"/>
                </a:lnTo>
                <a:lnTo>
                  <a:pt x="264056" y="250331"/>
                </a:lnTo>
                <a:lnTo>
                  <a:pt x="267801" y="241720"/>
                </a:lnTo>
                <a:lnTo>
                  <a:pt x="271081" y="233997"/>
                </a:lnTo>
                <a:lnTo>
                  <a:pt x="272884" y="230035"/>
                </a:lnTo>
                <a:lnTo>
                  <a:pt x="274319" y="226441"/>
                </a:lnTo>
                <a:lnTo>
                  <a:pt x="275399" y="222834"/>
                </a:lnTo>
                <a:lnTo>
                  <a:pt x="275399" y="222478"/>
                </a:lnTo>
                <a:lnTo>
                  <a:pt x="275767" y="222123"/>
                </a:lnTo>
                <a:lnTo>
                  <a:pt x="275767" y="221754"/>
                </a:lnTo>
                <a:lnTo>
                  <a:pt x="278282" y="212394"/>
                </a:lnTo>
                <a:lnTo>
                  <a:pt x="280085" y="205193"/>
                </a:lnTo>
                <a:lnTo>
                  <a:pt x="280777" y="197637"/>
                </a:lnTo>
                <a:lnTo>
                  <a:pt x="280809" y="189712"/>
                </a:lnTo>
                <a:lnTo>
                  <a:pt x="273417" y="151368"/>
                </a:lnTo>
                <a:lnTo>
                  <a:pt x="253266" y="120008"/>
                </a:lnTo>
                <a:lnTo>
                  <a:pt x="235300" y="107276"/>
                </a:lnTo>
                <a:close/>
              </a:path>
              <a:path w="373380" h="381000">
                <a:moveTo>
                  <a:pt x="155524" y="131038"/>
                </a:moveTo>
                <a:lnTo>
                  <a:pt x="151930" y="133921"/>
                </a:lnTo>
                <a:lnTo>
                  <a:pt x="141433" y="144902"/>
                </a:lnTo>
                <a:lnTo>
                  <a:pt x="129519" y="167260"/>
                </a:lnTo>
                <a:lnTo>
                  <a:pt x="126918" y="200488"/>
                </a:lnTo>
                <a:lnTo>
                  <a:pt x="144360" y="244081"/>
                </a:lnTo>
                <a:lnTo>
                  <a:pt x="145808" y="246595"/>
                </a:lnTo>
                <a:lnTo>
                  <a:pt x="148323" y="247675"/>
                </a:lnTo>
                <a:lnTo>
                  <a:pt x="152641" y="247675"/>
                </a:lnTo>
                <a:lnTo>
                  <a:pt x="154089" y="247319"/>
                </a:lnTo>
                <a:lnTo>
                  <a:pt x="155524" y="246595"/>
                </a:lnTo>
                <a:lnTo>
                  <a:pt x="159131" y="244081"/>
                </a:lnTo>
                <a:lnTo>
                  <a:pt x="160210" y="239039"/>
                </a:lnTo>
                <a:lnTo>
                  <a:pt x="158051" y="235432"/>
                </a:lnTo>
                <a:lnTo>
                  <a:pt x="143334" y="199822"/>
                </a:lnTo>
                <a:lnTo>
                  <a:pt x="144818" y="173021"/>
                </a:lnTo>
                <a:lnTo>
                  <a:pt x="153997" y="155197"/>
                </a:lnTo>
                <a:lnTo>
                  <a:pt x="162369" y="146519"/>
                </a:lnTo>
                <a:lnTo>
                  <a:pt x="165963" y="143637"/>
                </a:lnTo>
                <a:lnTo>
                  <a:pt x="166319" y="138239"/>
                </a:lnTo>
                <a:lnTo>
                  <a:pt x="163448" y="135000"/>
                </a:lnTo>
                <a:lnTo>
                  <a:pt x="160566" y="131394"/>
                </a:lnTo>
                <a:lnTo>
                  <a:pt x="155524" y="131038"/>
                </a:lnTo>
                <a:close/>
              </a:path>
              <a:path w="373380" h="381000">
                <a:moveTo>
                  <a:pt x="59042" y="180721"/>
                </a:moveTo>
                <a:lnTo>
                  <a:pt x="3962" y="180721"/>
                </a:lnTo>
                <a:lnTo>
                  <a:pt x="0" y="184315"/>
                </a:lnTo>
                <a:lnTo>
                  <a:pt x="0" y="193319"/>
                </a:lnTo>
                <a:lnTo>
                  <a:pt x="3962" y="196913"/>
                </a:lnTo>
                <a:lnTo>
                  <a:pt x="59042" y="196913"/>
                </a:lnTo>
                <a:lnTo>
                  <a:pt x="62649" y="193319"/>
                </a:lnTo>
                <a:lnTo>
                  <a:pt x="62649" y="184315"/>
                </a:lnTo>
                <a:lnTo>
                  <a:pt x="59042" y="180721"/>
                </a:lnTo>
                <a:close/>
              </a:path>
              <a:path w="373380" h="381000">
                <a:moveTo>
                  <a:pt x="369366" y="180721"/>
                </a:moveTo>
                <a:lnTo>
                  <a:pt x="314286" y="180721"/>
                </a:lnTo>
                <a:lnTo>
                  <a:pt x="310680" y="184315"/>
                </a:lnTo>
                <a:lnTo>
                  <a:pt x="310680" y="193319"/>
                </a:lnTo>
                <a:lnTo>
                  <a:pt x="314286" y="196913"/>
                </a:lnTo>
                <a:lnTo>
                  <a:pt x="369366" y="196913"/>
                </a:lnTo>
                <a:lnTo>
                  <a:pt x="373329" y="193319"/>
                </a:lnTo>
                <a:lnTo>
                  <a:pt x="373329" y="184315"/>
                </a:lnTo>
                <a:lnTo>
                  <a:pt x="369366" y="180721"/>
                </a:lnTo>
                <a:close/>
              </a:path>
              <a:path w="373380" h="381000">
                <a:moveTo>
                  <a:pt x="316090" y="57238"/>
                </a:moveTo>
                <a:lnTo>
                  <a:pt x="311048" y="57238"/>
                </a:lnTo>
                <a:lnTo>
                  <a:pt x="271805" y="96481"/>
                </a:lnTo>
                <a:lnTo>
                  <a:pt x="271805" y="101523"/>
                </a:lnTo>
                <a:lnTo>
                  <a:pt x="275043" y="104762"/>
                </a:lnTo>
                <a:lnTo>
                  <a:pt x="276478" y="106553"/>
                </a:lnTo>
                <a:lnTo>
                  <a:pt x="278650" y="107276"/>
                </a:lnTo>
                <a:lnTo>
                  <a:pt x="282968" y="107276"/>
                </a:lnTo>
                <a:lnTo>
                  <a:pt x="285127" y="106553"/>
                </a:lnTo>
                <a:lnTo>
                  <a:pt x="286562" y="104762"/>
                </a:lnTo>
                <a:lnTo>
                  <a:pt x="322567" y="68757"/>
                </a:lnTo>
                <a:lnTo>
                  <a:pt x="322567" y="63715"/>
                </a:lnTo>
                <a:lnTo>
                  <a:pt x="316090" y="57238"/>
                </a:lnTo>
                <a:close/>
              </a:path>
              <a:path w="373380" h="381000">
                <a:moveTo>
                  <a:pt x="62280" y="55803"/>
                </a:moveTo>
                <a:lnTo>
                  <a:pt x="57251" y="55803"/>
                </a:lnTo>
                <a:lnTo>
                  <a:pt x="50761" y="62280"/>
                </a:lnTo>
                <a:lnTo>
                  <a:pt x="50761" y="67322"/>
                </a:lnTo>
                <a:lnTo>
                  <a:pt x="86766" y="103314"/>
                </a:lnTo>
                <a:lnTo>
                  <a:pt x="88569" y="104762"/>
                </a:lnTo>
                <a:lnTo>
                  <a:pt x="90360" y="105473"/>
                </a:lnTo>
                <a:lnTo>
                  <a:pt x="94691" y="105473"/>
                </a:lnTo>
                <a:lnTo>
                  <a:pt x="96850" y="104762"/>
                </a:lnTo>
                <a:lnTo>
                  <a:pt x="101523" y="100075"/>
                </a:lnTo>
                <a:lnTo>
                  <a:pt x="101523" y="95034"/>
                </a:lnTo>
                <a:lnTo>
                  <a:pt x="62280" y="55803"/>
                </a:lnTo>
                <a:close/>
              </a:path>
              <a:path w="373380" h="381000">
                <a:moveTo>
                  <a:pt x="191160" y="0"/>
                </a:moveTo>
                <a:lnTo>
                  <a:pt x="182168" y="0"/>
                </a:lnTo>
                <a:lnTo>
                  <a:pt x="178561" y="3594"/>
                </a:lnTo>
                <a:lnTo>
                  <a:pt x="178561" y="59042"/>
                </a:lnTo>
                <a:lnTo>
                  <a:pt x="182168" y="62636"/>
                </a:lnTo>
                <a:lnTo>
                  <a:pt x="191160" y="62636"/>
                </a:lnTo>
                <a:lnTo>
                  <a:pt x="194767" y="59042"/>
                </a:lnTo>
                <a:lnTo>
                  <a:pt x="194767" y="3594"/>
                </a:lnTo>
                <a:lnTo>
                  <a:pt x="191160" y="0"/>
                </a:lnTo>
                <a:close/>
              </a:path>
              <a:path w="373380" h="381000">
                <a:moveTo>
                  <a:pt x="235445" y="344881"/>
                </a:moveTo>
                <a:lnTo>
                  <a:pt x="137883" y="344881"/>
                </a:lnTo>
                <a:lnTo>
                  <a:pt x="134289" y="348475"/>
                </a:lnTo>
                <a:lnTo>
                  <a:pt x="134289" y="357479"/>
                </a:lnTo>
                <a:lnTo>
                  <a:pt x="137883" y="361073"/>
                </a:lnTo>
                <a:lnTo>
                  <a:pt x="235445" y="361073"/>
                </a:lnTo>
                <a:lnTo>
                  <a:pt x="239039" y="357479"/>
                </a:lnTo>
                <a:lnTo>
                  <a:pt x="239039" y="348475"/>
                </a:lnTo>
                <a:lnTo>
                  <a:pt x="235445" y="344881"/>
                </a:lnTo>
                <a:close/>
              </a:path>
              <a:path w="373380" h="381000">
                <a:moveTo>
                  <a:pt x="229323" y="364312"/>
                </a:moveTo>
                <a:lnTo>
                  <a:pt x="144360" y="364312"/>
                </a:lnTo>
                <a:lnTo>
                  <a:pt x="140411" y="367919"/>
                </a:lnTo>
                <a:lnTo>
                  <a:pt x="140411" y="376923"/>
                </a:lnTo>
                <a:lnTo>
                  <a:pt x="144360" y="380517"/>
                </a:lnTo>
                <a:lnTo>
                  <a:pt x="229323" y="380517"/>
                </a:lnTo>
                <a:lnTo>
                  <a:pt x="232930" y="376923"/>
                </a:lnTo>
                <a:lnTo>
                  <a:pt x="232930" y="367919"/>
                </a:lnTo>
                <a:lnTo>
                  <a:pt x="229323" y="364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pic>
        <p:nvPicPr>
          <p:cNvPr id="153" name="object 15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87557" y="5095307"/>
            <a:ext cx="174541" cy="26159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80154" y="5023490"/>
            <a:ext cx="268116" cy="311202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3972657" y="5046554"/>
            <a:ext cx="360079" cy="360079"/>
          </a:xfrm>
          <a:custGeom>
            <a:avLst/>
            <a:gdLst/>
            <a:ahLst/>
            <a:cxnLst/>
            <a:rect l="l" t="t" r="r" b="b"/>
            <a:pathLst>
              <a:path w="297814" h="297814">
                <a:moveTo>
                  <a:pt x="87845" y="0"/>
                </a:moveTo>
                <a:lnTo>
                  <a:pt x="84962" y="0"/>
                </a:lnTo>
                <a:lnTo>
                  <a:pt x="83883" y="1079"/>
                </a:lnTo>
                <a:lnTo>
                  <a:pt x="83883" y="36715"/>
                </a:lnTo>
                <a:lnTo>
                  <a:pt x="89280" y="36715"/>
                </a:lnTo>
                <a:lnTo>
                  <a:pt x="89280" y="1079"/>
                </a:lnTo>
                <a:lnTo>
                  <a:pt x="87845" y="0"/>
                </a:lnTo>
                <a:close/>
              </a:path>
              <a:path w="297814" h="297814">
                <a:moveTo>
                  <a:pt x="255955" y="41757"/>
                </a:moveTo>
                <a:lnTo>
                  <a:pt x="41757" y="41757"/>
                </a:lnTo>
                <a:lnTo>
                  <a:pt x="41757" y="255955"/>
                </a:lnTo>
                <a:lnTo>
                  <a:pt x="255955" y="255955"/>
                </a:lnTo>
                <a:lnTo>
                  <a:pt x="255955" y="217436"/>
                </a:lnTo>
                <a:lnTo>
                  <a:pt x="81356" y="217436"/>
                </a:lnTo>
                <a:lnTo>
                  <a:pt x="80276" y="216357"/>
                </a:lnTo>
                <a:lnTo>
                  <a:pt x="80276" y="81356"/>
                </a:lnTo>
                <a:lnTo>
                  <a:pt x="81356" y="80276"/>
                </a:lnTo>
                <a:lnTo>
                  <a:pt x="255955" y="80276"/>
                </a:lnTo>
                <a:lnTo>
                  <a:pt x="255955" y="41757"/>
                </a:lnTo>
                <a:close/>
              </a:path>
              <a:path w="297814" h="297814">
                <a:moveTo>
                  <a:pt x="255955" y="80276"/>
                </a:moveTo>
                <a:lnTo>
                  <a:pt x="216357" y="80276"/>
                </a:lnTo>
                <a:lnTo>
                  <a:pt x="217436" y="81356"/>
                </a:lnTo>
                <a:lnTo>
                  <a:pt x="217436" y="216357"/>
                </a:lnTo>
                <a:lnTo>
                  <a:pt x="216357" y="217436"/>
                </a:lnTo>
                <a:lnTo>
                  <a:pt x="255955" y="217436"/>
                </a:lnTo>
                <a:lnTo>
                  <a:pt x="255955" y="80276"/>
                </a:lnTo>
                <a:close/>
              </a:path>
              <a:path w="297814" h="297814">
                <a:moveTo>
                  <a:pt x="212407" y="85318"/>
                </a:moveTo>
                <a:lnTo>
                  <a:pt x="85318" y="85318"/>
                </a:lnTo>
                <a:lnTo>
                  <a:pt x="85318" y="212407"/>
                </a:lnTo>
                <a:lnTo>
                  <a:pt x="212407" y="212407"/>
                </a:lnTo>
                <a:lnTo>
                  <a:pt x="212407" y="85318"/>
                </a:lnTo>
                <a:close/>
              </a:path>
              <a:path w="297814" h="297814">
                <a:moveTo>
                  <a:pt x="150482" y="0"/>
                </a:moveTo>
                <a:lnTo>
                  <a:pt x="147243" y="0"/>
                </a:lnTo>
                <a:lnTo>
                  <a:pt x="146164" y="1079"/>
                </a:lnTo>
                <a:lnTo>
                  <a:pt x="146164" y="36715"/>
                </a:lnTo>
                <a:lnTo>
                  <a:pt x="151561" y="36715"/>
                </a:lnTo>
                <a:lnTo>
                  <a:pt x="151561" y="1079"/>
                </a:lnTo>
                <a:lnTo>
                  <a:pt x="150482" y="0"/>
                </a:lnTo>
                <a:close/>
              </a:path>
              <a:path w="297814" h="297814">
                <a:moveTo>
                  <a:pt x="212763" y="0"/>
                </a:moveTo>
                <a:lnTo>
                  <a:pt x="209880" y="0"/>
                </a:lnTo>
                <a:lnTo>
                  <a:pt x="208445" y="1079"/>
                </a:lnTo>
                <a:lnTo>
                  <a:pt x="208445" y="36715"/>
                </a:lnTo>
                <a:lnTo>
                  <a:pt x="213842" y="36715"/>
                </a:lnTo>
                <a:lnTo>
                  <a:pt x="213842" y="1079"/>
                </a:lnTo>
                <a:lnTo>
                  <a:pt x="212763" y="0"/>
                </a:lnTo>
                <a:close/>
              </a:path>
              <a:path w="297814" h="297814">
                <a:moveTo>
                  <a:pt x="296646" y="83883"/>
                </a:moveTo>
                <a:lnTo>
                  <a:pt x="260997" y="83883"/>
                </a:lnTo>
                <a:lnTo>
                  <a:pt x="260997" y="89281"/>
                </a:lnTo>
                <a:lnTo>
                  <a:pt x="296646" y="89281"/>
                </a:lnTo>
                <a:lnTo>
                  <a:pt x="297726" y="87845"/>
                </a:lnTo>
                <a:lnTo>
                  <a:pt x="297726" y="84963"/>
                </a:lnTo>
                <a:lnTo>
                  <a:pt x="296646" y="83883"/>
                </a:lnTo>
                <a:close/>
              </a:path>
              <a:path w="297814" h="297814">
                <a:moveTo>
                  <a:pt x="296646" y="146164"/>
                </a:moveTo>
                <a:lnTo>
                  <a:pt x="260997" y="146164"/>
                </a:lnTo>
                <a:lnTo>
                  <a:pt x="260997" y="151561"/>
                </a:lnTo>
                <a:lnTo>
                  <a:pt x="296646" y="151561"/>
                </a:lnTo>
                <a:lnTo>
                  <a:pt x="297726" y="150482"/>
                </a:lnTo>
                <a:lnTo>
                  <a:pt x="297726" y="147243"/>
                </a:lnTo>
                <a:lnTo>
                  <a:pt x="296646" y="146164"/>
                </a:lnTo>
                <a:close/>
              </a:path>
              <a:path w="297814" h="297814">
                <a:moveTo>
                  <a:pt x="296646" y="208445"/>
                </a:moveTo>
                <a:lnTo>
                  <a:pt x="260997" y="208445"/>
                </a:lnTo>
                <a:lnTo>
                  <a:pt x="260997" y="213842"/>
                </a:lnTo>
                <a:lnTo>
                  <a:pt x="296646" y="213842"/>
                </a:lnTo>
                <a:lnTo>
                  <a:pt x="297726" y="212763"/>
                </a:lnTo>
                <a:lnTo>
                  <a:pt x="297726" y="209880"/>
                </a:lnTo>
                <a:lnTo>
                  <a:pt x="296646" y="208445"/>
                </a:lnTo>
                <a:close/>
              </a:path>
              <a:path w="297814" h="297814">
                <a:moveTo>
                  <a:pt x="213842" y="260997"/>
                </a:moveTo>
                <a:lnTo>
                  <a:pt x="208445" y="260997"/>
                </a:lnTo>
                <a:lnTo>
                  <a:pt x="208445" y="296646"/>
                </a:lnTo>
                <a:lnTo>
                  <a:pt x="209880" y="297726"/>
                </a:lnTo>
                <a:lnTo>
                  <a:pt x="212763" y="297726"/>
                </a:lnTo>
                <a:lnTo>
                  <a:pt x="213842" y="296646"/>
                </a:lnTo>
                <a:lnTo>
                  <a:pt x="213842" y="260997"/>
                </a:lnTo>
                <a:close/>
              </a:path>
              <a:path w="297814" h="297814">
                <a:moveTo>
                  <a:pt x="151561" y="260997"/>
                </a:moveTo>
                <a:lnTo>
                  <a:pt x="146164" y="260997"/>
                </a:lnTo>
                <a:lnTo>
                  <a:pt x="146164" y="296646"/>
                </a:lnTo>
                <a:lnTo>
                  <a:pt x="147243" y="297726"/>
                </a:lnTo>
                <a:lnTo>
                  <a:pt x="150482" y="297726"/>
                </a:lnTo>
                <a:lnTo>
                  <a:pt x="151561" y="296646"/>
                </a:lnTo>
                <a:lnTo>
                  <a:pt x="151561" y="260997"/>
                </a:lnTo>
                <a:close/>
              </a:path>
              <a:path w="297814" h="297814">
                <a:moveTo>
                  <a:pt x="89280" y="260997"/>
                </a:moveTo>
                <a:lnTo>
                  <a:pt x="83883" y="260997"/>
                </a:lnTo>
                <a:lnTo>
                  <a:pt x="83883" y="296646"/>
                </a:lnTo>
                <a:lnTo>
                  <a:pt x="84962" y="297726"/>
                </a:lnTo>
                <a:lnTo>
                  <a:pt x="87845" y="297726"/>
                </a:lnTo>
                <a:lnTo>
                  <a:pt x="89280" y="296646"/>
                </a:lnTo>
                <a:lnTo>
                  <a:pt x="89280" y="260997"/>
                </a:lnTo>
                <a:close/>
              </a:path>
              <a:path w="297814" h="297814">
                <a:moveTo>
                  <a:pt x="36715" y="208445"/>
                </a:moveTo>
                <a:lnTo>
                  <a:pt x="1079" y="208445"/>
                </a:lnTo>
                <a:lnTo>
                  <a:pt x="0" y="209880"/>
                </a:lnTo>
                <a:lnTo>
                  <a:pt x="0" y="212763"/>
                </a:lnTo>
                <a:lnTo>
                  <a:pt x="1079" y="213842"/>
                </a:lnTo>
                <a:lnTo>
                  <a:pt x="36715" y="213842"/>
                </a:lnTo>
                <a:lnTo>
                  <a:pt x="36715" y="208445"/>
                </a:lnTo>
                <a:close/>
              </a:path>
              <a:path w="297814" h="297814">
                <a:moveTo>
                  <a:pt x="36715" y="146164"/>
                </a:moveTo>
                <a:lnTo>
                  <a:pt x="1079" y="146164"/>
                </a:lnTo>
                <a:lnTo>
                  <a:pt x="0" y="147243"/>
                </a:lnTo>
                <a:lnTo>
                  <a:pt x="0" y="150482"/>
                </a:lnTo>
                <a:lnTo>
                  <a:pt x="1079" y="151561"/>
                </a:lnTo>
                <a:lnTo>
                  <a:pt x="36715" y="151561"/>
                </a:lnTo>
                <a:lnTo>
                  <a:pt x="36715" y="146164"/>
                </a:lnTo>
                <a:close/>
              </a:path>
              <a:path w="297814" h="297814">
                <a:moveTo>
                  <a:pt x="36715" y="83883"/>
                </a:moveTo>
                <a:lnTo>
                  <a:pt x="1079" y="83883"/>
                </a:lnTo>
                <a:lnTo>
                  <a:pt x="0" y="84963"/>
                </a:lnTo>
                <a:lnTo>
                  <a:pt x="0" y="87845"/>
                </a:lnTo>
                <a:lnTo>
                  <a:pt x="1079" y="89281"/>
                </a:lnTo>
                <a:lnTo>
                  <a:pt x="36715" y="89281"/>
                </a:lnTo>
                <a:lnTo>
                  <a:pt x="36715" y="83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3210826" y="5331100"/>
            <a:ext cx="364685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spc="-67" dirty="0">
                <a:latin typeface="+mj-lt"/>
                <a:cs typeface="Arial MT"/>
              </a:rPr>
              <a:t>I</a:t>
            </a:r>
            <a:r>
              <a:rPr sz="1270" spc="-163" dirty="0">
                <a:latin typeface="+mj-lt"/>
                <a:cs typeface="Arial MT"/>
              </a:rPr>
              <a:t>MDB</a:t>
            </a:r>
            <a:endParaRPr sz="1270">
              <a:latin typeface="+mj-lt"/>
              <a:cs typeface="Arial MT"/>
            </a:endParaRPr>
          </a:p>
        </p:txBody>
      </p:sp>
      <p:pic>
        <p:nvPicPr>
          <p:cNvPr id="157" name="object 15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97375" y="4832841"/>
            <a:ext cx="195870" cy="22764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33060" y="5311200"/>
            <a:ext cx="124483" cy="167571"/>
          </a:xfrm>
          <a:prstGeom prst="rect">
            <a:avLst/>
          </a:prstGeom>
        </p:spPr>
      </p:pic>
      <p:sp>
        <p:nvSpPr>
          <p:cNvPr id="159" name="object 159"/>
          <p:cNvSpPr txBox="1"/>
          <p:nvPr/>
        </p:nvSpPr>
        <p:spPr>
          <a:xfrm>
            <a:off x="4658957" y="5045127"/>
            <a:ext cx="318620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spc="42" dirty="0">
                <a:latin typeface="+mj-lt"/>
                <a:cs typeface="Arial MT"/>
              </a:rPr>
              <a:t>t</a:t>
            </a:r>
            <a:r>
              <a:rPr sz="1270" spc="-54" dirty="0">
                <a:latin typeface="+mj-lt"/>
                <a:cs typeface="Arial MT"/>
              </a:rPr>
              <a:t>r</a:t>
            </a:r>
            <a:r>
              <a:rPr sz="1270" spc="-73" dirty="0">
                <a:latin typeface="+mj-lt"/>
                <a:cs typeface="Arial MT"/>
              </a:rPr>
              <a:t>ain</a:t>
            </a:r>
            <a:endParaRPr sz="1270">
              <a:latin typeface="+mj-lt"/>
              <a:cs typeface="Arial MT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4654165" y="5442963"/>
            <a:ext cx="260270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spc="18" dirty="0">
                <a:latin typeface="+mj-lt"/>
                <a:cs typeface="Arial MT"/>
              </a:rPr>
              <a:t>t</a:t>
            </a:r>
            <a:r>
              <a:rPr sz="1270" spc="-133" dirty="0">
                <a:latin typeface="+mj-lt"/>
                <a:cs typeface="Arial MT"/>
              </a:rPr>
              <a:t>e</a:t>
            </a:r>
            <a:r>
              <a:rPr sz="1270" spc="-181" dirty="0">
                <a:latin typeface="+mj-lt"/>
                <a:cs typeface="Arial MT"/>
              </a:rPr>
              <a:t>s</a:t>
            </a:r>
            <a:r>
              <a:rPr sz="1270" spc="36" dirty="0">
                <a:latin typeface="+mj-lt"/>
                <a:cs typeface="Arial MT"/>
              </a:rPr>
              <a:t>t</a:t>
            </a:r>
            <a:endParaRPr sz="1270">
              <a:latin typeface="+mj-lt"/>
              <a:cs typeface="Arial MT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4415316" y="4804541"/>
            <a:ext cx="175049" cy="871406"/>
          </a:xfrm>
          <a:custGeom>
            <a:avLst/>
            <a:gdLst/>
            <a:ahLst/>
            <a:cxnLst/>
            <a:rect l="l" t="t" r="r" b="b"/>
            <a:pathLst>
              <a:path w="144779" h="720725">
                <a:moveTo>
                  <a:pt x="144360" y="0"/>
                </a:moveTo>
                <a:lnTo>
                  <a:pt x="117716" y="5136"/>
                </a:lnTo>
                <a:lnTo>
                  <a:pt x="94549" y="18676"/>
                </a:lnTo>
                <a:lnTo>
                  <a:pt x="78200" y="37820"/>
                </a:lnTo>
                <a:lnTo>
                  <a:pt x="72009" y="59766"/>
                </a:lnTo>
                <a:lnTo>
                  <a:pt x="72009" y="299885"/>
                </a:lnTo>
                <a:lnTo>
                  <a:pt x="65820" y="322036"/>
                </a:lnTo>
                <a:lnTo>
                  <a:pt x="49506" y="341285"/>
                </a:lnTo>
                <a:lnTo>
                  <a:pt x="26440" y="354865"/>
                </a:lnTo>
                <a:lnTo>
                  <a:pt x="0" y="360006"/>
                </a:lnTo>
                <a:lnTo>
                  <a:pt x="26440" y="365148"/>
                </a:lnTo>
                <a:lnTo>
                  <a:pt x="49506" y="378728"/>
                </a:lnTo>
                <a:lnTo>
                  <a:pt x="65820" y="397977"/>
                </a:lnTo>
                <a:lnTo>
                  <a:pt x="72009" y="420128"/>
                </a:lnTo>
                <a:lnTo>
                  <a:pt x="72009" y="660247"/>
                </a:lnTo>
                <a:lnTo>
                  <a:pt x="78200" y="682248"/>
                </a:lnTo>
                <a:lnTo>
                  <a:pt x="94549" y="701514"/>
                </a:lnTo>
                <a:lnTo>
                  <a:pt x="117716" y="715177"/>
                </a:lnTo>
                <a:lnTo>
                  <a:pt x="144360" y="720369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1729825" y="6511578"/>
            <a:ext cx="240308" cy="262072"/>
          </a:xfrm>
          <a:prstGeom prst="rect">
            <a:avLst/>
          </a:prstGeom>
        </p:spPr>
        <p:txBody>
          <a:bodyPr vert="horz" wrap="square" lIns="0" tIns="1536" rIns="0" bIns="0" rtlCol="0">
            <a:spAutoFit/>
          </a:bodyPr>
          <a:lstStyle/>
          <a:p>
            <a:pPr marL="15356">
              <a:spcBef>
                <a:spcPts val="12"/>
              </a:spcBef>
            </a:pPr>
            <a:r>
              <a:rPr sz="1693" spc="-73" dirty="0">
                <a:solidFill>
                  <a:srgbClr val="999999"/>
                </a:solidFill>
                <a:latin typeface="+mj-lt"/>
                <a:cs typeface="Trebuchet MS"/>
              </a:rPr>
              <a:t>4</a:t>
            </a:r>
            <a:r>
              <a:rPr sz="1693" spc="-67" dirty="0">
                <a:solidFill>
                  <a:srgbClr val="999999"/>
                </a:solidFill>
                <a:latin typeface="+mj-lt"/>
                <a:cs typeface="Trebuchet MS"/>
              </a:rPr>
              <a:t>4</a:t>
            </a:r>
            <a:endParaRPr sz="1693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746" y="4092016"/>
            <a:ext cx="1805767" cy="2485233"/>
          </a:xfrm>
          <a:custGeom>
            <a:avLst/>
            <a:gdLst/>
            <a:ahLst/>
            <a:cxnLst/>
            <a:rect l="l" t="t" r="r" b="b"/>
            <a:pathLst>
              <a:path w="1493520" h="2055495">
                <a:moveTo>
                  <a:pt x="1493278" y="0"/>
                </a:moveTo>
                <a:lnTo>
                  <a:pt x="0" y="0"/>
                </a:lnTo>
                <a:lnTo>
                  <a:pt x="0" y="2055241"/>
                </a:lnTo>
                <a:lnTo>
                  <a:pt x="746632" y="2055241"/>
                </a:lnTo>
                <a:lnTo>
                  <a:pt x="1493278" y="2055241"/>
                </a:lnTo>
                <a:lnTo>
                  <a:pt x="149327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2197" y="5921563"/>
            <a:ext cx="770061" cy="523611"/>
          </a:xfrm>
          <a:custGeom>
            <a:avLst/>
            <a:gdLst/>
            <a:ahLst/>
            <a:cxnLst/>
            <a:rect l="l" t="t" r="r" b="b"/>
            <a:pathLst>
              <a:path w="636904" h="433070">
                <a:moveTo>
                  <a:pt x="328638" y="0"/>
                </a:moveTo>
                <a:lnTo>
                  <a:pt x="271033" y="26584"/>
                </a:lnTo>
                <a:lnTo>
                  <a:pt x="233263" y="48313"/>
                </a:lnTo>
                <a:lnTo>
                  <a:pt x="196202" y="72978"/>
                </a:lnTo>
                <a:lnTo>
                  <a:pt x="159118" y="100831"/>
                </a:lnTo>
                <a:lnTo>
                  <a:pt x="130682" y="126255"/>
                </a:lnTo>
                <a:lnTo>
                  <a:pt x="37083" y="126255"/>
                </a:lnTo>
                <a:lnTo>
                  <a:pt x="22781" y="129213"/>
                </a:lnTo>
                <a:lnTo>
                  <a:pt x="10979" y="137234"/>
                </a:lnTo>
                <a:lnTo>
                  <a:pt x="2958" y="149036"/>
                </a:lnTo>
                <a:lnTo>
                  <a:pt x="0" y="163339"/>
                </a:lnTo>
                <a:lnTo>
                  <a:pt x="0" y="337570"/>
                </a:lnTo>
                <a:lnTo>
                  <a:pt x="2958" y="351667"/>
                </a:lnTo>
                <a:lnTo>
                  <a:pt x="10979" y="363364"/>
                </a:lnTo>
                <a:lnTo>
                  <a:pt x="22781" y="371346"/>
                </a:lnTo>
                <a:lnTo>
                  <a:pt x="37083" y="374298"/>
                </a:lnTo>
                <a:lnTo>
                  <a:pt x="124193" y="374298"/>
                </a:lnTo>
                <a:lnTo>
                  <a:pt x="127444" y="377537"/>
                </a:lnTo>
                <a:lnTo>
                  <a:pt x="168383" y="401788"/>
                </a:lnTo>
                <a:lnTo>
                  <a:pt x="212802" y="418983"/>
                </a:lnTo>
                <a:lnTo>
                  <a:pt x="259719" y="429226"/>
                </a:lnTo>
                <a:lnTo>
                  <a:pt x="308152" y="432617"/>
                </a:lnTo>
                <a:lnTo>
                  <a:pt x="381965" y="432617"/>
                </a:lnTo>
                <a:lnTo>
                  <a:pt x="396509" y="430226"/>
                </a:lnTo>
                <a:lnTo>
                  <a:pt x="408962" y="423481"/>
                </a:lnTo>
                <a:lnTo>
                  <a:pt x="417905" y="413023"/>
                </a:lnTo>
                <a:lnTo>
                  <a:pt x="421919" y="399495"/>
                </a:lnTo>
                <a:lnTo>
                  <a:pt x="420764" y="381777"/>
                </a:lnTo>
                <a:lnTo>
                  <a:pt x="412962" y="367364"/>
                </a:lnTo>
                <a:lnTo>
                  <a:pt x="400098" y="357676"/>
                </a:lnTo>
                <a:lnTo>
                  <a:pt x="383755" y="354131"/>
                </a:lnTo>
                <a:lnTo>
                  <a:pt x="403923" y="354131"/>
                </a:lnTo>
                <a:lnTo>
                  <a:pt x="418265" y="351736"/>
                </a:lnTo>
                <a:lnTo>
                  <a:pt x="430649" y="344955"/>
                </a:lnTo>
                <a:lnTo>
                  <a:pt x="439658" y="334393"/>
                </a:lnTo>
                <a:lnTo>
                  <a:pt x="443877" y="320654"/>
                </a:lnTo>
                <a:lnTo>
                  <a:pt x="442672" y="302938"/>
                </a:lnTo>
                <a:lnTo>
                  <a:pt x="434747" y="288529"/>
                </a:lnTo>
                <a:lnTo>
                  <a:pt x="421758" y="278845"/>
                </a:lnTo>
                <a:lnTo>
                  <a:pt x="405358" y="275302"/>
                </a:lnTo>
                <a:lnTo>
                  <a:pt x="425513" y="275302"/>
                </a:lnTo>
                <a:lnTo>
                  <a:pt x="439811" y="272679"/>
                </a:lnTo>
                <a:lnTo>
                  <a:pt x="451845" y="265398"/>
                </a:lnTo>
                <a:lnTo>
                  <a:pt x="460705" y="254337"/>
                </a:lnTo>
                <a:lnTo>
                  <a:pt x="465480" y="240377"/>
                </a:lnTo>
                <a:lnTo>
                  <a:pt x="464043" y="223696"/>
                </a:lnTo>
                <a:lnTo>
                  <a:pt x="455622" y="209819"/>
                </a:lnTo>
                <a:lnTo>
                  <a:pt x="442138" y="200331"/>
                </a:lnTo>
                <a:lnTo>
                  <a:pt x="425513" y="196816"/>
                </a:lnTo>
                <a:lnTo>
                  <a:pt x="596163" y="196816"/>
                </a:lnTo>
                <a:lnTo>
                  <a:pt x="611725" y="193603"/>
                </a:lnTo>
                <a:lnTo>
                  <a:pt x="624552" y="184889"/>
                </a:lnTo>
                <a:lnTo>
                  <a:pt x="633262" y="172058"/>
                </a:lnTo>
                <a:lnTo>
                  <a:pt x="636473" y="156493"/>
                </a:lnTo>
                <a:lnTo>
                  <a:pt x="633262" y="140705"/>
                </a:lnTo>
                <a:lnTo>
                  <a:pt x="624552" y="127380"/>
                </a:lnTo>
                <a:lnTo>
                  <a:pt x="611725" y="118173"/>
                </a:lnTo>
                <a:lnTo>
                  <a:pt x="596163" y="114736"/>
                </a:lnTo>
                <a:lnTo>
                  <a:pt x="284759" y="114736"/>
                </a:lnTo>
                <a:lnTo>
                  <a:pt x="283324" y="109694"/>
                </a:lnTo>
                <a:lnTo>
                  <a:pt x="288353" y="106100"/>
                </a:lnTo>
                <a:lnTo>
                  <a:pt x="307621" y="95529"/>
                </a:lnTo>
                <a:lnTo>
                  <a:pt x="327191" y="85261"/>
                </a:lnTo>
                <a:lnTo>
                  <a:pt x="348475" y="74413"/>
                </a:lnTo>
                <a:lnTo>
                  <a:pt x="360278" y="64647"/>
                </a:lnTo>
                <a:lnTo>
                  <a:pt x="367557" y="51603"/>
                </a:lnTo>
                <a:lnTo>
                  <a:pt x="369435" y="37003"/>
                </a:lnTo>
                <a:lnTo>
                  <a:pt x="365036" y="22572"/>
                </a:lnTo>
                <a:lnTo>
                  <a:pt x="356278" y="9784"/>
                </a:lnTo>
                <a:lnTo>
                  <a:pt x="343573" y="2057"/>
                </a:lnTo>
                <a:lnTo>
                  <a:pt x="328638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1104" y="94391"/>
            <a:ext cx="538966" cy="1038777"/>
            <a:chOff x="141517" y="77275"/>
            <a:chExt cx="445770" cy="859155"/>
          </a:xfrm>
        </p:grpSpPr>
        <p:sp>
          <p:nvSpPr>
            <p:cNvPr id="5" name="object 5"/>
            <p:cNvSpPr/>
            <p:nvPr/>
          </p:nvSpPr>
          <p:spPr>
            <a:xfrm>
              <a:off x="343077" y="77275"/>
              <a:ext cx="243840" cy="267970"/>
            </a:xfrm>
            <a:custGeom>
              <a:avLst/>
              <a:gdLst/>
              <a:ahLst/>
              <a:cxnLst/>
              <a:rect l="l" t="t" r="r" b="b"/>
              <a:pathLst>
                <a:path w="243840" h="267970">
                  <a:moveTo>
                    <a:pt x="122402" y="219710"/>
                  </a:moveTo>
                  <a:lnTo>
                    <a:pt x="119888" y="219710"/>
                  </a:lnTo>
                  <a:lnTo>
                    <a:pt x="119164" y="220980"/>
                  </a:lnTo>
                  <a:lnTo>
                    <a:pt x="87477" y="241300"/>
                  </a:lnTo>
                  <a:lnTo>
                    <a:pt x="86398" y="242570"/>
                  </a:lnTo>
                  <a:lnTo>
                    <a:pt x="86042" y="242570"/>
                  </a:lnTo>
                  <a:lnTo>
                    <a:pt x="86042" y="245110"/>
                  </a:lnTo>
                  <a:lnTo>
                    <a:pt x="86398" y="246380"/>
                  </a:lnTo>
                  <a:lnTo>
                    <a:pt x="86766" y="246380"/>
                  </a:lnTo>
                  <a:lnTo>
                    <a:pt x="87477" y="247650"/>
                  </a:lnTo>
                  <a:lnTo>
                    <a:pt x="119164" y="267970"/>
                  </a:lnTo>
                  <a:lnTo>
                    <a:pt x="123482" y="267970"/>
                  </a:lnTo>
                  <a:lnTo>
                    <a:pt x="124561" y="266700"/>
                  </a:lnTo>
                  <a:lnTo>
                    <a:pt x="124917" y="265430"/>
                  </a:lnTo>
                  <a:lnTo>
                    <a:pt x="124917" y="256540"/>
                  </a:lnTo>
                  <a:lnTo>
                    <a:pt x="140001" y="255270"/>
                  </a:lnTo>
                  <a:lnTo>
                    <a:pt x="154846" y="251460"/>
                  </a:lnTo>
                  <a:lnTo>
                    <a:pt x="169217" y="246380"/>
                  </a:lnTo>
                  <a:lnTo>
                    <a:pt x="182880" y="240030"/>
                  </a:lnTo>
                  <a:lnTo>
                    <a:pt x="194198" y="232410"/>
                  </a:lnTo>
                  <a:lnTo>
                    <a:pt x="124917" y="232410"/>
                  </a:lnTo>
                  <a:lnTo>
                    <a:pt x="124917" y="222250"/>
                  </a:lnTo>
                  <a:lnTo>
                    <a:pt x="124561" y="222250"/>
                  </a:lnTo>
                  <a:lnTo>
                    <a:pt x="123837" y="220980"/>
                  </a:lnTo>
                  <a:lnTo>
                    <a:pt x="123126" y="220980"/>
                  </a:lnTo>
                  <a:lnTo>
                    <a:pt x="122402" y="219710"/>
                  </a:lnTo>
                  <a:close/>
                </a:path>
                <a:path w="243840" h="267970">
                  <a:moveTo>
                    <a:pt x="124561" y="1270"/>
                  </a:moveTo>
                  <a:lnTo>
                    <a:pt x="119164" y="1270"/>
                  </a:lnTo>
                  <a:lnTo>
                    <a:pt x="119164" y="2540"/>
                  </a:lnTo>
                  <a:lnTo>
                    <a:pt x="118808" y="3810"/>
                  </a:lnTo>
                  <a:lnTo>
                    <a:pt x="118808" y="12700"/>
                  </a:lnTo>
                  <a:lnTo>
                    <a:pt x="103724" y="13970"/>
                  </a:lnTo>
                  <a:lnTo>
                    <a:pt x="88879" y="16510"/>
                  </a:lnTo>
                  <a:lnTo>
                    <a:pt x="47641" y="38100"/>
                  </a:lnTo>
                  <a:lnTo>
                    <a:pt x="16205" y="73660"/>
                  </a:lnTo>
                  <a:lnTo>
                    <a:pt x="1064" y="118110"/>
                  </a:lnTo>
                  <a:lnTo>
                    <a:pt x="0" y="134620"/>
                  </a:lnTo>
                  <a:lnTo>
                    <a:pt x="1064" y="149860"/>
                  </a:lnTo>
                  <a:lnTo>
                    <a:pt x="16205" y="195580"/>
                  </a:lnTo>
                  <a:lnTo>
                    <a:pt x="43690" y="227330"/>
                  </a:lnTo>
                  <a:lnTo>
                    <a:pt x="55079" y="236220"/>
                  </a:lnTo>
                  <a:lnTo>
                    <a:pt x="58686" y="236220"/>
                  </a:lnTo>
                  <a:lnTo>
                    <a:pt x="76682" y="224790"/>
                  </a:lnTo>
                  <a:lnTo>
                    <a:pt x="77406" y="223520"/>
                  </a:lnTo>
                  <a:lnTo>
                    <a:pt x="77406" y="222250"/>
                  </a:lnTo>
                  <a:lnTo>
                    <a:pt x="77038" y="222250"/>
                  </a:lnTo>
                  <a:lnTo>
                    <a:pt x="77038" y="220980"/>
                  </a:lnTo>
                  <a:lnTo>
                    <a:pt x="76327" y="220980"/>
                  </a:lnTo>
                  <a:lnTo>
                    <a:pt x="74168" y="219710"/>
                  </a:lnTo>
                  <a:lnTo>
                    <a:pt x="73088" y="219710"/>
                  </a:lnTo>
                  <a:lnTo>
                    <a:pt x="44225" y="194310"/>
                  </a:lnTo>
                  <a:lnTo>
                    <a:pt x="27184" y="160020"/>
                  </a:lnTo>
                  <a:lnTo>
                    <a:pt x="23761" y="134620"/>
                  </a:lnTo>
                  <a:lnTo>
                    <a:pt x="24628" y="121920"/>
                  </a:lnTo>
                  <a:lnTo>
                    <a:pt x="37084" y="85090"/>
                  </a:lnTo>
                  <a:lnTo>
                    <a:pt x="73088" y="49530"/>
                  </a:lnTo>
                  <a:lnTo>
                    <a:pt x="118808" y="36830"/>
                  </a:lnTo>
                  <a:lnTo>
                    <a:pt x="142385" y="36830"/>
                  </a:lnTo>
                  <a:lnTo>
                    <a:pt x="156248" y="27940"/>
                  </a:lnTo>
                  <a:lnTo>
                    <a:pt x="156603" y="26670"/>
                  </a:lnTo>
                  <a:lnTo>
                    <a:pt x="157327" y="26670"/>
                  </a:lnTo>
                  <a:lnTo>
                    <a:pt x="157683" y="25400"/>
                  </a:lnTo>
                  <a:lnTo>
                    <a:pt x="158038" y="25400"/>
                  </a:lnTo>
                  <a:lnTo>
                    <a:pt x="158038" y="24130"/>
                  </a:lnTo>
                  <a:lnTo>
                    <a:pt x="157683" y="22860"/>
                  </a:lnTo>
                  <a:lnTo>
                    <a:pt x="157327" y="22860"/>
                  </a:lnTo>
                  <a:lnTo>
                    <a:pt x="157327" y="21590"/>
                  </a:lnTo>
                  <a:lnTo>
                    <a:pt x="156248" y="21590"/>
                  </a:lnTo>
                  <a:lnTo>
                    <a:pt x="124561" y="1270"/>
                  </a:lnTo>
                  <a:close/>
                </a:path>
                <a:path w="243840" h="267970">
                  <a:moveTo>
                    <a:pt x="187921" y="31750"/>
                  </a:moveTo>
                  <a:lnTo>
                    <a:pt x="185762" y="31750"/>
                  </a:lnTo>
                  <a:lnTo>
                    <a:pt x="185039" y="33020"/>
                  </a:lnTo>
                  <a:lnTo>
                    <a:pt x="167043" y="44450"/>
                  </a:lnTo>
                  <a:lnTo>
                    <a:pt x="166319" y="44450"/>
                  </a:lnTo>
                  <a:lnTo>
                    <a:pt x="166319" y="46990"/>
                  </a:lnTo>
                  <a:lnTo>
                    <a:pt x="167398" y="46990"/>
                  </a:lnTo>
                  <a:lnTo>
                    <a:pt x="169557" y="49530"/>
                  </a:lnTo>
                  <a:lnTo>
                    <a:pt x="171005" y="49530"/>
                  </a:lnTo>
                  <a:lnTo>
                    <a:pt x="181584" y="57150"/>
                  </a:lnTo>
                  <a:lnTo>
                    <a:pt x="212366" y="96520"/>
                  </a:lnTo>
                  <a:lnTo>
                    <a:pt x="219964" y="134620"/>
                  </a:lnTo>
                  <a:lnTo>
                    <a:pt x="219096" y="147320"/>
                  </a:lnTo>
                  <a:lnTo>
                    <a:pt x="199505" y="194310"/>
                  </a:lnTo>
                  <a:lnTo>
                    <a:pt x="171005" y="219710"/>
                  </a:lnTo>
                  <a:lnTo>
                    <a:pt x="124917" y="232410"/>
                  </a:lnTo>
                  <a:lnTo>
                    <a:pt x="194198" y="232410"/>
                  </a:lnTo>
                  <a:lnTo>
                    <a:pt x="227520" y="195580"/>
                  </a:lnTo>
                  <a:lnTo>
                    <a:pt x="242661" y="149860"/>
                  </a:lnTo>
                  <a:lnTo>
                    <a:pt x="243725" y="134620"/>
                  </a:lnTo>
                  <a:lnTo>
                    <a:pt x="242661" y="118110"/>
                  </a:lnTo>
                  <a:lnTo>
                    <a:pt x="227520" y="73660"/>
                  </a:lnTo>
                  <a:lnTo>
                    <a:pt x="200034" y="40640"/>
                  </a:lnTo>
                  <a:lnTo>
                    <a:pt x="188645" y="33020"/>
                  </a:lnTo>
                  <a:lnTo>
                    <a:pt x="188277" y="33020"/>
                  </a:lnTo>
                  <a:lnTo>
                    <a:pt x="187921" y="31750"/>
                  </a:lnTo>
                  <a:close/>
                </a:path>
                <a:path w="243840" h="267970">
                  <a:moveTo>
                    <a:pt x="151206" y="185420"/>
                  </a:moveTo>
                  <a:lnTo>
                    <a:pt x="92519" y="185420"/>
                  </a:lnTo>
                  <a:lnTo>
                    <a:pt x="96837" y="187960"/>
                  </a:lnTo>
                  <a:lnTo>
                    <a:pt x="101523" y="189230"/>
                  </a:lnTo>
                  <a:lnTo>
                    <a:pt x="106565" y="191770"/>
                  </a:lnTo>
                  <a:lnTo>
                    <a:pt x="114122" y="209550"/>
                  </a:lnTo>
                  <a:lnTo>
                    <a:pt x="129603" y="209550"/>
                  </a:lnTo>
                  <a:lnTo>
                    <a:pt x="137160" y="191770"/>
                  </a:lnTo>
                  <a:lnTo>
                    <a:pt x="142201" y="189230"/>
                  </a:lnTo>
                  <a:lnTo>
                    <a:pt x="146888" y="187960"/>
                  </a:lnTo>
                  <a:lnTo>
                    <a:pt x="151206" y="185420"/>
                  </a:lnTo>
                  <a:close/>
                </a:path>
                <a:path w="243840" h="267970">
                  <a:moveTo>
                    <a:pt x="179641" y="95250"/>
                  </a:moveTo>
                  <a:lnTo>
                    <a:pt x="64439" y="95250"/>
                  </a:lnTo>
                  <a:lnTo>
                    <a:pt x="70916" y="105410"/>
                  </a:lnTo>
                  <a:lnTo>
                    <a:pt x="68402" y="109220"/>
                  </a:lnTo>
                  <a:lnTo>
                    <a:pt x="66243" y="114300"/>
                  </a:lnTo>
                  <a:lnTo>
                    <a:pt x="65163" y="119380"/>
                  </a:lnTo>
                  <a:lnTo>
                    <a:pt x="53644" y="120650"/>
                  </a:lnTo>
                  <a:lnTo>
                    <a:pt x="52565" y="120650"/>
                  </a:lnTo>
                  <a:lnTo>
                    <a:pt x="51841" y="121920"/>
                  </a:lnTo>
                  <a:lnTo>
                    <a:pt x="49682" y="123190"/>
                  </a:lnTo>
                  <a:lnTo>
                    <a:pt x="47523" y="125730"/>
                  </a:lnTo>
                  <a:lnTo>
                    <a:pt x="46799" y="127000"/>
                  </a:lnTo>
                  <a:lnTo>
                    <a:pt x="46443" y="128270"/>
                  </a:lnTo>
                  <a:lnTo>
                    <a:pt x="46443" y="140970"/>
                  </a:lnTo>
                  <a:lnTo>
                    <a:pt x="46799" y="142240"/>
                  </a:lnTo>
                  <a:lnTo>
                    <a:pt x="47523" y="143510"/>
                  </a:lnTo>
                  <a:lnTo>
                    <a:pt x="49682" y="146050"/>
                  </a:lnTo>
                  <a:lnTo>
                    <a:pt x="51841" y="147320"/>
                  </a:lnTo>
                  <a:lnTo>
                    <a:pt x="53644" y="147320"/>
                  </a:lnTo>
                  <a:lnTo>
                    <a:pt x="65163" y="149860"/>
                  </a:lnTo>
                  <a:lnTo>
                    <a:pt x="66243" y="154940"/>
                  </a:lnTo>
                  <a:lnTo>
                    <a:pt x="68402" y="158750"/>
                  </a:lnTo>
                  <a:lnTo>
                    <a:pt x="70916" y="163830"/>
                  </a:lnTo>
                  <a:lnTo>
                    <a:pt x="64084" y="172720"/>
                  </a:lnTo>
                  <a:lnTo>
                    <a:pt x="64084" y="173990"/>
                  </a:lnTo>
                  <a:lnTo>
                    <a:pt x="63715" y="173990"/>
                  </a:lnTo>
                  <a:lnTo>
                    <a:pt x="63004" y="175260"/>
                  </a:lnTo>
                  <a:lnTo>
                    <a:pt x="62636" y="176530"/>
                  </a:lnTo>
                  <a:lnTo>
                    <a:pt x="62636" y="179070"/>
                  </a:lnTo>
                  <a:lnTo>
                    <a:pt x="63004" y="181610"/>
                  </a:lnTo>
                  <a:lnTo>
                    <a:pt x="63715" y="181610"/>
                  </a:lnTo>
                  <a:lnTo>
                    <a:pt x="64084" y="182880"/>
                  </a:lnTo>
                  <a:lnTo>
                    <a:pt x="73088" y="191770"/>
                  </a:lnTo>
                  <a:lnTo>
                    <a:pt x="75247" y="193040"/>
                  </a:lnTo>
                  <a:lnTo>
                    <a:pt x="81356" y="193040"/>
                  </a:lnTo>
                  <a:lnTo>
                    <a:pt x="82448" y="191770"/>
                  </a:lnTo>
                  <a:lnTo>
                    <a:pt x="83159" y="191770"/>
                  </a:lnTo>
                  <a:lnTo>
                    <a:pt x="92519" y="185420"/>
                  </a:lnTo>
                  <a:lnTo>
                    <a:pt x="177192" y="185420"/>
                  </a:lnTo>
                  <a:lnTo>
                    <a:pt x="178561" y="184150"/>
                  </a:lnTo>
                  <a:lnTo>
                    <a:pt x="178917" y="182880"/>
                  </a:lnTo>
                  <a:lnTo>
                    <a:pt x="179641" y="182880"/>
                  </a:lnTo>
                  <a:lnTo>
                    <a:pt x="180721" y="180340"/>
                  </a:lnTo>
                  <a:lnTo>
                    <a:pt x="181076" y="179070"/>
                  </a:lnTo>
                  <a:lnTo>
                    <a:pt x="181076" y="176530"/>
                  </a:lnTo>
                  <a:lnTo>
                    <a:pt x="180721" y="175260"/>
                  </a:lnTo>
                  <a:lnTo>
                    <a:pt x="179997" y="173990"/>
                  </a:lnTo>
                  <a:lnTo>
                    <a:pt x="179641" y="172720"/>
                  </a:lnTo>
                  <a:lnTo>
                    <a:pt x="175729" y="167640"/>
                  </a:lnTo>
                  <a:lnTo>
                    <a:pt x="115925" y="167640"/>
                  </a:lnTo>
                  <a:lnTo>
                    <a:pt x="110159" y="166370"/>
                  </a:lnTo>
                  <a:lnTo>
                    <a:pt x="100075" y="160020"/>
                  </a:lnTo>
                  <a:lnTo>
                    <a:pt x="96126" y="156210"/>
                  </a:lnTo>
                  <a:lnTo>
                    <a:pt x="90360" y="146050"/>
                  </a:lnTo>
                  <a:lnTo>
                    <a:pt x="88557" y="139700"/>
                  </a:lnTo>
                  <a:lnTo>
                    <a:pt x="88557" y="128270"/>
                  </a:lnTo>
                  <a:lnTo>
                    <a:pt x="115925" y="101600"/>
                  </a:lnTo>
                  <a:lnTo>
                    <a:pt x="175363" y="101600"/>
                  </a:lnTo>
                  <a:lnTo>
                    <a:pt x="179641" y="95250"/>
                  </a:lnTo>
                  <a:close/>
                </a:path>
                <a:path w="243840" h="267970">
                  <a:moveTo>
                    <a:pt x="177192" y="185420"/>
                  </a:moveTo>
                  <a:lnTo>
                    <a:pt x="151206" y="185420"/>
                  </a:lnTo>
                  <a:lnTo>
                    <a:pt x="160566" y="191770"/>
                  </a:lnTo>
                  <a:lnTo>
                    <a:pt x="161277" y="191770"/>
                  </a:lnTo>
                  <a:lnTo>
                    <a:pt x="162725" y="193040"/>
                  </a:lnTo>
                  <a:lnTo>
                    <a:pt x="168478" y="193040"/>
                  </a:lnTo>
                  <a:lnTo>
                    <a:pt x="171361" y="191770"/>
                  </a:lnTo>
                  <a:lnTo>
                    <a:pt x="171716" y="190500"/>
                  </a:lnTo>
                  <a:lnTo>
                    <a:pt x="177192" y="185420"/>
                  </a:lnTo>
                  <a:close/>
                </a:path>
                <a:path w="243840" h="267970">
                  <a:moveTo>
                    <a:pt x="175363" y="101600"/>
                  </a:moveTo>
                  <a:lnTo>
                    <a:pt x="127800" y="101600"/>
                  </a:lnTo>
                  <a:lnTo>
                    <a:pt x="133565" y="102870"/>
                  </a:lnTo>
                  <a:lnTo>
                    <a:pt x="143636" y="107950"/>
                  </a:lnTo>
                  <a:lnTo>
                    <a:pt x="147599" y="113030"/>
                  </a:lnTo>
                  <a:lnTo>
                    <a:pt x="153365" y="123190"/>
                  </a:lnTo>
                  <a:lnTo>
                    <a:pt x="155155" y="128270"/>
                  </a:lnTo>
                  <a:lnTo>
                    <a:pt x="155155" y="139700"/>
                  </a:lnTo>
                  <a:lnTo>
                    <a:pt x="127800" y="167640"/>
                  </a:lnTo>
                  <a:lnTo>
                    <a:pt x="175729" y="167640"/>
                  </a:lnTo>
                  <a:lnTo>
                    <a:pt x="172796" y="163830"/>
                  </a:lnTo>
                  <a:lnTo>
                    <a:pt x="175323" y="158750"/>
                  </a:lnTo>
                  <a:lnTo>
                    <a:pt x="177482" y="154940"/>
                  </a:lnTo>
                  <a:lnTo>
                    <a:pt x="178917" y="149860"/>
                  </a:lnTo>
                  <a:lnTo>
                    <a:pt x="190080" y="147320"/>
                  </a:lnTo>
                  <a:lnTo>
                    <a:pt x="191884" y="147320"/>
                  </a:lnTo>
                  <a:lnTo>
                    <a:pt x="192963" y="146050"/>
                  </a:lnTo>
                  <a:lnTo>
                    <a:pt x="194043" y="146050"/>
                  </a:lnTo>
                  <a:lnTo>
                    <a:pt x="196202" y="143510"/>
                  </a:lnTo>
                  <a:lnTo>
                    <a:pt x="196926" y="142240"/>
                  </a:lnTo>
                  <a:lnTo>
                    <a:pt x="197281" y="140970"/>
                  </a:lnTo>
                  <a:lnTo>
                    <a:pt x="197281" y="128270"/>
                  </a:lnTo>
                  <a:lnTo>
                    <a:pt x="196202" y="124460"/>
                  </a:lnTo>
                  <a:lnTo>
                    <a:pt x="191884" y="121920"/>
                  </a:lnTo>
                  <a:lnTo>
                    <a:pt x="191160" y="120650"/>
                  </a:lnTo>
                  <a:lnTo>
                    <a:pt x="190080" y="120650"/>
                  </a:lnTo>
                  <a:lnTo>
                    <a:pt x="178561" y="119380"/>
                  </a:lnTo>
                  <a:lnTo>
                    <a:pt x="177482" y="114300"/>
                  </a:lnTo>
                  <a:lnTo>
                    <a:pt x="175323" y="109220"/>
                  </a:lnTo>
                  <a:lnTo>
                    <a:pt x="172796" y="105410"/>
                  </a:lnTo>
                  <a:lnTo>
                    <a:pt x="175363" y="101600"/>
                  </a:lnTo>
                  <a:close/>
                </a:path>
                <a:path w="243840" h="267970">
                  <a:moveTo>
                    <a:pt x="124917" y="116840"/>
                  </a:moveTo>
                  <a:lnTo>
                    <a:pt x="118808" y="116840"/>
                  </a:lnTo>
                  <a:lnTo>
                    <a:pt x="113042" y="119380"/>
                  </a:lnTo>
                  <a:lnTo>
                    <a:pt x="110528" y="120650"/>
                  </a:lnTo>
                  <a:lnTo>
                    <a:pt x="108356" y="123190"/>
                  </a:lnTo>
                  <a:lnTo>
                    <a:pt x="106921" y="125730"/>
                  </a:lnTo>
                  <a:lnTo>
                    <a:pt x="105117" y="128270"/>
                  </a:lnTo>
                  <a:lnTo>
                    <a:pt x="104406" y="130810"/>
                  </a:lnTo>
                  <a:lnTo>
                    <a:pt x="104406" y="137160"/>
                  </a:lnTo>
                  <a:lnTo>
                    <a:pt x="105117" y="140970"/>
                  </a:lnTo>
                  <a:lnTo>
                    <a:pt x="106921" y="143510"/>
                  </a:lnTo>
                  <a:lnTo>
                    <a:pt x="108356" y="146050"/>
                  </a:lnTo>
                  <a:lnTo>
                    <a:pt x="110528" y="148590"/>
                  </a:lnTo>
                  <a:lnTo>
                    <a:pt x="113042" y="149860"/>
                  </a:lnTo>
                  <a:lnTo>
                    <a:pt x="115925" y="151130"/>
                  </a:lnTo>
                  <a:lnTo>
                    <a:pt x="127800" y="151130"/>
                  </a:lnTo>
                  <a:lnTo>
                    <a:pt x="130683" y="149860"/>
                  </a:lnTo>
                  <a:lnTo>
                    <a:pt x="133197" y="148590"/>
                  </a:lnTo>
                  <a:lnTo>
                    <a:pt x="135356" y="146050"/>
                  </a:lnTo>
                  <a:lnTo>
                    <a:pt x="136804" y="143510"/>
                  </a:lnTo>
                  <a:lnTo>
                    <a:pt x="138607" y="140970"/>
                  </a:lnTo>
                  <a:lnTo>
                    <a:pt x="139319" y="137160"/>
                  </a:lnTo>
                  <a:lnTo>
                    <a:pt x="139319" y="130810"/>
                  </a:lnTo>
                  <a:lnTo>
                    <a:pt x="138607" y="128270"/>
                  </a:lnTo>
                  <a:lnTo>
                    <a:pt x="136804" y="125730"/>
                  </a:lnTo>
                  <a:lnTo>
                    <a:pt x="135356" y="123190"/>
                  </a:lnTo>
                  <a:lnTo>
                    <a:pt x="133197" y="120650"/>
                  </a:lnTo>
                  <a:lnTo>
                    <a:pt x="130683" y="119380"/>
                  </a:lnTo>
                  <a:lnTo>
                    <a:pt x="124917" y="116840"/>
                  </a:lnTo>
                  <a:close/>
                </a:path>
                <a:path w="243840" h="267970">
                  <a:moveTo>
                    <a:pt x="83159" y="76200"/>
                  </a:moveTo>
                  <a:lnTo>
                    <a:pt x="73088" y="76200"/>
                  </a:lnTo>
                  <a:lnTo>
                    <a:pt x="72720" y="77470"/>
                  </a:lnTo>
                  <a:lnTo>
                    <a:pt x="71996" y="77470"/>
                  </a:lnTo>
                  <a:lnTo>
                    <a:pt x="64808" y="85090"/>
                  </a:lnTo>
                  <a:lnTo>
                    <a:pt x="64084" y="86360"/>
                  </a:lnTo>
                  <a:lnTo>
                    <a:pt x="63004" y="87630"/>
                  </a:lnTo>
                  <a:lnTo>
                    <a:pt x="62636" y="88900"/>
                  </a:lnTo>
                  <a:lnTo>
                    <a:pt x="62636" y="92710"/>
                  </a:lnTo>
                  <a:lnTo>
                    <a:pt x="63004" y="93980"/>
                  </a:lnTo>
                  <a:lnTo>
                    <a:pt x="64084" y="95250"/>
                  </a:lnTo>
                  <a:lnTo>
                    <a:pt x="179997" y="95250"/>
                  </a:lnTo>
                  <a:lnTo>
                    <a:pt x="180721" y="93980"/>
                  </a:lnTo>
                  <a:lnTo>
                    <a:pt x="181076" y="92710"/>
                  </a:lnTo>
                  <a:lnTo>
                    <a:pt x="181076" y="88900"/>
                  </a:lnTo>
                  <a:lnTo>
                    <a:pt x="180721" y="87630"/>
                  </a:lnTo>
                  <a:lnTo>
                    <a:pt x="179997" y="86360"/>
                  </a:lnTo>
                  <a:lnTo>
                    <a:pt x="179641" y="85090"/>
                  </a:lnTo>
                  <a:lnTo>
                    <a:pt x="178320" y="83820"/>
                  </a:lnTo>
                  <a:lnTo>
                    <a:pt x="92519" y="83820"/>
                  </a:lnTo>
                  <a:lnTo>
                    <a:pt x="83159" y="76200"/>
                  </a:lnTo>
                  <a:close/>
                </a:path>
                <a:path w="243840" h="267970">
                  <a:moveTo>
                    <a:pt x="135001" y="64770"/>
                  </a:moveTo>
                  <a:lnTo>
                    <a:pt x="108724" y="64770"/>
                  </a:lnTo>
                  <a:lnTo>
                    <a:pt x="108356" y="66040"/>
                  </a:lnTo>
                  <a:lnTo>
                    <a:pt x="106565" y="77470"/>
                  </a:lnTo>
                  <a:lnTo>
                    <a:pt x="101523" y="78740"/>
                  </a:lnTo>
                  <a:lnTo>
                    <a:pt x="96837" y="81280"/>
                  </a:lnTo>
                  <a:lnTo>
                    <a:pt x="92519" y="83820"/>
                  </a:lnTo>
                  <a:lnTo>
                    <a:pt x="151206" y="83820"/>
                  </a:lnTo>
                  <a:lnTo>
                    <a:pt x="146888" y="81280"/>
                  </a:lnTo>
                  <a:lnTo>
                    <a:pt x="142201" y="78740"/>
                  </a:lnTo>
                  <a:lnTo>
                    <a:pt x="137160" y="77470"/>
                  </a:lnTo>
                  <a:lnTo>
                    <a:pt x="135001" y="66040"/>
                  </a:lnTo>
                  <a:lnTo>
                    <a:pt x="135001" y="64770"/>
                  </a:lnTo>
                  <a:close/>
                </a:path>
                <a:path w="243840" h="267970">
                  <a:moveTo>
                    <a:pt x="167043" y="74930"/>
                  </a:moveTo>
                  <a:lnTo>
                    <a:pt x="164160" y="74930"/>
                  </a:lnTo>
                  <a:lnTo>
                    <a:pt x="162725" y="76200"/>
                  </a:lnTo>
                  <a:lnTo>
                    <a:pt x="160566" y="76200"/>
                  </a:lnTo>
                  <a:lnTo>
                    <a:pt x="151206" y="83820"/>
                  </a:lnTo>
                  <a:lnTo>
                    <a:pt x="178320" y="83820"/>
                  </a:lnTo>
                  <a:lnTo>
                    <a:pt x="171716" y="77470"/>
                  </a:lnTo>
                  <a:lnTo>
                    <a:pt x="171361" y="77470"/>
                  </a:lnTo>
                  <a:lnTo>
                    <a:pt x="168478" y="76200"/>
                  </a:lnTo>
                  <a:lnTo>
                    <a:pt x="167043" y="74930"/>
                  </a:lnTo>
                  <a:close/>
                </a:path>
                <a:path w="243840" h="267970">
                  <a:moveTo>
                    <a:pt x="79565" y="74930"/>
                  </a:moveTo>
                  <a:lnTo>
                    <a:pt x="76682" y="74930"/>
                  </a:lnTo>
                  <a:lnTo>
                    <a:pt x="75247" y="76200"/>
                  </a:lnTo>
                  <a:lnTo>
                    <a:pt x="81000" y="76200"/>
                  </a:lnTo>
                  <a:lnTo>
                    <a:pt x="79565" y="74930"/>
                  </a:lnTo>
                  <a:close/>
                </a:path>
                <a:path w="243840" h="267970">
                  <a:moveTo>
                    <a:pt x="131038" y="59690"/>
                  </a:moveTo>
                  <a:lnTo>
                    <a:pt x="112687" y="59690"/>
                  </a:lnTo>
                  <a:lnTo>
                    <a:pt x="111239" y="60960"/>
                  </a:lnTo>
                  <a:lnTo>
                    <a:pt x="110159" y="62230"/>
                  </a:lnTo>
                  <a:lnTo>
                    <a:pt x="109435" y="63500"/>
                  </a:lnTo>
                  <a:lnTo>
                    <a:pt x="109080" y="64770"/>
                  </a:lnTo>
                  <a:lnTo>
                    <a:pt x="134645" y="64770"/>
                  </a:lnTo>
                  <a:lnTo>
                    <a:pt x="134277" y="63500"/>
                  </a:lnTo>
                  <a:lnTo>
                    <a:pt x="131038" y="59690"/>
                  </a:lnTo>
                  <a:close/>
                </a:path>
                <a:path w="243840" h="267970">
                  <a:moveTo>
                    <a:pt x="142385" y="36830"/>
                  </a:moveTo>
                  <a:lnTo>
                    <a:pt x="118808" y="36830"/>
                  </a:lnTo>
                  <a:lnTo>
                    <a:pt x="118808" y="45720"/>
                  </a:lnTo>
                  <a:lnTo>
                    <a:pt x="119164" y="46990"/>
                  </a:lnTo>
                  <a:lnTo>
                    <a:pt x="119519" y="46990"/>
                  </a:lnTo>
                  <a:lnTo>
                    <a:pt x="120243" y="48260"/>
                  </a:lnTo>
                  <a:lnTo>
                    <a:pt x="124561" y="48260"/>
                  </a:lnTo>
                  <a:lnTo>
                    <a:pt x="142385" y="36830"/>
                  </a:lnTo>
                  <a:close/>
                </a:path>
                <a:path w="243840" h="267970">
                  <a:moveTo>
                    <a:pt x="123837" y="0"/>
                  </a:moveTo>
                  <a:lnTo>
                    <a:pt x="122047" y="0"/>
                  </a:lnTo>
                  <a:lnTo>
                    <a:pt x="120599" y="1270"/>
                  </a:lnTo>
                  <a:lnTo>
                    <a:pt x="124205" y="1270"/>
                  </a:lnTo>
                  <a:lnTo>
                    <a:pt x="123837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2524" y="605887"/>
              <a:ext cx="227965" cy="330200"/>
            </a:xfrm>
            <a:custGeom>
              <a:avLst/>
              <a:gdLst/>
              <a:ahLst/>
              <a:cxnLst/>
              <a:rect l="l" t="t" r="r" b="b"/>
              <a:pathLst>
                <a:path w="227965" h="330200">
                  <a:moveTo>
                    <a:pt x="113753" y="0"/>
                  </a:moveTo>
                  <a:lnTo>
                    <a:pt x="65519" y="9359"/>
                  </a:lnTo>
                  <a:lnTo>
                    <a:pt x="29307" y="34365"/>
                  </a:lnTo>
                  <a:lnTo>
                    <a:pt x="1579" y="94358"/>
                  </a:lnTo>
                  <a:lnTo>
                    <a:pt x="0" y="106197"/>
                  </a:lnTo>
                  <a:lnTo>
                    <a:pt x="0" y="239395"/>
                  </a:lnTo>
                  <a:lnTo>
                    <a:pt x="5486" y="262336"/>
                  </a:lnTo>
                  <a:lnTo>
                    <a:pt x="18265" y="281158"/>
                  </a:lnTo>
                  <a:lnTo>
                    <a:pt x="36851" y="294580"/>
                  </a:lnTo>
                  <a:lnTo>
                    <a:pt x="59753" y="301320"/>
                  </a:lnTo>
                  <a:lnTo>
                    <a:pt x="61711" y="305820"/>
                  </a:lnTo>
                  <a:lnTo>
                    <a:pt x="69475" y="315722"/>
                  </a:lnTo>
                  <a:lnTo>
                    <a:pt x="85878" y="325623"/>
                  </a:lnTo>
                  <a:lnTo>
                    <a:pt x="113753" y="330123"/>
                  </a:lnTo>
                  <a:lnTo>
                    <a:pt x="141840" y="325623"/>
                  </a:lnTo>
                  <a:lnTo>
                    <a:pt x="158348" y="315722"/>
                  </a:lnTo>
                  <a:lnTo>
                    <a:pt x="166147" y="305820"/>
                  </a:lnTo>
                  <a:lnTo>
                    <a:pt x="168109" y="301320"/>
                  </a:lnTo>
                  <a:lnTo>
                    <a:pt x="189953" y="294580"/>
                  </a:lnTo>
                  <a:lnTo>
                    <a:pt x="208118" y="281158"/>
                  </a:lnTo>
                  <a:lnTo>
                    <a:pt x="221220" y="262336"/>
                  </a:lnTo>
                  <a:lnTo>
                    <a:pt x="227876" y="239395"/>
                  </a:lnTo>
                  <a:lnTo>
                    <a:pt x="227876" y="187198"/>
                  </a:lnTo>
                  <a:lnTo>
                    <a:pt x="131394" y="187198"/>
                  </a:lnTo>
                  <a:lnTo>
                    <a:pt x="127431" y="181444"/>
                  </a:lnTo>
                  <a:lnTo>
                    <a:pt x="127431" y="171716"/>
                  </a:lnTo>
                  <a:lnTo>
                    <a:pt x="131394" y="167767"/>
                  </a:lnTo>
                  <a:lnTo>
                    <a:pt x="227876" y="167767"/>
                  </a:lnTo>
                  <a:lnTo>
                    <a:pt x="227876" y="126904"/>
                  </a:lnTo>
                  <a:lnTo>
                    <a:pt x="113933" y="126904"/>
                  </a:lnTo>
                  <a:lnTo>
                    <a:pt x="74954" y="126499"/>
                  </a:lnTo>
                  <a:lnTo>
                    <a:pt x="37594" y="113133"/>
                  </a:lnTo>
                  <a:lnTo>
                    <a:pt x="34556" y="98285"/>
                  </a:lnTo>
                  <a:lnTo>
                    <a:pt x="34860" y="93796"/>
                  </a:lnTo>
                  <a:lnTo>
                    <a:pt x="54000" y="54000"/>
                  </a:lnTo>
                  <a:lnTo>
                    <a:pt x="114747" y="32131"/>
                  </a:lnTo>
                  <a:lnTo>
                    <a:pt x="195328" y="32131"/>
                  </a:lnTo>
                  <a:lnTo>
                    <a:pt x="162356" y="9359"/>
                  </a:lnTo>
                  <a:lnTo>
                    <a:pt x="149244" y="5620"/>
                  </a:lnTo>
                  <a:lnTo>
                    <a:pt x="136569" y="2655"/>
                  </a:lnTo>
                  <a:lnTo>
                    <a:pt x="124637" y="703"/>
                  </a:lnTo>
                  <a:lnTo>
                    <a:pt x="113753" y="0"/>
                  </a:lnTo>
                  <a:close/>
                </a:path>
                <a:path w="227965" h="330200">
                  <a:moveTo>
                    <a:pt x="164160" y="167767"/>
                  </a:moveTo>
                  <a:lnTo>
                    <a:pt x="142913" y="167767"/>
                  </a:lnTo>
                  <a:lnTo>
                    <a:pt x="146875" y="171716"/>
                  </a:lnTo>
                  <a:lnTo>
                    <a:pt x="146875" y="181444"/>
                  </a:lnTo>
                  <a:lnTo>
                    <a:pt x="142913" y="187198"/>
                  </a:lnTo>
                  <a:lnTo>
                    <a:pt x="164160" y="187198"/>
                  </a:lnTo>
                  <a:lnTo>
                    <a:pt x="160197" y="181444"/>
                  </a:lnTo>
                  <a:lnTo>
                    <a:pt x="160197" y="171716"/>
                  </a:lnTo>
                  <a:lnTo>
                    <a:pt x="164160" y="167767"/>
                  </a:lnTo>
                  <a:close/>
                </a:path>
                <a:path w="227965" h="330200">
                  <a:moveTo>
                    <a:pt x="227876" y="167767"/>
                  </a:moveTo>
                  <a:lnTo>
                    <a:pt x="175679" y="167767"/>
                  </a:lnTo>
                  <a:lnTo>
                    <a:pt x="179641" y="171716"/>
                  </a:lnTo>
                  <a:lnTo>
                    <a:pt x="179641" y="181444"/>
                  </a:lnTo>
                  <a:lnTo>
                    <a:pt x="175679" y="187198"/>
                  </a:lnTo>
                  <a:lnTo>
                    <a:pt x="227876" y="187198"/>
                  </a:lnTo>
                  <a:lnTo>
                    <a:pt x="227876" y="167767"/>
                  </a:lnTo>
                  <a:close/>
                </a:path>
                <a:path w="227965" h="330200">
                  <a:moveTo>
                    <a:pt x="195328" y="32131"/>
                  </a:moveTo>
                  <a:lnTo>
                    <a:pt x="114747" y="32131"/>
                  </a:lnTo>
                  <a:lnTo>
                    <a:pt x="145122" y="37598"/>
                  </a:lnTo>
                  <a:lnTo>
                    <a:pt x="173875" y="54000"/>
                  </a:lnTo>
                  <a:lnTo>
                    <a:pt x="185116" y="68211"/>
                  </a:lnTo>
                  <a:lnTo>
                    <a:pt x="190888" y="82624"/>
                  </a:lnTo>
                  <a:lnTo>
                    <a:pt x="193015" y="93796"/>
                  </a:lnTo>
                  <a:lnTo>
                    <a:pt x="193319" y="98285"/>
                  </a:lnTo>
                  <a:lnTo>
                    <a:pt x="190281" y="113133"/>
                  </a:lnTo>
                  <a:lnTo>
                    <a:pt x="152914" y="126499"/>
                  </a:lnTo>
                  <a:lnTo>
                    <a:pt x="113933" y="126904"/>
                  </a:lnTo>
                  <a:lnTo>
                    <a:pt x="227876" y="126904"/>
                  </a:lnTo>
                  <a:lnTo>
                    <a:pt x="227876" y="106197"/>
                  </a:lnTo>
                  <a:lnTo>
                    <a:pt x="226295" y="94358"/>
                  </a:lnTo>
                  <a:lnTo>
                    <a:pt x="218200" y="66555"/>
                  </a:lnTo>
                  <a:lnTo>
                    <a:pt x="198563" y="34365"/>
                  </a:lnTo>
                  <a:lnTo>
                    <a:pt x="195328" y="32131"/>
                  </a:lnTo>
                  <a:close/>
                </a:path>
                <a:path w="227965" h="330200">
                  <a:moveTo>
                    <a:pt x="71272" y="81000"/>
                  </a:moveTo>
                  <a:lnTo>
                    <a:pt x="54000" y="81000"/>
                  </a:lnTo>
                  <a:lnTo>
                    <a:pt x="48234" y="86766"/>
                  </a:lnTo>
                  <a:lnTo>
                    <a:pt x="48234" y="104406"/>
                  </a:lnTo>
                  <a:lnTo>
                    <a:pt x="54000" y="110159"/>
                  </a:lnTo>
                  <a:lnTo>
                    <a:pt x="71272" y="110159"/>
                  </a:lnTo>
                  <a:lnTo>
                    <a:pt x="77393" y="104406"/>
                  </a:lnTo>
                  <a:lnTo>
                    <a:pt x="77393" y="86766"/>
                  </a:lnTo>
                  <a:lnTo>
                    <a:pt x="71272" y="81000"/>
                  </a:lnTo>
                  <a:close/>
                </a:path>
                <a:path w="227965" h="330200">
                  <a:moveTo>
                    <a:pt x="171716" y="81000"/>
                  </a:moveTo>
                  <a:lnTo>
                    <a:pt x="154432" y="81000"/>
                  </a:lnTo>
                  <a:lnTo>
                    <a:pt x="148678" y="86766"/>
                  </a:lnTo>
                  <a:lnTo>
                    <a:pt x="148678" y="104406"/>
                  </a:lnTo>
                  <a:lnTo>
                    <a:pt x="154432" y="110159"/>
                  </a:lnTo>
                  <a:lnTo>
                    <a:pt x="171716" y="110159"/>
                  </a:lnTo>
                  <a:lnTo>
                    <a:pt x="177469" y="104406"/>
                  </a:lnTo>
                  <a:lnTo>
                    <a:pt x="177469" y="86766"/>
                  </a:lnTo>
                  <a:lnTo>
                    <a:pt x="171716" y="81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634" y="674892"/>
              <a:ext cx="98001" cy="1394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17" y="752763"/>
              <a:ext cx="73760" cy="1520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7202" y="549728"/>
              <a:ext cx="38735" cy="58419"/>
            </a:xfrm>
            <a:custGeom>
              <a:avLst/>
              <a:gdLst/>
              <a:ahLst/>
              <a:cxnLst/>
              <a:rect l="l" t="t" r="r" b="b"/>
              <a:pathLst>
                <a:path w="38735" h="58420">
                  <a:moveTo>
                    <a:pt x="19075" y="0"/>
                  </a:moveTo>
                  <a:lnTo>
                    <a:pt x="11996" y="1670"/>
                  </a:lnTo>
                  <a:lnTo>
                    <a:pt x="5894" y="6073"/>
                  </a:lnTo>
                  <a:lnTo>
                    <a:pt x="1614" y="12301"/>
                  </a:lnTo>
                  <a:lnTo>
                    <a:pt x="0" y="19443"/>
                  </a:lnTo>
                  <a:lnTo>
                    <a:pt x="0" y="27000"/>
                  </a:lnTo>
                  <a:lnTo>
                    <a:pt x="3594" y="32765"/>
                  </a:lnTo>
                  <a:lnTo>
                    <a:pt x="9359" y="36715"/>
                  </a:lnTo>
                  <a:lnTo>
                    <a:pt x="9359" y="57962"/>
                  </a:lnTo>
                  <a:lnTo>
                    <a:pt x="29159" y="57962"/>
                  </a:lnTo>
                  <a:lnTo>
                    <a:pt x="29159" y="38519"/>
                  </a:lnTo>
                  <a:lnTo>
                    <a:pt x="34556" y="34556"/>
                  </a:lnTo>
                  <a:lnTo>
                    <a:pt x="38519" y="27000"/>
                  </a:lnTo>
                  <a:lnTo>
                    <a:pt x="38519" y="19443"/>
                  </a:lnTo>
                  <a:lnTo>
                    <a:pt x="37152" y="12301"/>
                  </a:lnTo>
                  <a:lnTo>
                    <a:pt x="33254" y="6073"/>
                  </a:lnTo>
                  <a:lnTo>
                    <a:pt x="27128" y="1670"/>
                  </a:lnTo>
                  <a:lnTo>
                    <a:pt x="19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59003" y="355329"/>
              <a:ext cx="0" cy="303530"/>
            </a:xfrm>
            <a:custGeom>
              <a:avLst/>
              <a:gdLst/>
              <a:ahLst/>
              <a:cxnLst/>
              <a:rect l="l" t="t" r="r" b="b"/>
              <a:pathLst>
                <a:path h="303530">
                  <a:moveTo>
                    <a:pt x="0" y="0"/>
                  </a:moveTo>
                  <a:lnTo>
                    <a:pt x="0" y="303479"/>
                  </a:lnTo>
                </a:path>
              </a:pathLst>
            </a:custGeom>
            <a:ln w="64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6833" y="62222"/>
            <a:ext cx="1903273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79" dirty="0">
                <a:solidFill>
                  <a:srgbClr val="E02128"/>
                </a:solidFill>
                <a:latin typeface="+mj-lt"/>
                <a:cs typeface="Arial MT"/>
              </a:rPr>
              <a:t>I</a:t>
            </a:r>
            <a:r>
              <a:rPr sz="2176" spc="-247" dirty="0">
                <a:solidFill>
                  <a:srgbClr val="E02128"/>
                </a:solidFill>
                <a:latin typeface="+mj-lt"/>
                <a:cs typeface="Arial MT"/>
              </a:rPr>
              <a:t>M</a:t>
            </a:r>
            <a:r>
              <a:rPr sz="2176" spc="-326" dirty="0">
                <a:solidFill>
                  <a:srgbClr val="E02128"/>
                </a:solidFill>
                <a:latin typeface="+mj-lt"/>
                <a:cs typeface="Arial MT"/>
              </a:rPr>
              <a:t>D</a:t>
            </a:r>
            <a:r>
              <a:rPr sz="2176" spc="-290" dirty="0">
                <a:solidFill>
                  <a:srgbClr val="E02128"/>
                </a:solidFill>
                <a:latin typeface="+mj-lt"/>
                <a:cs typeface="Arial MT"/>
              </a:rPr>
              <a:t>B</a:t>
            </a:r>
            <a:r>
              <a:rPr sz="2176" spc="-181" dirty="0">
                <a:solidFill>
                  <a:srgbClr val="E02128"/>
                </a:solidFill>
                <a:latin typeface="+mj-lt"/>
                <a:cs typeface="Arial MT"/>
              </a:rPr>
              <a:t>2</a:t>
            </a:r>
            <a:r>
              <a:rPr sz="2176" spc="-314" dirty="0">
                <a:solidFill>
                  <a:srgbClr val="E02128"/>
                </a:solidFill>
                <a:latin typeface="+mj-lt"/>
                <a:cs typeface="Arial MT"/>
              </a:rPr>
              <a:t> </a:t>
            </a:r>
            <a:r>
              <a:rPr sz="1451" spc="-48" dirty="0">
                <a:solidFill>
                  <a:srgbClr val="CCCCCC"/>
                </a:solidFill>
                <a:latin typeface="+mj-lt"/>
                <a:cs typeface="Arial MT"/>
              </a:rPr>
              <a:t>|</a:t>
            </a:r>
            <a:r>
              <a:rPr sz="1451" spc="-121" dirty="0">
                <a:solidFill>
                  <a:srgbClr val="CCCCCC"/>
                </a:solidFill>
                <a:latin typeface="+mj-lt"/>
                <a:cs typeface="Arial MT"/>
              </a:rPr>
              <a:t> </a:t>
            </a:r>
            <a:r>
              <a:rPr sz="1451" spc="-73" dirty="0">
                <a:solidFill>
                  <a:srgbClr val="CCCCCC"/>
                </a:solidFill>
                <a:latin typeface="+mj-lt"/>
                <a:cs typeface="Arial MT"/>
              </a:rPr>
              <a:t>I</a:t>
            </a:r>
            <a:r>
              <a:rPr sz="1451" spc="-151" dirty="0">
                <a:solidFill>
                  <a:srgbClr val="CCCCCC"/>
                </a:solidFill>
                <a:latin typeface="+mj-lt"/>
                <a:cs typeface="Arial MT"/>
              </a:rPr>
              <a:t>M</a:t>
            </a:r>
            <a:r>
              <a:rPr sz="1451" spc="-212" dirty="0">
                <a:solidFill>
                  <a:srgbClr val="CCCCCC"/>
                </a:solidFill>
                <a:latin typeface="+mj-lt"/>
                <a:cs typeface="Arial MT"/>
              </a:rPr>
              <a:t>DB</a:t>
            </a:r>
            <a:r>
              <a:rPr sz="1451" spc="-121" dirty="0">
                <a:solidFill>
                  <a:srgbClr val="CCCCCC"/>
                </a:solidFill>
                <a:latin typeface="+mj-lt"/>
                <a:cs typeface="Arial MT"/>
              </a:rPr>
              <a:t>3</a:t>
            </a:r>
            <a:r>
              <a:rPr sz="1451" spc="-115" dirty="0">
                <a:solidFill>
                  <a:srgbClr val="CCCCCC"/>
                </a:solidFill>
                <a:latin typeface="+mj-lt"/>
                <a:cs typeface="Arial MT"/>
              </a:rPr>
              <a:t> </a:t>
            </a:r>
            <a:r>
              <a:rPr sz="1451" spc="-48" dirty="0">
                <a:solidFill>
                  <a:srgbClr val="CCCCCC"/>
                </a:solidFill>
                <a:latin typeface="+mj-lt"/>
                <a:cs typeface="Arial MT"/>
              </a:rPr>
              <a:t>|</a:t>
            </a:r>
            <a:r>
              <a:rPr sz="1451" spc="-109" dirty="0">
                <a:solidFill>
                  <a:srgbClr val="CCCCCC"/>
                </a:solidFill>
                <a:latin typeface="+mj-lt"/>
                <a:cs typeface="Arial MT"/>
              </a:rPr>
              <a:t> </a:t>
            </a:r>
            <a:r>
              <a:rPr sz="1451" spc="-85" dirty="0">
                <a:solidFill>
                  <a:srgbClr val="CCCCCC"/>
                </a:solidFill>
                <a:latin typeface="+mj-lt"/>
                <a:cs typeface="Arial MT"/>
              </a:rPr>
              <a:t>I</a:t>
            </a:r>
            <a:r>
              <a:rPr sz="1451" spc="-193" dirty="0">
                <a:solidFill>
                  <a:srgbClr val="CCCCCC"/>
                </a:solidFill>
                <a:latin typeface="+mj-lt"/>
                <a:cs typeface="Arial MT"/>
              </a:rPr>
              <a:t>MD</a:t>
            </a:r>
            <a:r>
              <a:rPr sz="1451" spc="-175" dirty="0">
                <a:solidFill>
                  <a:srgbClr val="CCCCCC"/>
                </a:solidFill>
                <a:latin typeface="+mj-lt"/>
                <a:cs typeface="Arial MT"/>
              </a:rPr>
              <a:t>B</a:t>
            </a:r>
            <a:r>
              <a:rPr sz="1451" spc="-121" dirty="0">
                <a:solidFill>
                  <a:srgbClr val="CCCCCC"/>
                </a:solidFill>
                <a:latin typeface="+mj-lt"/>
                <a:cs typeface="Arial MT"/>
              </a:rPr>
              <a:t>4</a:t>
            </a:r>
            <a:endParaRPr sz="1451">
              <a:latin typeface="+mj-l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668" y="5203560"/>
            <a:ext cx="1014975" cy="42484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660" spc="-121" dirty="0">
                <a:latin typeface="+mj-lt"/>
                <a:cs typeface="Arial MT"/>
              </a:rPr>
              <a:t>r</a:t>
            </a:r>
            <a:r>
              <a:rPr sz="2660" spc="-266" dirty="0">
                <a:latin typeface="+mj-lt"/>
                <a:cs typeface="Arial MT"/>
              </a:rPr>
              <a:t>e</a:t>
            </a:r>
            <a:r>
              <a:rPr sz="2660" spc="-115" dirty="0">
                <a:latin typeface="+mj-lt"/>
                <a:cs typeface="Arial MT"/>
              </a:rPr>
              <a:t>v</a:t>
            </a:r>
            <a:r>
              <a:rPr sz="2660" spc="-60" dirty="0">
                <a:latin typeface="+mj-lt"/>
                <a:cs typeface="Arial MT"/>
              </a:rPr>
              <a:t>i</a:t>
            </a:r>
            <a:r>
              <a:rPr sz="2660" spc="-266" dirty="0">
                <a:latin typeface="+mj-lt"/>
                <a:cs typeface="Arial MT"/>
              </a:rPr>
              <a:t>e</a:t>
            </a:r>
            <a:r>
              <a:rPr sz="2660" spc="-115" dirty="0">
                <a:latin typeface="+mj-lt"/>
                <a:cs typeface="Arial MT"/>
              </a:rPr>
              <a:t>w</a:t>
            </a:r>
            <a:r>
              <a:rPr sz="2660" spc="-363" dirty="0">
                <a:latin typeface="+mj-lt"/>
                <a:cs typeface="Arial MT"/>
              </a:rPr>
              <a:t>s</a:t>
            </a:r>
            <a:endParaRPr sz="2660" dirty="0">
              <a:latin typeface="+mj-l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3024" y="5641137"/>
            <a:ext cx="1510180" cy="676395"/>
          </a:xfrm>
          <a:custGeom>
            <a:avLst/>
            <a:gdLst/>
            <a:ahLst/>
            <a:cxnLst/>
            <a:rect l="l" t="t" r="r" b="b"/>
            <a:pathLst>
              <a:path w="1249045" h="559435">
                <a:moveTo>
                  <a:pt x="1248473" y="279349"/>
                </a:moveTo>
                <a:lnTo>
                  <a:pt x="1113828" y="279349"/>
                </a:lnTo>
                <a:lnTo>
                  <a:pt x="1113828" y="0"/>
                </a:lnTo>
                <a:lnTo>
                  <a:pt x="534593" y="0"/>
                </a:lnTo>
                <a:lnTo>
                  <a:pt x="534593" y="279349"/>
                </a:lnTo>
                <a:lnTo>
                  <a:pt x="0" y="279349"/>
                </a:lnTo>
                <a:lnTo>
                  <a:pt x="0" y="559066"/>
                </a:lnTo>
                <a:lnTo>
                  <a:pt x="1248473" y="559066"/>
                </a:lnTo>
                <a:lnTo>
                  <a:pt x="1248473" y="279349"/>
                </a:lnTo>
                <a:close/>
              </a:path>
            </a:pathLst>
          </a:custGeom>
          <a:solidFill>
            <a:srgbClr val="FFF4CD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7668" y="5541328"/>
            <a:ext cx="1539355" cy="776225"/>
          </a:xfrm>
          <a:prstGeom prst="rect">
            <a:avLst/>
          </a:prstGeom>
        </p:spPr>
        <p:txBody>
          <a:bodyPr vert="horz" wrap="square" lIns="0" tIns="82918" rIns="0" bIns="0" rtlCol="0">
            <a:spAutoFit/>
          </a:bodyPr>
          <a:lstStyle/>
          <a:p>
            <a:pPr marL="15356" marR="6142">
              <a:lnSpc>
                <a:spcPts val="2660"/>
              </a:lnSpc>
              <a:spcBef>
                <a:spcPts val="653"/>
              </a:spcBef>
            </a:pPr>
            <a:r>
              <a:rPr sz="2660" spc="-115" dirty="0">
                <a:latin typeface="+mj-lt"/>
                <a:cs typeface="Arial MT"/>
              </a:rPr>
              <a:t>w</a:t>
            </a:r>
            <a:r>
              <a:rPr sz="2660" spc="-6" dirty="0">
                <a:latin typeface="+mj-lt"/>
                <a:cs typeface="Arial MT"/>
              </a:rPr>
              <a:t>i</a:t>
            </a:r>
            <a:r>
              <a:rPr sz="2660" spc="67" dirty="0">
                <a:latin typeface="+mj-lt"/>
                <a:cs typeface="Arial MT"/>
              </a:rPr>
              <a:t>t</a:t>
            </a:r>
            <a:r>
              <a:rPr sz="2660" spc="-127" dirty="0">
                <a:latin typeface="+mj-lt"/>
                <a:cs typeface="Arial MT"/>
              </a:rPr>
              <a:t>h</a:t>
            </a:r>
            <a:r>
              <a:rPr sz="2660" spc="-224" dirty="0">
                <a:latin typeface="+mj-lt"/>
                <a:cs typeface="Arial MT"/>
              </a:rPr>
              <a:t> </a:t>
            </a:r>
            <a:r>
              <a:rPr sz="2660" spc="-453" dirty="0">
                <a:latin typeface="+mj-lt"/>
                <a:cs typeface="Arial MT"/>
              </a:rPr>
              <a:t>K</a:t>
            </a:r>
            <a:r>
              <a:rPr sz="2660" spc="-266" dirty="0">
                <a:latin typeface="+mj-lt"/>
                <a:cs typeface="Arial MT"/>
              </a:rPr>
              <a:t>e</a:t>
            </a:r>
            <a:r>
              <a:rPr sz="2660" spc="-97" dirty="0">
                <a:latin typeface="+mj-lt"/>
                <a:cs typeface="Arial MT"/>
              </a:rPr>
              <a:t>r</a:t>
            </a:r>
            <a:r>
              <a:rPr sz="2660" spc="-302" dirty="0">
                <a:latin typeface="+mj-lt"/>
                <a:cs typeface="Arial MT"/>
              </a:rPr>
              <a:t>a</a:t>
            </a:r>
            <a:r>
              <a:rPr sz="2660" spc="-260" dirty="0">
                <a:latin typeface="+mj-lt"/>
                <a:cs typeface="Arial MT"/>
              </a:rPr>
              <a:t>s  </a:t>
            </a:r>
            <a:r>
              <a:rPr sz="2660" spc="-266" dirty="0">
                <a:latin typeface="+mj-lt"/>
                <a:cs typeface="Arial MT"/>
              </a:rPr>
              <a:t>e</a:t>
            </a:r>
            <a:r>
              <a:rPr sz="2660" spc="-169" dirty="0">
                <a:latin typeface="+mj-lt"/>
                <a:cs typeface="Arial MT"/>
              </a:rPr>
              <a:t>m</a:t>
            </a:r>
            <a:r>
              <a:rPr sz="2660" spc="-181" dirty="0">
                <a:latin typeface="+mj-lt"/>
                <a:cs typeface="Arial MT"/>
              </a:rPr>
              <a:t>b</a:t>
            </a:r>
            <a:r>
              <a:rPr sz="2660" spc="-200" dirty="0">
                <a:latin typeface="+mj-lt"/>
                <a:cs typeface="Arial MT"/>
              </a:rPr>
              <a:t>e</a:t>
            </a:r>
            <a:r>
              <a:rPr sz="2660" spc="-103" dirty="0">
                <a:latin typeface="+mj-lt"/>
                <a:cs typeface="Arial MT"/>
              </a:rPr>
              <a:t>dd</a:t>
            </a:r>
            <a:r>
              <a:rPr sz="2660" spc="-48" dirty="0">
                <a:latin typeface="+mj-lt"/>
                <a:cs typeface="Arial MT"/>
              </a:rPr>
              <a:t>i</a:t>
            </a:r>
            <a:r>
              <a:rPr sz="2660" spc="-145" dirty="0">
                <a:latin typeface="+mj-lt"/>
                <a:cs typeface="Arial MT"/>
              </a:rPr>
              <a:t>n</a:t>
            </a:r>
            <a:r>
              <a:rPr sz="2660" spc="-121" dirty="0">
                <a:latin typeface="+mj-lt"/>
                <a:cs typeface="Arial MT"/>
              </a:rPr>
              <a:t>g</a:t>
            </a:r>
            <a:endParaRPr sz="2660" dirty="0">
              <a:latin typeface="+mj-l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3031" y="3177969"/>
            <a:ext cx="444532" cy="444532"/>
          </a:xfrm>
          <a:custGeom>
            <a:avLst/>
            <a:gdLst/>
            <a:ahLst/>
            <a:cxnLst/>
            <a:rect l="l" t="t" r="r" b="b"/>
            <a:pathLst>
              <a:path w="367664" h="367664">
                <a:moveTo>
                  <a:pt x="183603" y="0"/>
                </a:moveTo>
                <a:lnTo>
                  <a:pt x="136086" y="6297"/>
                </a:lnTo>
                <a:lnTo>
                  <a:pt x="91808" y="24472"/>
                </a:lnTo>
                <a:lnTo>
                  <a:pt x="53694" y="53681"/>
                </a:lnTo>
                <a:lnTo>
                  <a:pt x="24485" y="91795"/>
                </a:lnTo>
                <a:lnTo>
                  <a:pt x="6303" y="136074"/>
                </a:lnTo>
                <a:lnTo>
                  <a:pt x="0" y="183591"/>
                </a:lnTo>
                <a:lnTo>
                  <a:pt x="1598" y="207660"/>
                </a:lnTo>
                <a:lnTo>
                  <a:pt x="13978" y="253766"/>
                </a:lnTo>
                <a:lnTo>
                  <a:pt x="37892" y="295485"/>
                </a:lnTo>
                <a:lnTo>
                  <a:pt x="71721" y="329315"/>
                </a:lnTo>
                <a:lnTo>
                  <a:pt x="113441" y="353227"/>
                </a:lnTo>
                <a:lnTo>
                  <a:pt x="159541" y="365598"/>
                </a:lnTo>
                <a:lnTo>
                  <a:pt x="183603" y="367195"/>
                </a:lnTo>
                <a:lnTo>
                  <a:pt x="207666" y="365598"/>
                </a:lnTo>
                <a:lnTo>
                  <a:pt x="253766" y="353227"/>
                </a:lnTo>
                <a:lnTo>
                  <a:pt x="295487" y="329315"/>
                </a:lnTo>
                <a:lnTo>
                  <a:pt x="329320" y="295485"/>
                </a:lnTo>
                <a:lnTo>
                  <a:pt x="353229" y="253766"/>
                </a:lnTo>
                <a:lnTo>
                  <a:pt x="365608" y="207660"/>
                </a:lnTo>
                <a:lnTo>
                  <a:pt x="367207" y="183591"/>
                </a:lnTo>
                <a:lnTo>
                  <a:pt x="365608" y="159529"/>
                </a:lnTo>
                <a:lnTo>
                  <a:pt x="353229" y="113428"/>
                </a:lnTo>
                <a:lnTo>
                  <a:pt x="329320" y="71709"/>
                </a:lnTo>
                <a:lnTo>
                  <a:pt x="295487" y="37879"/>
                </a:lnTo>
                <a:lnTo>
                  <a:pt x="253766" y="13967"/>
                </a:lnTo>
                <a:lnTo>
                  <a:pt x="207666" y="1596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2117" y="3268381"/>
            <a:ext cx="325529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75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1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4496" y="3178399"/>
            <a:ext cx="443764" cy="443764"/>
          </a:xfrm>
          <a:custGeom>
            <a:avLst/>
            <a:gdLst/>
            <a:ahLst/>
            <a:cxnLst/>
            <a:rect l="l" t="t" r="r" b="b"/>
            <a:pathLst>
              <a:path w="367029" h="367030">
                <a:moveTo>
                  <a:pt x="183248" y="0"/>
                </a:moveTo>
                <a:lnTo>
                  <a:pt x="135904" y="6299"/>
                </a:lnTo>
                <a:lnTo>
                  <a:pt x="91808" y="24485"/>
                </a:lnTo>
                <a:lnTo>
                  <a:pt x="53689" y="53682"/>
                </a:lnTo>
                <a:lnTo>
                  <a:pt x="24485" y="91795"/>
                </a:lnTo>
                <a:lnTo>
                  <a:pt x="6303" y="135947"/>
                </a:lnTo>
                <a:lnTo>
                  <a:pt x="0" y="183603"/>
                </a:lnTo>
                <a:lnTo>
                  <a:pt x="1598" y="207510"/>
                </a:lnTo>
                <a:lnTo>
                  <a:pt x="13978" y="253566"/>
                </a:lnTo>
                <a:lnTo>
                  <a:pt x="37887" y="295130"/>
                </a:lnTo>
                <a:lnTo>
                  <a:pt x="71720" y="328959"/>
                </a:lnTo>
                <a:lnTo>
                  <a:pt x="113280" y="352871"/>
                </a:lnTo>
                <a:lnTo>
                  <a:pt x="159339" y="365242"/>
                </a:lnTo>
                <a:lnTo>
                  <a:pt x="183248" y="366839"/>
                </a:lnTo>
                <a:lnTo>
                  <a:pt x="207360" y="365242"/>
                </a:lnTo>
                <a:lnTo>
                  <a:pt x="253560" y="352871"/>
                </a:lnTo>
                <a:lnTo>
                  <a:pt x="295130" y="328959"/>
                </a:lnTo>
                <a:lnTo>
                  <a:pt x="328959" y="295130"/>
                </a:lnTo>
                <a:lnTo>
                  <a:pt x="352871" y="253566"/>
                </a:lnTo>
                <a:lnTo>
                  <a:pt x="365242" y="207510"/>
                </a:lnTo>
                <a:lnTo>
                  <a:pt x="366839" y="183603"/>
                </a:lnTo>
                <a:lnTo>
                  <a:pt x="365242" y="159334"/>
                </a:lnTo>
                <a:lnTo>
                  <a:pt x="352871" y="113275"/>
                </a:lnTo>
                <a:lnTo>
                  <a:pt x="328959" y="71709"/>
                </a:lnTo>
                <a:lnTo>
                  <a:pt x="295130" y="37885"/>
                </a:lnTo>
                <a:lnTo>
                  <a:pt x="253560" y="13973"/>
                </a:lnTo>
                <a:lnTo>
                  <a:pt x="207360" y="1597"/>
                </a:lnTo>
                <a:lnTo>
                  <a:pt x="183248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24444" y="3268381"/>
            <a:ext cx="32322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2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85087" y="3178399"/>
            <a:ext cx="444532" cy="443764"/>
          </a:xfrm>
          <a:custGeom>
            <a:avLst/>
            <a:gdLst/>
            <a:ahLst/>
            <a:cxnLst/>
            <a:rect l="l" t="t" r="r" b="b"/>
            <a:pathLst>
              <a:path w="367664" h="367030">
                <a:moveTo>
                  <a:pt x="183603" y="0"/>
                </a:moveTo>
                <a:lnTo>
                  <a:pt x="136086" y="6299"/>
                </a:lnTo>
                <a:lnTo>
                  <a:pt x="91808" y="24485"/>
                </a:lnTo>
                <a:lnTo>
                  <a:pt x="53694" y="53682"/>
                </a:lnTo>
                <a:lnTo>
                  <a:pt x="24485" y="91795"/>
                </a:lnTo>
                <a:lnTo>
                  <a:pt x="6303" y="135947"/>
                </a:lnTo>
                <a:lnTo>
                  <a:pt x="0" y="183603"/>
                </a:lnTo>
                <a:lnTo>
                  <a:pt x="1598" y="207510"/>
                </a:lnTo>
                <a:lnTo>
                  <a:pt x="13978" y="253566"/>
                </a:lnTo>
                <a:lnTo>
                  <a:pt x="37892" y="295130"/>
                </a:lnTo>
                <a:lnTo>
                  <a:pt x="71721" y="328959"/>
                </a:lnTo>
                <a:lnTo>
                  <a:pt x="113441" y="352871"/>
                </a:lnTo>
                <a:lnTo>
                  <a:pt x="159541" y="365242"/>
                </a:lnTo>
                <a:lnTo>
                  <a:pt x="183603" y="366839"/>
                </a:lnTo>
                <a:lnTo>
                  <a:pt x="207666" y="365242"/>
                </a:lnTo>
                <a:lnTo>
                  <a:pt x="253766" y="352871"/>
                </a:lnTo>
                <a:lnTo>
                  <a:pt x="295487" y="328959"/>
                </a:lnTo>
                <a:lnTo>
                  <a:pt x="329320" y="295130"/>
                </a:lnTo>
                <a:lnTo>
                  <a:pt x="353229" y="253566"/>
                </a:lnTo>
                <a:lnTo>
                  <a:pt x="365608" y="207510"/>
                </a:lnTo>
                <a:lnTo>
                  <a:pt x="367207" y="183603"/>
                </a:lnTo>
                <a:lnTo>
                  <a:pt x="365608" y="159334"/>
                </a:lnTo>
                <a:lnTo>
                  <a:pt x="353229" y="113275"/>
                </a:lnTo>
                <a:lnTo>
                  <a:pt x="329320" y="71709"/>
                </a:lnTo>
                <a:lnTo>
                  <a:pt x="295487" y="37885"/>
                </a:lnTo>
                <a:lnTo>
                  <a:pt x="253766" y="13973"/>
                </a:lnTo>
                <a:lnTo>
                  <a:pt x="207666" y="1597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45033" y="3268381"/>
            <a:ext cx="325529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75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3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06552" y="3178399"/>
            <a:ext cx="444532" cy="443764"/>
          </a:xfrm>
          <a:custGeom>
            <a:avLst/>
            <a:gdLst/>
            <a:ahLst/>
            <a:cxnLst/>
            <a:rect l="l" t="t" r="r" b="b"/>
            <a:pathLst>
              <a:path w="367664" h="367030">
                <a:moveTo>
                  <a:pt x="183603" y="0"/>
                </a:moveTo>
                <a:lnTo>
                  <a:pt x="136086" y="6299"/>
                </a:lnTo>
                <a:lnTo>
                  <a:pt x="91808" y="24485"/>
                </a:lnTo>
                <a:lnTo>
                  <a:pt x="53689" y="53682"/>
                </a:lnTo>
                <a:lnTo>
                  <a:pt x="24485" y="91795"/>
                </a:lnTo>
                <a:lnTo>
                  <a:pt x="6303" y="135947"/>
                </a:lnTo>
                <a:lnTo>
                  <a:pt x="0" y="183603"/>
                </a:lnTo>
                <a:lnTo>
                  <a:pt x="1598" y="207510"/>
                </a:lnTo>
                <a:lnTo>
                  <a:pt x="13978" y="253566"/>
                </a:lnTo>
                <a:lnTo>
                  <a:pt x="37887" y="295130"/>
                </a:lnTo>
                <a:lnTo>
                  <a:pt x="71720" y="328959"/>
                </a:lnTo>
                <a:lnTo>
                  <a:pt x="113441" y="352871"/>
                </a:lnTo>
                <a:lnTo>
                  <a:pt x="159541" y="365242"/>
                </a:lnTo>
                <a:lnTo>
                  <a:pt x="183603" y="366839"/>
                </a:lnTo>
                <a:lnTo>
                  <a:pt x="207666" y="365242"/>
                </a:lnTo>
                <a:lnTo>
                  <a:pt x="253766" y="352871"/>
                </a:lnTo>
                <a:lnTo>
                  <a:pt x="295485" y="328959"/>
                </a:lnTo>
                <a:lnTo>
                  <a:pt x="329315" y="295130"/>
                </a:lnTo>
                <a:lnTo>
                  <a:pt x="353229" y="253566"/>
                </a:lnTo>
                <a:lnTo>
                  <a:pt x="365608" y="207510"/>
                </a:lnTo>
                <a:lnTo>
                  <a:pt x="367207" y="183603"/>
                </a:lnTo>
                <a:lnTo>
                  <a:pt x="365608" y="159334"/>
                </a:lnTo>
                <a:lnTo>
                  <a:pt x="353229" y="113275"/>
                </a:lnTo>
                <a:lnTo>
                  <a:pt x="329315" y="71709"/>
                </a:lnTo>
                <a:lnTo>
                  <a:pt x="295485" y="37885"/>
                </a:lnTo>
                <a:lnTo>
                  <a:pt x="253766" y="13973"/>
                </a:lnTo>
                <a:lnTo>
                  <a:pt x="207666" y="1597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6928" y="3268381"/>
            <a:ext cx="32322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4</a:t>
            </a:r>
            <a:endParaRPr sz="1209">
              <a:latin typeface="+mj-lt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28018" y="3177969"/>
            <a:ext cx="444532" cy="444532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183603" y="0"/>
                </a:moveTo>
                <a:lnTo>
                  <a:pt x="136080" y="6297"/>
                </a:lnTo>
                <a:lnTo>
                  <a:pt x="91795" y="24472"/>
                </a:lnTo>
                <a:lnTo>
                  <a:pt x="53682" y="53681"/>
                </a:lnTo>
                <a:lnTo>
                  <a:pt x="24485" y="91795"/>
                </a:lnTo>
                <a:lnTo>
                  <a:pt x="6299" y="136074"/>
                </a:lnTo>
                <a:lnTo>
                  <a:pt x="0" y="183591"/>
                </a:lnTo>
                <a:lnTo>
                  <a:pt x="1597" y="207660"/>
                </a:lnTo>
                <a:lnTo>
                  <a:pt x="13973" y="253766"/>
                </a:lnTo>
                <a:lnTo>
                  <a:pt x="37885" y="295485"/>
                </a:lnTo>
                <a:lnTo>
                  <a:pt x="71709" y="329315"/>
                </a:lnTo>
                <a:lnTo>
                  <a:pt x="113430" y="353227"/>
                </a:lnTo>
                <a:lnTo>
                  <a:pt x="159539" y="365598"/>
                </a:lnTo>
                <a:lnTo>
                  <a:pt x="183603" y="367195"/>
                </a:lnTo>
                <a:lnTo>
                  <a:pt x="207666" y="365598"/>
                </a:lnTo>
                <a:lnTo>
                  <a:pt x="253766" y="353227"/>
                </a:lnTo>
                <a:lnTo>
                  <a:pt x="295485" y="329315"/>
                </a:lnTo>
                <a:lnTo>
                  <a:pt x="329315" y="295485"/>
                </a:lnTo>
                <a:lnTo>
                  <a:pt x="353227" y="253766"/>
                </a:lnTo>
                <a:lnTo>
                  <a:pt x="365598" y="207660"/>
                </a:lnTo>
                <a:lnTo>
                  <a:pt x="367195" y="183591"/>
                </a:lnTo>
                <a:lnTo>
                  <a:pt x="365598" y="159529"/>
                </a:lnTo>
                <a:lnTo>
                  <a:pt x="353227" y="113428"/>
                </a:lnTo>
                <a:lnTo>
                  <a:pt x="329315" y="71709"/>
                </a:lnTo>
                <a:lnTo>
                  <a:pt x="295485" y="37879"/>
                </a:lnTo>
                <a:lnTo>
                  <a:pt x="253766" y="13967"/>
                </a:lnTo>
                <a:lnTo>
                  <a:pt x="207666" y="1596"/>
                </a:lnTo>
                <a:lnTo>
                  <a:pt x="183603" y="0"/>
                </a:lnTo>
                <a:close/>
              </a:path>
            </a:pathLst>
          </a:custGeom>
          <a:solidFill>
            <a:srgbClr val="E02128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87534" y="3268381"/>
            <a:ext cx="325529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75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5</a:t>
            </a:r>
            <a:endParaRPr sz="1209">
              <a:latin typeface="+mj-lt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128650" y="3178399"/>
            <a:ext cx="2664889" cy="443764"/>
            <a:chOff x="5895987" y="2628007"/>
            <a:chExt cx="2204085" cy="367030"/>
          </a:xfrm>
        </p:grpSpPr>
        <p:sp>
          <p:nvSpPr>
            <p:cNvPr id="26" name="object 26"/>
            <p:cNvSpPr/>
            <p:nvPr/>
          </p:nvSpPr>
          <p:spPr>
            <a:xfrm>
              <a:off x="5914085" y="2811242"/>
              <a:ext cx="584200" cy="0"/>
            </a:xfrm>
            <a:custGeom>
              <a:avLst/>
              <a:gdLst/>
              <a:ahLst/>
              <a:cxnLst/>
              <a:rect l="l" t="t" r="r" b="b"/>
              <a:pathLst>
                <a:path w="584200">
                  <a:moveTo>
                    <a:pt x="0" y="0"/>
                  </a:moveTo>
                  <a:lnTo>
                    <a:pt x="583920" y="0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487922" y="273528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85"/>
                  </a:lnTo>
                  <a:lnTo>
                    <a:pt x="152273" y="7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732801" y="2628007"/>
              <a:ext cx="367665" cy="367030"/>
            </a:xfrm>
            <a:custGeom>
              <a:avLst/>
              <a:gdLst/>
              <a:ahLst/>
              <a:cxnLst/>
              <a:rect l="l" t="t" r="r" b="b"/>
              <a:pathLst>
                <a:path w="367665" h="367030">
                  <a:moveTo>
                    <a:pt x="183603" y="0"/>
                  </a:moveTo>
                  <a:lnTo>
                    <a:pt x="136075" y="6299"/>
                  </a:lnTo>
                  <a:lnTo>
                    <a:pt x="91795" y="24485"/>
                  </a:lnTo>
                  <a:lnTo>
                    <a:pt x="53681" y="53682"/>
                  </a:lnTo>
                  <a:lnTo>
                    <a:pt x="24472" y="91795"/>
                  </a:lnTo>
                  <a:lnTo>
                    <a:pt x="6297" y="135947"/>
                  </a:lnTo>
                  <a:lnTo>
                    <a:pt x="0" y="183603"/>
                  </a:lnTo>
                  <a:lnTo>
                    <a:pt x="1596" y="207510"/>
                  </a:lnTo>
                  <a:lnTo>
                    <a:pt x="13967" y="253566"/>
                  </a:lnTo>
                  <a:lnTo>
                    <a:pt x="37879" y="295130"/>
                  </a:lnTo>
                  <a:lnTo>
                    <a:pt x="71709" y="328959"/>
                  </a:lnTo>
                  <a:lnTo>
                    <a:pt x="113429" y="352871"/>
                  </a:lnTo>
                  <a:lnTo>
                    <a:pt x="159534" y="365242"/>
                  </a:lnTo>
                  <a:lnTo>
                    <a:pt x="183603" y="366839"/>
                  </a:lnTo>
                  <a:lnTo>
                    <a:pt x="207666" y="365242"/>
                  </a:lnTo>
                  <a:lnTo>
                    <a:pt x="253766" y="352871"/>
                  </a:lnTo>
                  <a:lnTo>
                    <a:pt x="295485" y="328959"/>
                  </a:lnTo>
                  <a:lnTo>
                    <a:pt x="329315" y="295130"/>
                  </a:lnTo>
                  <a:lnTo>
                    <a:pt x="353227" y="253566"/>
                  </a:lnTo>
                  <a:lnTo>
                    <a:pt x="365598" y="207510"/>
                  </a:lnTo>
                  <a:lnTo>
                    <a:pt x="367195" y="183603"/>
                  </a:lnTo>
                  <a:lnTo>
                    <a:pt x="365598" y="159334"/>
                  </a:lnTo>
                  <a:lnTo>
                    <a:pt x="353227" y="113275"/>
                  </a:lnTo>
                  <a:lnTo>
                    <a:pt x="329315" y="71709"/>
                  </a:lnTo>
                  <a:lnTo>
                    <a:pt x="295485" y="37885"/>
                  </a:lnTo>
                  <a:lnTo>
                    <a:pt x="253766" y="13973"/>
                  </a:lnTo>
                  <a:lnTo>
                    <a:pt x="207666" y="1597"/>
                  </a:lnTo>
                  <a:lnTo>
                    <a:pt x="183603" y="0"/>
                  </a:lnTo>
                  <a:close/>
                </a:path>
              </a:pathLst>
            </a:custGeom>
            <a:solidFill>
              <a:srgbClr val="E02128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409860" y="3268381"/>
            <a:ext cx="323226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51" dirty="0">
                <a:solidFill>
                  <a:srgbClr val="FFFFFF"/>
                </a:solidFill>
                <a:latin typeface="+mj-lt"/>
                <a:cs typeface="Trebuchet MS"/>
              </a:rPr>
              <a:t>S</a:t>
            </a:r>
            <a:r>
              <a:rPr sz="1209" spc="-181" dirty="0">
                <a:solidFill>
                  <a:srgbClr val="FFFFFF"/>
                </a:solidFill>
                <a:latin typeface="+mj-lt"/>
                <a:cs typeface="Trebuchet MS"/>
              </a:rPr>
              <a:t>t</a:t>
            </a:r>
            <a:r>
              <a:rPr sz="1209" spc="-230" dirty="0">
                <a:solidFill>
                  <a:srgbClr val="FFFFFF"/>
                </a:solidFill>
                <a:latin typeface="+mj-lt"/>
                <a:cs typeface="Trebuchet MS"/>
              </a:rPr>
              <a:t>e</a:t>
            </a:r>
            <a:r>
              <a:rPr sz="1209" spc="-193" dirty="0">
                <a:solidFill>
                  <a:srgbClr val="FFFFFF"/>
                </a:solidFill>
                <a:latin typeface="+mj-lt"/>
                <a:cs typeface="Trebuchet MS"/>
              </a:rPr>
              <a:t>p</a:t>
            </a:r>
            <a:r>
              <a:rPr sz="1209" spc="-187" dirty="0">
                <a:solidFill>
                  <a:srgbClr val="FFFFFF"/>
                </a:solidFill>
                <a:latin typeface="+mj-lt"/>
                <a:cs typeface="Trebuchet MS"/>
              </a:rPr>
              <a:t> </a:t>
            </a:r>
            <a:r>
              <a:rPr sz="1209" spc="-169" dirty="0">
                <a:solidFill>
                  <a:srgbClr val="FFFFFF"/>
                </a:solidFill>
                <a:latin typeface="+mj-lt"/>
                <a:cs typeface="Trebuchet MS"/>
              </a:rPr>
              <a:t>6</a:t>
            </a:r>
            <a:endParaRPr sz="1209">
              <a:latin typeface="+mj-lt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13843" y="3010705"/>
            <a:ext cx="7736699" cy="482152"/>
            <a:chOff x="1334782" y="2489310"/>
            <a:chExt cx="6398895" cy="398780"/>
          </a:xfrm>
        </p:grpSpPr>
        <p:sp>
          <p:nvSpPr>
            <p:cNvPr id="31" name="object 31"/>
            <p:cNvSpPr/>
            <p:nvPr/>
          </p:nvSpPr>
          <p:spPr>
            <a:xfrm>
              <a:off x="2635923" y="2811242"/>
              <a:ext cx="582930" cy="635"/>
            </a:xfrm>
            <a:custGeom>
              <a:avLst/>
              <a:gdLst/>
              <a:ahLst/>
              <a:cxnLst/>
              <a:rect l="l" t="t" r="r" b="b"/>
              <a:pathLst>
                <a:path w="582930" h="635">
                  <a:moveTo>
                    <a:pt x="-17999" y="184"/>
                  </a:moveTo>
                  <a:lnTo>
                    <a:pt x="600840" y="184"/>
                  </a:lnTo>
                </a:path>
              </a:pathLst>
            </a:custGeom>
            <a:ln w="36367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209404" y="273528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85"/>
                  </a:lnTo>
                  <a:lnTo>
                    <a:pt x="152273" y="7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728161" y="2811242"/>
              <a:ext cx="584200" cy="0"/>
            </a:xfrm>
            <a:custGeom>
              <a:avLst/>
              <a:gdLst/>
              <a:ahLst/>
              <a:cxnLst/>
              <a:rect l="l" t="t" r="r" b="b"/>
              <a:pathLst>
                <a:path w="584200">
                  <a:moveTo>
                    <a:pt x="0" y="0"/>
                  </a:moveTo>
                  <a:lnTo>
                    <a:pt x="583920" y="0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301998" y="273528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285"/>
                  </a:lnTo>
                  <a:lnTo>
                    <a:pt x="152285" y="7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821123" y="2811242"/>
              <a:ext cx="584200" cy="0"/>
            </a:xfrm>
            <a:custGeom>
              <a:avLst/>
              <a:gdLst/>
              <a:ahLst/>
              <a:cxnLst/>
              <a:rect l="l" t="t" r="r" b="b"/>
              <a:pathLst>
                <a:path w="584200">
                  <a:moveTo>
                    <a:pt x="0" y="0"/>
                  </a:moveTo>
                  <a:lnTo>
                    <a:pt x="583920" y="0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007034" y="2811242"/>
              <a:ext cx="583565" cy="635"/>
            </a:xfrm>
            <a:custGeom>
              <a:avLst/>
              <a:gdLst/>
              <a:ahLst/>
              <a:cxnLst/>
              <a:rect l="l" t="t" r="r" b="b"/>
              <a:pathLst>
                <a:path w="583565" h="635">
                  <a:moveTo>
                    <a:pt x="-17999" y="184"/>
                  </a:moveTo>
                  <a:lnTo>
                    <a:pt x="601209" y="184"/>
                  </a:lnTo>
                </a:path>
              </a:pathLst>
            </a:custGeom>
            <a:ln w="36367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394960" y="2735283"/>
              <a:ext cx="2338705" cy="152400"/>
            </a:xfrm>
            <a:custGeom>
              <a:avLst/>
              <a:gdLst/>
              <a:ahLst/>
              <a:cxnLst/>
              <a:rect l="l" t="t" r="r" b="b"/>
              <a:pathLst>
                <a:path w="2338704" h="152400">
                  <a:moveTo>
                    <a:pt x="152285" y="75958"/>
                  </a:moveTo>
                  <a:lnTo>
                    <a:pt x="0" y="0"/>
                  </a:lnTo>
                  <a:lnTo>
                    <a:pt x="0" y="152285"/>
                  </a:lnTo>
                  <a:lnTo>
                    <a:pt x="152285" y="75958"/>
                  </a:lnTo>
                  <a:close/>
                </a:path>
                <a:path w="2338704" h="152400">
                  <a:moveTo>
                    <a:pt x="2338197" y="75958"/>
                  </a:moveTo>
                  <a:lnTo>
                    <a:pt x="2185924" y="0"/>
                  </a:lnTo>
                  <a:lnTo>
                    <a:pt x="2185924" y="152285"/>
                  </a:lnTo>
                  <a:lnTo>
                    <a:pt x="2338197" y="7595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352880" y="2507407"/>
              <a:ext cx="774065" cy="302260"/>
            </a:xfrm>
            <a:custGeom>
              <a:avLst/>
              <a:gdLst/>
              <a:ahLst/>
              <a:cxnLst/>
              <a:rect l="l" t="t" r="r" b="b"/>
              <a:pathLst>
                <a:path w="774064" h="302260">
                  <a:moveTo>
                    <a:pt x="0" y="0"/>
                  </a:moveTo>
                  <a:lnTo>
                    <a:pt x="8568" y="60225"/>
                  </a:lnTo>
                  <a:lnTo>
                    <a:pt x="34276" y="112898"/>
                  </a:lnTo>
                  <a:lnTo>
                    <a:pt x="77125" y="158364"/>
                  </a:lnTo>
                  <a:lnTo>
                    <a:pt x="137118" y="196968"/>
                  </a:lnTo>
                  <a:lnTo>
                    <a:pt x="173544" y="213805"/>
                  </a:lnTo>
                  <a:lnTo>
                    <a:pt x="214258" y="229055"/>
                  </a:lnTo>
                  <a:lnTo>
                    <a:pt x="259258" y="242762"/>
                  </a:lnTo>
                  <a:lnTo>
                    <a:pt x="308547" y="254970"/>
                  </a:lnTo>
                  <a:lnTo>
                    <a:pt x="362123" y="265720"/>
                  </a:lnTo>
                  <a:lnTo>
                    <a:pt x="419987" y="275057"/>
                  </a:lnTo>
                  <a:lnTo>
                    <a:pt x="482140" y="283023"/>
                  </a:lnTo>
                  <a:lnTo>
                    <a:pt x="548583" y="289662"/>
                  </a:lnTo>
                  <a:lnTo>
                    <a:pt x="619314" y="295016"/>
                  </a:lnTo>
                  <a:lnTo>
                    <a:pt x="694335" y="299129"/>
                  </a:lnTo>
                  <a:lnTo>
                    <a:pt x="773645" y="302044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115718" y="2733125"/>
              <a:ext cx="153670" cy="152400"/>
            </a:xfrm>
            <a:custGeom>
              <a:avLst/>
              <a:gdLst/>
              <a:ahLst/>
              <a:cxnLst/>
              <a:rect l="l" t="t" r="r" b="b"/>
              <a:pathLst>
                <a:path w="153669" h="152400">
                  <a:moveTo>
                    <a:pt x="2158" y="0"/>
                  </a:moveTo>
                  <a:lnTo>
                    <a:pt x="0" y="152285"/>
                  </a:lnTo>
                  <a:lnTo>
                    <a:pt x="153365" y="784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366609" y="2689475"/>
            <a:ext cx="537431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369" dirty="0">
                <a:solidFill>
                  <a:srgbClr val="E02128"/>
                </a:solidFill>
                <a:latin typeface="+mj-lt"/>
                <a:cs typeface="Arial MT"/>
              </a:rPr>
              <a:t>S</a:t>
            </a:r>
            <a:r>
              <a:rPr sz="1693" spc="-375" dirty="0">
                <a:solidFill>
                  <a:srgbClr val="E02128"/>
                </a:solidFill>
                <a:latin typeface="+mj-lt"/>
                <a:cs typeface="Arial MT"/>
              </a:rPr>
              <a:t>T</a:t>
            </a:r>
            <a:r>
              <a:rPr sz="1693" spc="-193" dirty="0">
                <a:solidFill>
                  <a:srgbClr val="E02128"/>
                </a:solidFill>
                <a:latin typeface="+mj-lt"/>
                <a:cs typeface="Arial MT"/>
              </a:rPr>
              <a:t>A</a:t>
            </a:r>
            <a:r>
              <a:rPr sz="1693" spc="-326" dirty="0">
                <a:solidFill>
                  <a:srgbClr val="E02128"/>
                </a:solidFill>
                <a:latin typeface="+mj-lt"/>
                <a:cs typeface="Arial MT"/>
              </a:rPr>
              <a:t>RT</a:t>
            </a:r>
            <a:endParaRPr sz="1693">
              <a:latin typeface="+mj-l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527622" y="3924321"/>
            <a:ext cx="386950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363" dirty="0">
                <a:solidFill>
                  <a:srgbClr val="E02128"/>
                </a:solidFill>
                <a:latin typeface="+mj-lt"/>
                <a:cs typeface="Arial MT"/>
              </a:rPr>
              <a:t>E</a:t>
            </a:r>
            <a:r>
              <a:rPr sz="1693" spc="-212" dirty="0">
                <a:solidFill>
                  <a:srgbClr val="E02128"/>
                </a:solidFill>
                <a:latin typeface="+mj-lt"/>
                <a:cs typeface="Arial MT"/>
              </a:rPr>
              <a:t>ND</a:t>
            </a:r>
            <a:endParaRPr sz="1693">
              <a:latin typeface="+mj-l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771565" y="3378062"/>
            <a:ext cx="1008066" cy="555857"/>
            <a:chOff x="8081898" y="2793145"/>
            <a:chExt cx="833755" cy="459740"/>
          </a:xfrm>
        </p:grpSpPr>
        <p:sp>
          <p:nvSpPr>
            <p:cNvPr id="43" name="object 43"/>
            <p:cNvSpPr/>
            <p:nvPr/>
          </p:nvSpPr>
          <p:spPr>
            <a:xfrm>
              <a:off x="8099996" y="2811242"/>
              <a:ext cx="744855" cy="302260"/>
            </a:xfrm>
            <a:custGeom>
              <a:avLst/>
              <a:gdLst/>
              <a:ahLst/>
              <a:cxnLst/>
              <a:rect l="l" t="t" r="r" b="b"/>
              <a:pathLst>
                <a:path w="744854" h="302260">
                  <a:moveTo>
                    <a:pt x="0" y="0"/>
                  </a:moveTo>
                  <a:lnTo>
                    <a:pt x="82050" y="930"/>
                  </a:lnTo>
                  <a:lnTo>
                    <a:pt x="157859" y="3721"/>
                  </a:lnTo>
                  <a:lnTo>
                    <a:pt x="227699" y="8373"/>
                  </a:lnTo>
                  <a:lnTo>
                    <a:pt x="291844" y="14888"/>
                  </a:lnTo>
                  <a:lnTo>
                    <a:pt x="350565" y="23266"/>
                  </a:lnTo>
                  <a:lnTo>
                    <a:pt x="404137" y="33507"/>
                  </a:lnTo>
                  <a:lnTo>
                    <a:pt x="452830" y="45613"/>
                  </a:lnTo>
                  <a:lnTo>
                    <a:pt x="496918" y="59584"/>
                  </a:lnTo>
                  <a:lnTo>
                    <a:pt x="536673" y="75422"/>
                  </a:lnTo>
                  <a:lnTo>
                    <a:pt x="572368" y="93125"/>
                  </a:lnTo>
                  <a:lnTo>
                    <a:pt x="632669" y="134136"/>
                  </a:lnTo>
                  <a:lnTo>
                    <a:pt x="680002" y="182622"/>
                  </a:lnTo>
                  <a:lnTo>
                    <a:pt x="716547" y="238589"/>
                  </a:lnTo>
                  <a:lnTo>
                    <a:pt x="731456" y="269380"/>
                  </a:lnTo>
                  <a:lnTo>
                    <a:pt x="744486" y="302044"/>
                  </a:lnTo>
                </a:path>
              </a:pathLst>
            </a:custGeom>
            <a:ln w="35999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765641" y="3089525"/>
              <a:ext cx="149860" cy="163195"/>
            </a:xfrm>
            <a:custGeom>
              <a:avLst/>
              <a:gdLst/>
              <a:ahLst/>
              <a:cxnLst/>
              <a:rect l="l" t="t" r="r" b="b"/>
              <a:pathLst>
                <a:path w="149859" h="163195">
                  <a:moveTo>
                    <a:pt x="149758" y="0"/>
                  </a:moveTo>
                  <a:lnTo>
                    <a:pt x="0" y="26289"/>
                  </a:lnTo>
                  <a:lnTo>
                    <a:pt x="101523" y="163080"/>
                  </a:lnTo>
                  <a:lnTo>
                    <a:pt x="14975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574712" y="4370912"/>
            <a:ext cx="1423424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260" dirty="0">
                <a:latin typeface="+mj-lt"/>
                <a:cs typeface="Arial MT"/>
              </a:rPr>
              <a:t>Re</a:t>
            </a:r>
            <a:r>
              <a:rPr sz="2176" spc="-121" dirty="0">
                <a:latin typeface="+mj-lt"/>
                <a:cs typeface="Arial MT"/>
              </a:rPr>
              <a:t>t</a:t>
            </a:r>
            <a:r>
              <a:rPr sz="2176" spc="-79" dirty="0">
                <a:latin typeface="+mj-lt"/>
                <a:cs typeface="Arial MT"/>
              </a:rPr>
              <a:t>r</a:t>
            </a:r>
            <a:r>
              <a:rPr sz="2176" spc="-18" dirty="0">
                <a:latin typeface="+mj-lt"/>
                <a:cs typeface="Arial MT"/>
              </a:rPr>
              <a:t>i</a:t>
            </a:r>
            <a:r>
              <a:rPr sz="2176" spc="-181" dirty="0">
                <a:latin typeface="+mj-lt"/>
                <a:cs typeface="Arial MT"/>
              </a:rPr>
              <a:t>ev</a:t>
            </a:r>
            <a:r>
              <a:rPr sz="2176" spc="-212" dirty="0">
                <a:latin typeface="+mj-lt"/>
                <a:cs typeface="Arial MT"/>
              </a:rPr>
              <a:t>e</a:t>
            </a:r>
            <a:r>
              <a:rPr sz="2176" spc="-187" dirty="0">
                <a:latin typeface="+mj-lt"/>
                <a:cs typeface="Arial MT"/>
              </a:rPr>
              <a:t> </a:t>
            </a:r>
            <a:r>
              <a:rPr sz="2176" spc="-109" dirty="0">
                <a:latin typeface="+mj-lt"/>
                <a:cs typeface="Arial MT"/>
              </a:rPr>
              <a:t>d</a:t>
            </a:r>
            <a:r>
              <a:rPr sz="2176" spc="-260" dirty="0">
                <a:latin typeface="+mj-lt"/>
                <a:cs typeface="Arial MT"/>
              </a:rPr>
              <a:t>a</a:t>
            </a:r>
            <a:r>
              <a:rPr sz="2176" spc="60" dirty="0">
                <a:latin typeface="+mj-lt"/>
                <a:cs typeface="Arial MT"/>
              </a:rPr>
              <a:t>t</a:t>
            </a:r>
            <a:r>
              <a:rPr sz="2176" spc="-242" dirty="0">
                <a:latin typeface="+mj-lt"/>
                <a:cs typeface="Arial MT"/>
              </a:rPr>
              <a:t>a</a:t>
            </a:r>
            <a:endParaRPr sz="2176">
              <a:latin typeface="+mj-l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45748" y="1846800"/>
            <a:ext cx="839160" cy="632480"/>
          </a:xfrm>
          <a:prstGeom prst="rect">
            <a:avLst/>
          </a:prstGeom>
        </p:spPr>
        <p:txBody>
          <a:bodyPr vert="horz" wrap="square" lIns="0" tIns="67563" rIns="0" bIns="0" rtlCol="0">
            <a:spAutoFit/>
          </a:bodyPr>
          <a:lstStyle/>
          <a:p>
            <a:pPr marL="15356" marR="6142" indent="36853">
              <a:lnSpc>
                <a:spcPts val="2201"/>
              </a:lnSpc>
              <a:spcBef>
                <a:spcPts val="532"/>
              </a:spcBef>
            </a:pPr>
            <a:r>
              <a:rPr sz="2176" spc="-67" dirty="0">
                <a:latin typeface="+mj-lt"/>
                <a:cs typeface="Arial MT"/>
              </a:rPr>
              <a:t>Import </a:t>
            </a:r>
            <a:r>
              <a:rPr sz="2176" spc="-592" dirty="0">
                <a:latin typeface="+mj-lt"/>
                <a:cs typeface="Arial MT"/>
              </a:rPr>
              <a:t> </a:t>
            </a:r>
            <a:r>
              <a:rPr sz="2176" spc="-242" dirty="0">
                <a:latin typeface="+mj-lt"/>
                <a:cs typeface="Arial MT"/>
              </a:rPr>
              <a:t>a</a:t>
            </a:r>
            <a:r>
              <a:rPr sz="2176" spc="-97" dirty="0">
                <a:latin typeface="+mj-lt"/>
                <a:cs typeface="Arial MT"/>
              </a:rPr>
              <a:t>nd</a:t>
            </a:r>
            <a:r>
              <a:rPr sz="2176" spc="-193" dirty="0">
                <a:latin typeface="+mj-lt"/>
                <a:cs typeface="Arial MT"/>
              </a:rPr>
              <a:t> </a:t>
            </a:r>
            <a:r>
              <a:rPr sz="2176" spc="-12" dirty="0">
                <a:latin typeface="+mj-lt"/>
                <a:cs typeface="Arial MT"/>
              </a:rPr>
              <a:t>i</a:t>
            </a:r>
            <a:r>
              <a:rPr sz="2176" spc="-54" dirty="0">
                <a:latin typeface="+mj-lt"/>
                <a:cs typeface="Arial MT"/>
              </a:rPr>
              <a:t>ni</a:t>
            </a:r>
            <a:r>
              <a:rPr sz="2176" spc="60" dirty="0">
                <a:latin typeface="+mj-lt"/>
                <a:cs typeface="Arial MT"/>
              </a:rPr>
              <a:t>t</a:t>
            </a:r>
            <a:endParaRPr sz="2176">
              <a:latin typeface="+mj-l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79955" y="1934292"/>
            <a:ext cx="1603079" cy="634030"/>
          </a:xfrm>
          <a:prstGeom prst="rect">
            <a:avLst/>
          </a:prstGeom>
        </p:spPr>
        <p:txBody>
          <a:bodyPr vert="horz" wrap="square" lIns="0" tIns="69098" rIns="0" bIns="0" rtlCol="0">
            <a:spAutoFit/>
          </a:bodyPr>
          <a:lstStyle/>
          <a:p>
            <a:pPr marL="15356" marR="6142">
              <a:lnSpc>
                <a:spcPts val="2188"/>
              </a:lnSpc>
              <a:spcBef>
                <a:spcPts val="544"/>
              </a:spcBef>
            </a:pPr>
            <a:r>
              <a:rPr sz="2176" spc="-405" dirty="0">
                <a:latin typeface="+mj-lt"/>
                <a:cs typeface="Arial MT"/>
              </a:rPr>
              <a:t>P</a:t>
            </a:r>
            <a:r>
              <a:rPr sz="2176" spc="-91" dirty="0">
                <a:latin typeface="+mj-lt"/>
                <a:cs typeface="Arial MT"/>
              </a:rPr>
              <a:t>r</a:t>
            </a:r>
            <a:r>
              <a:rPr sz="2176" spc="-224" dirty="0">
                <a:latin typeface="+mj-lt"/>
                <a:cs typeface="Arial MT"/>
              </a:rPr>
              <a:t>e</a:t>
            </a:r>
            <a:r>
              <a:rPr sz="2176" spc="-79" dirty="0">
                <a:latin typeface="+mj-lt"/>
                <a:cs typeface="Arial MT"/>
              </a:rPr>
              <a:t>p</a:t>
            </a:r>
            <a:r>
              <a:rPr sz="2176" spc="-91" dirty="0">
                <a:latin typeface="+mj-lt"/>
                <a:cs typeface="Arial MT"/>
              </a:rPr>
              <a:t>r</a:t>
            </a:r>
            <a:r>
              <a:rPr sz="2176" spc="-181" dirty="0">
                <a:latin typeface="+mj-lt"/>
                <a:cs typeface="Arial MT"/>
              </a:rPr>
              <a:t>o</a:t>
            </a:r>
            <a:r>
              <a:rPr sz="2176" spc="-175" dirty="0">
                <a:latin typeface="+mj-lt"/>
                <a:cs typeface="Arial MT"/>
              </a:rPr>
              <a:t>c</a:t>
            </a:r>
            <a:r>
              <a:rPr sz="2176" spc="-254" dirty="0">
                <a:latin typeface="+mj-lt"/>
                <a:cs typeface="Arial MT"/>
              </a:rPr>
              <a:t>es</a:t>
            </a:r>
            <a:r>
              <a:rPr sz="2176" spc="-296" dirty="0">
                <a:latin typeface="+mj-lt"/>
                <a:cs typeface="Arial MT"/>
              </a:rPr>
              <a:t>s</a:t>
            </a:r>
            <a:r>
              <a:rPr sz="2176" spc="-181" dirty="0">
                <a:latin typeface="+mj-lt"/>
                <a:cs typeface="Arial MT"/>
              </a:rPr>
              <a:t> </a:t>
            </a:r>
            <a:r>
              <a:rPr sz="2176" spc="54" dirty="0">
                <a:latin typeface="+mj-lt"/>
                <a:cs typeface="Arial MT"/>
              </a:rPr>
              <a:t>t</a:t>
            </a:r>
            <a:r>
              <a:rPr sz="2176" spc="-121" dirty="0">
                <a:latin typeface="+mj-lt"/>
                <a:cs typeface="Arial MT"/>
              </a:rPr>
              <a:t>he  </a:t>
            </a:r>
            <a:r>
              <a:rPr sz="2176" spc="-97" dirty="0">
                <a:latin typeface="+mj-lt"/>
                <a:cs typeface="Arial MT"/>
              </a:rPr>
              <a:t>d</a:t>
            </a:r>
            <a:r>
              <a:rPr sz="2176" spc="-260" dirty="0">
                <a:latin typeface="+mj-lt"/>
                <a:cs typeface="Arial MT"/>
              </a:rPr>
              <a:t>a</a:t>
            </a:r>
            <a:r>
              <a:rPr sz="2176" spc="54" dirty="0">
                <a:latin typeface="+mj-lt"/>
                <a:cs typeface="Arial MT"/>
              </a:rPr>
              <a:t>t</a:t>
            </a:r>
            <a:r>
              <a:rPr sz="2176" spc="-242" dirty="0">
                <a:latin typeface="+mj-lt"/>
                <a:cs typeface="Arial MT"/>
              </a:rPr>
              <a:t>a</a:t>
            </a:r>
            <a:r>
              <a:rPr sz="2176" spc="-181" dirty="0">
                <a:latin typeface="+mj-lt"/>
                <a:cs typeface="Arial MT"/>
              </a:rPr>
              <a:t> </a:t>
            </a:r>
            <a:r>
              <a:rPr sz="2176" spc="-138" dirty="0">
                <a:latin typeface="+mj-lt"/>
                <a:cs typeface="Arial MT"/>
              </a:rPr>
              <a:t>(</a:t>
            </a:r>
            <a:r>
              <a:rPr sz="2176" spc="-91" dirty="0">
                <a:latin typeface="+mj-lt"/>
                <a:cs typeface="Arial MT"/>
              </a:rPr>
              <a:t>p</a:t>
            </a:r>
            <a:r>
              <a:rPr sz="2176" spc="-242" dirty="0">
                <a:latin typeface="+mj-lt"/>
                <a:cs typeface="Arial MT"/>
              </a:rPr>
              <a:t>a</a:t>
            </a:r>
            <a:r>
              <a:rPr sz="2176" spc="-109" dirty="0">
                <a:latin typeface="+mj-lt"/>
                <a:cs typeface="Arial MT"/>
              </a:rPr>
              <a:t>d</a:t>
            </a:r>
            <a:r>
              <a:rPr sz="2176" spc="-97" dirty="0">
                <a:latin typeface="+mj-lt"/>
                <a:cs typeface="Arial MT"/>
              </a:rPr>
              <a:t>d</a:t>
            </a:r>
            <a:r>
              <a:rPr sz="2176" spc="-18" dirty="0">
                <a:latin typeface="+mj-lt"/>
                <a:cs typeface="Arial MT"/>
              </a:rPr>
              <a:t>i</a:t>
            </a:r>
            <a:r>
              <a:rPr sz="2176" spc="-91" dirty="0">
                <a:latin typeface="+mj-lt"/>
                <a:cs typeface="Arial MT"/>
              </a:rPr>
              <a:t>n</a:t>
            </a:r>
            <a:r>
              <a:rPr sz="2176" spc="-115" dirty="0">
                <a:latin typeface="+mj-lt"/>
                <a:cs typeface="Arial MT"/>
              </a:rPr>
              <a:t>g)</a:t>
            </a:r>
            <a:endParaRPr sz="2176">
              <a:latin typeface="+mj-l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961450" y="2541743"/>
            <a:ext cx="2659514" cy="1869491"/>
            <a:chOff x="2449366" y="2101439"/>
            <a:chExt cx="2199640" cy="1546225"/>
          </a:xfrm>
        </p:grpSpPr>
        <p:sp>
          <p:nvSpPr>
            <p:cNvPr id="49" name="object 49"/>
            <p:cNvSpPr/>
            <p:nvPr/>
          </p:nvSpPr>
          <p:spPr>
            <a:xfrm>
              <a:off x="3544925" y="2994491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56"/>
                  </a:moveTo>
                  <a:lnTo>
                    <a:pt x="3239" y="11156"/>
                  </a:lnTo>
                </a:path>
              </a:pathLst>
            </a:custGeom>
            <a:ln w="2231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544925" y="3038052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19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544925" y="307729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8997"/>
                  </a:moveTo>
                  <a:lnTo>
                    <a:pt x="3239" y="8997"/>
                  </a:lnTo>
                </a:path>
              </a:pathLst>
            </a:custGeom>
            <a:ln w="179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544925" y="3111851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3239" y="10617"/>
                  </a:moveTo>
                  <a:lnTo>
                    <a:pt x="3239" y="10617"/>
                  </a:lnTo>
                </a:path>
              </a:pathLst>
            </a:custGeom>
            <a:ln w="2123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544925" y="3153964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21"/>
                  </a:moveTo>
                  <a:lnTo>
                    <a:pt x="3239" y="9721"/>
                  </a:lnTo>
                </a:path>
              </a:pathLst>
            </a:custGeom>
            <a:ln w="1944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3544925" y="3190693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15"/>
                  </a:moveTo>
                  <a:lnTo>
                    <a:pt x="3239" y="9715"/>
                  </a:lnTo>
                </a:path>
              </a:pathLst>
            </a:custGeom>
            <a:ln w="1943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544925" y="323064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8997"/>
                  </a:moveTo>
                  <a:lnTo>
                    <a:pt x="3239" y="8997"/>
                  </a:lnTo>
                </a:path>
              </a:pathLst>
            </a:custGeom>
            <a:ln w="179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544925" y="326844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9182"/>
                  </a:moveTo>
                  <a:lnTo>
                    <a:pt x="3239" y="9182"/>
                  </a:lnTo>
                </a:path>
              </a:pathLst>
            </a:custGeom>
            <a:ln w="1836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544925" y="3305895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5" h="19050">
                  <a:moveTo>
                    <a:pt x="0" y="0"/>
                  </a:moveTo>
                  <a:lnTo>
                    <a:pt x="0" y="6476"/>
                  </a:lnTo>
                  <a:lnTo>
                    <a:pt x="355" y="12230"/>
                  </a:lnTo>
                  <a:lnTo>
                    <a:pt x="355" y="18719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545281" y="334404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9004"/>
                  </a:moveTo>
                  <a:lnTo>
                    <a:pt x="3239" y="9004"/>
                  </a:lnTo>
                </a:path>
              </a:pathLst>
            </a:custGeom>
            <a:ln w="1800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545281" y="3382209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h="17779">
                  <a:moveTo>
                    <a:pt x="-3239" y="8820"/>
                  </a:moveTo>
                  <a:lnTo>
                    <a:pt x="3239" y="8820"/>
                  </a:lnTo>
                </a:path>
              </a:pathLst>
            </a:custGeom>
            <a:ln w="1764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545281" y="342037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15"/>
                  </a:moveTo>
                  <a:lnTo>
                    <a:pt x="3239" y="9715"/>
                  </a:lnTo>
                </a:path>
              </a:pathLst>
            </a:custGeom>
            <a:ln w="1943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545281" y="3457088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21"/>
                  </a:moveTo>
                  <a:lnTo>
                    <a:pt x="3239" y="9721"/>
                  </a:lnTo>
                </a:path>
              </a:pathLst>
            </a:custGeom>
            <a:ln w="1944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545281" y="3497411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3239" y="10617"/>
                  </a:moveTo>
                  <a:lnTo>
                    <a:pt x="3239" y="10617"/>
                  </a:lnTo>
                </a:path>
              </a:pathLst>
            </a:custGeom>
            <a:ln w="2123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545281" y="3535574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h="17779">
                  <a:moveTo>
                    <a:pt x="-3239" y="8820"/>
                  </a:moveTo>
                  <a:lnTo>
                    <a:pt x="3239" y="8820"/>
                  </a:lnTo>
                </a:path>
              </a:pathLst>
            </a:custGeom>
            <a:ln w="1764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545281" y="3572290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20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3545281" y="361369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56"/>
                  </a:moveTo>
                  <a:lnTo>
                    <a:pt x="3239" y="11156"/>
                  </a:lnTo>
                </a:path>
              </a:pathLst>
            </a:custGeom>
            <a:ln w="2231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452858" y="2104932"/>
              <a:ext cx="0" cy="523240"/>
            </a:xfrm>
            <a:custGeom>
              <a:avLst/>
              <a:gdLst/>
              <a:ahLst/>
              <a:cxnLst/>
              <a:rect l="l" t="t" r="r" b="b"/>
              <a:pathLst>
                <a:path h="523239">
                  <a:moveTo>
                    <a:pt x="0" y="0"/>
                  </a:moveTo>
                  <a:lnTo>
                    <a:pt x="0" y="523074"/>
                  </a:lnTo>
                </a:path>
              </a:pathLst>
            </a:custGeom>
            <a:ln w="6479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636795" y="2176928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63"/>
                  </a:moveTo>
                  <a:lnTo>
                    <a:pt x="3239" y="11163"/>
                  </a:lnTo>
                </a:path>
              </a:pathLst>
            </a:custGeom>
            <a:ln w="2232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636795" y="221976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4636795" y="2255770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19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636795" y="229644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8997"/>
                  </a:moveTo>
                  <a:lnTo>
                    <a:pt x="3239" y="8997"/>
                  </a:lnTo>
                </a:path>
              </a:pathLst>
            </a:custGeom>
            <a:ln w="179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4636795" y="2334243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0"/>
                  </a:moveTo>
                  <a:lnTo>
                    <a:pt x="0" y="7200"/>
                  </a:lnTo>
                  <a:lnTo>
                    <a:pt x="368" y="13322"/>
                  </a:lnTo>
                  <a:lnTo>
                    <a:pt x="368" y="19088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637163" y="237276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9182"/>
                  </a:moveTo>
                  <a:lnTo>
                    <a:pt x="3239" y="9182"/>
                  </a:lnTo>
                </a:path>
              </a:pathLst>
            </a:custGeom>
            <a:ln w="1836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4637519" y="2409846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4637519" y="2448365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5" h="18414">
                  <a:moveTo>
                    <a:pt x="0" y="0"/>
                  </a:moveTo>
                  <a:lnTo>
                    <a:pt x="0" y="5397"/>
                  </a:lnTo>
                  <a:lnTo>
                    <a:pt x="355" y="11518"/>
                  </a:lnTo>
                  <a:lnTo>
                    <a:pt x="355" y="18008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4637874" y="248725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h="17780">
                  <a:moveTo>
                    <a:pt x="-3239" y="8636"/>
                  </a:moveTo>
                  <a:lnTo>
                    <a:pt x="3239" y="8636"/>
                  </a:lnTo>
                </a:path>
              </a:pathLst>
            </a:custGeom>
            <a:ln w="172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637874" y="2524324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3239" y="10623"/>
                  </a:moveTo>
                  <a:lnTo>
                    <a:pt x="3239" y="10623"/>
                  </a:lnTo>
                </a:path>
              </a:pathLst>
            </a:custGeom>
            <a:ln w="2124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4637874" y="256284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9182"/>
                  </a:moveTo>
                  <a:lnTo>
                    <a:pt x="3239" y="9182"/>
                  </a:lnTo>
                </a:path>
              </a:pathLst>
            </a:custGeom>
            <a:ln w="1836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4637874" y="2601362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h="22225">
                  <a:moveTo>
                    <a:pt x="-3239" y="10985"/>
                  </a:moveTo>
                  <a:lnTo>
                    <a:pt x="3239" y="10985"/>
                  </a:lnTo>
                </a:path>
              </a:pathLst>
            </a:custGeom>
            <a:ln w="219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pic>
        <p:nvPicPr>
          <p:cNvPr id="79" name="object 7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4697" y="4949494"/>
            <a:ext cx="301636" cy="299901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6557254" y="4868971"/>
            <a:ext cx="780810" cy="399234"/>
            <a:chOff x="5423395" y="4026251"/>
            <a:chExt cx="645795" cy="330200"/>
          </a:xfrm>
        </p:grpSpPr>
        <p:sp>
          <p:nvSpPr>
            <p:cNvPr id="81" name="object 81"/>
            <p:cNvSpPr/>
            <p:nvPr/>
          </p:nvSpPr>
          <p:spPr>
            <a:xfrm>
              <a:off x="5559844" y="4067285"/>
              <a:ext cx="370205" cy="248285"/>
            </a:xfrm>
            <a:custGeom>
              <a:avLst/>
              <a:gdLst/>
              <a:ahLst/>
              <a:cxnLst/>
              <a:rect l="l" t="t" r="r" b="b"/>
              <a:pathLst>
                <a:path w="370204" h="248285">
                  <a:moveTo>
                    <a:pt x="0" y="61569"/>
                  </a:moveTo>
                  <a:lnTo>
                    <a:pt x="122758" y="0"/>
                  </a:lnTo>
                </a:path>
                <a:path w="370204" h="248285">
                  <a:moveTo>
                    <a:pt x="0" y="61569"/>
                  </a:moveTo>
                  <a:lnTo>
                    <a:pt x="122758" y="122758"/>
                  </a:lnTo>
                </a:path>
                <a:path w="370204" h="248285">
                  <a:moveTo>
                    <a:pt x="0" y="61569"/>
                  </a:moveTo>
                  <a:lnTo>
                    <a:pt x="122758" y="247688"/>
                  </a:lnTo>
                </a:path>
                <a:path w="370204" h="248285">
                  <a:moveTo>
                    <a:pt x="0" y="186486"/>
                  </a:moveTo>
                  <a:lnTo>
                    <a:pt x="122758" y="0"/>
                  </a:lnTo>
                </a:path>
                <a:path w="370204" h="248285">
                  <a:moveTo>
                    <a:pt x="0" y="186486"/>
                  </a:moveTo>
                  <a:lnTo>
                    <a:pt x="122758" y="122758"/>
                  </a:lnTo>
                </a:path>
                <a:path w="370204" h="248285">
                  <a:moveTo>
                    <a:pt x="0" y="186486"/>
                  </a:moveTo>
                  <a:lnTo>
                    <a:pt x="122758" y="247688"/>
                  </a:lnTo>
                </a:path>
                <a:path w="370204" h="248285">
                  <a:moveTo>
                    <a:pt x="370077" y="186486"/>
                  </a:moveTo>
                  <a:lnTo>
                    <a:pt x="247675" y="247688"/>
                  </a:lnTo>
                </a:path>
                <a:path w="370204" h="248285">
                  <a:moveTo>
                    <a:pt x="370077" y="186486"/>
                  </a:moveTo>
                  <a:lnTo>
                    <a:pt x="247675" y="122758"/>
                  </a:lnTo>
                </a:path>
                <a:path w="370204" h="248285">
                  <a:moveTo>
                    <a:pt x="370077" y="186486"/>
                  </a:moveTo>
                  <a:lnTo>
                    <a:pt x="247675" y="0"/>
                  </a:lnTo>
                </a:path>
                <a:path w="370204" h="248285">
                  <a:moveTo>
                    <a:pt x="370077" y="61569"/>
                  </a:moveTo>
                  <a:lnTo>
                    <a:pt x="247675" y="247688"/>
                  </a:lnTo>
                </a:path>
                <a:path w="370204" h="248285">
                  <a:moveTo>
                    <a:pt x="370077" y="61569"/>
                  </a:moveTo>
                  <a:lnTo>
                    <a:pt x="247675" y="122758"/>
                  </a:lnTo>
                </a:path>
                <a:path w="370204" h="248285">
                  <a:moveTo>
                    <a:pt x="370077" y="61569"/>
                  </a:moveTo>
                  <a:lnTo>
                    <a:pt x="247675" y="0"/>
                  </a:lnTo>
                </a:path>
              </a:pathLst>
            </a:custGeom>
            <a:ln w="4579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5423395" y="4026251"/>
              <a:ext cx="645795" cy="330200"/>
            </a:xfrm>
            <a:custGeom>
              <a:avLst/>
              <a:gdLst/>
              <a:ahLst/>
              <a:cxnLst/>
              <a:rect l="l" t="t" r="r" b="b"/>
              <a:pathLst>
                <a:path w="645795" h="330200">
                  <a:moveTo>
                    <a:pt x="156959" y="204838"/>
                  </a:moveTo>
                  <a:lnTo>
                    <a:pt x="155359" y="197116"/>
                  </a:lnTo>
                  <a:lnTo>
                    <a:pt x="151193" y="191338"/>
                  </a:lnTo>
                  <a:lnTo>
                    <a:pt x="145415" y="187731"/>
                  </a:lnTo>
                  <a:lnTo>
                    <a:pt x="138963" y="186474"/>
                  </a:lnTo>
                  <a:lnTo>
                    <a:pt x="18364" y="186474"/>
                  </a:lnTo>
                  <a:lnTo>
                    <a:pt x="10782" y="187731"/>
                  </a:lnTo>
                  <a:lnTo>
                    <a:pt x="4991" y="191338"/>
                  </a:lnTo>
                  <a:lnTo>
                    <a:pt x="1295" y="197116"/>
                  </a:lnTo>
                  <a:lnTo>
                    <a:pt x="0" y="204838"/>
                  </a:lnTo>
                  <a:lnTo>
                    <a:pt x="0" y="250202"/>
                  </a:lnTo>
                  <a:lnTo>
                    <a:pt x="1295" y="256870"/>
                  </a:lnTo>
                  <a:lnTo>
                    <a:pt x="4991" y="262750"/>
                  </a:lnTo>
                  <a:lnTo>
                    <a:pt x="10782" y="266954"/>
                  </a:lnTo>
                  <a:lnTo>
                    <a:pt x="18364" y="268554"/>
                  </a:lnTo>
                  <a:lnTo>
                    <a:pt x="138963" y="268554"/>
                  </a:lnTo>
                  <a:lnTo>
                    <a:pt x="145415" y="266954"/>
                  </a:lnTo>
                  <a:lnTo>
                    <a:pt x="151193" y="262750"/>
                  </a:lnTo>
                  <a:lnTo>
                    <a:pt x="155359" y="256870"/>
                  </a:lnTo>
                  <a:lnTo>
                    <a:pt x="156959" y="250202"/>
                  </a:lnTo>
                  <a:lnTo>
                    <a:pt x="156959" y="204838"/>
                  </a:lnTo>
                  <a:close/>
                </a:path>
                <a:path w="645795" h="330200">
                  <a:moveTo>
                    <a:pt x="156959" y="79921"/>
                  </a:moveTo>
                  <a:lnTo>
                    <a:pt x="155359" y="73113"/>
                  </a:lnTo>
                  <a:lnTo>
                    <a:pt x="151193" y="67233"/>
                  </a:lnTo>
                  <a:lnTo>
                    <a:pt x="145415" y="63119"/>
                  </a:lnTo>
                  <a:lnTo>
                    <a:pt x="138963" y="61556"/>
                  </a:lnTo>
                  <a:lnTo>
                    <a:pt x="18364" y="61556"/>
                  </a:lnTo>
                  <a:lnTo>
                    <a:pt x="10782" y="63119"/>
                  </a:lnTo>
                  <a:lnTo>
                    <a:pt x="4991" y="67233"/>
                  </a:lnTo>
                  <a:lnTo>
                    <a:pt x="1295" y="73113"/>
                  </a:lnTo>
                  <a:lnTo>
                    <a:pt x="0" y="79921"/>
                  </a:lnTo>
                  <a:lnTo>
                    <a:pt x="0" y="125272"/>
                  </a:lnTo>
                  <a:lnTo>
                    <a:pt x="1295" y="132803"/>
                  </a:lnTo>
                  <a:lnTo>
                    <a:pt x="4991" y="138468"/>
                  </a:lnTo>
                  <a:lnTo>
                    <a:pt x="10782" y="142049"/>
                  </a:lnTo>
                  <a:lnTo>
                    <a:pt x="18364" y="143281"/>
                  </a:lnTo>
                  <a:lnTo>
                    <a:pt x="138963" y="143281"/>
                  </a:lnTo>
                  <a:lnTo>
                    <a:pt x="145415" y="142049"/>
                  </a:lnTo>
                  <a:lnTo>
                    <a:pt x="151193" y="138468"/>
                  </a:lnTo>
                  <a:lnTo>
                    <a:pt x="155359" y="132803"/>
                  </a:lnTo>
                  <a:lnTo>
                    <a:pt x="156959" y="125272"/>
                  </a:lnTo>
                  <a:lnTo>
                    <a:pt x="156959" y="79921"/>
                  </a:lnTo>
                  <a:close/>
                </a:path>
                <a:path w="645795" h="330200">
                  <a:moveTo>
                    <a:pt x="397802" y="266039"/>
                  </a:moveTo>
                  <a:lnTo>
                    <a:pt x="396240" y="258521"/>
                  </a:lnTo>
                  <a:lnTo>
                    <a:pt x="392125" y="252857"/>
                  </a:lnTo>
                  <a:lnTo>
                    <a:pt x="386257" y="249275"/>
                  </a:lnTo>
                  <a:lnTo>
                    <a:pt x="379450" y="248031"/>
                  </a:lnTo>
                  <a:lnTo>
                    <a:pt x="256679" y="248031"/>
                  </a:lnTo>
                  <a:lnTo>
                    <a:pt x="250063" y="249275"/>
                  </a:lnTo>
                  <a:lnTo>
                    <a:pt x="244309" y="252857"/>
                  </a:lnTo>
                  <a:lnTo>
                    <a:pt x="240220" y="258521"/>
                  </a:lnTo>
                  <a:lnTo>
                    <a:pt x="238683" y="266039"/>
                  </a:lnTo>
                  <a:lnTo>
                    <a:pt x="238683" y="311391"/>
                  </a:lnTo>
                  <a:lnTo>
                    <a:pt x="240220" y="318211"/>
                  </a:lnTo>
                  <a:lnTo>
                    <a:pt x="244309" y="324091"/>
                  </a:lnTo>
                  <a:lnTo>
                    <a:pt x="250063" y="328206"/>
                  </a:lnTo>
                  <a:lnTo>
                    <a:pt x="256679" y="329755"/>
                  </a:lnTo>
                  <a:lnTo>
                    <a:pt x="379450" y="329755"/>
                  </a:lnTo>
                  <a:lnTo>
                    <a:pt x="386257" y="328206"/>
                  </a:lnTo>
                  <a:lnTo>
                    <a:pt x="392125" y="324091"/>
                  </a:lnTo>
                  <a:lnTo>
                    <a:pt x="396240" y="318211"/>
                  </a:lnTo>
                  <a:lnTo>
                    <a:pt x="397802" y="311391"/>
                  </a:lnTo>
                  <a:lnTo>
                    <a:pt x="397802" y="266039"/>
                  </a:lnTo>
                  <a:close/>
                </a:path>
                <a:path w="645795" h="330200">
                  <a:moveTo>
                    <a:pt x="397802" y="141122"/>
                  </a:moveTo>
                  <a:lnTo>
                    <a:pt x="396240" y="134518"/>
                  </a:lnTo>
                  <a:lnTo>
                    <a:pt x="392125" y="128752"/>
                  </a:lnTo>
                  <a:lnTo>
                    <a:pt x="386257" y="124663"/>
                  </a:lnTo>
                  <a:lnTo>
                    <a:pt x="379450" y="123113"/>
                  </a:lnTo>
                  <a:lnTo>
                    <a:pt x="256679" y="123113"/>
                  </a:lnTo>
                  <a:lnTo>
                    <a:pt x="250063" y="124663"/>
                  </a:lnTo>
                  <a:lnTo>
                    <a:pt x="244309" y="128752"/>
                  </a:lnTo>
                  <a:lnTo>
                    <a:pt x="240220" y="134518"/>
                  </a:lnTo>
                  <a:lnTo>
                    <a:pt x="238683" y="141122"/>
                  </a:lnTo>
                  <a:lnTo>
                    <a:pt x="238683" y="189001"/>
                  </a:lnTo>
                  <a:lnTo>
                    <a:pt x="240220" y="195618"/>
                  </a:lnTo>
                  <a:lnTo>
                    <a:pt x="244309" y="201371"/>
                  </a:lnTo>
                  <a:lnTo>
                    <a:pt x="250063" y="205460"/>
                  </a:lnTo>
                  <a:lnTo>
                    <a:pt x="256679" y="206997"/>
                  </a:lnTo>
                  <a:lnTo>
                    <a:pt x="379450" y="206997"/>
                  </a:lnTo>
                  <a:lnTo>
                    <a:pt x="386257" y="205460"/>
                  </a:lnTo>
                  <a:lnTo>
                    <a:pt x="392125" y="201371"/>
                  </a:lnTo>
                  <a:lnTo>
                    <a:pt x="396240" y="195618"/>
                  </a:lnTo>
                  <a:lnTo>
                    <a:pt x="397802" y="189001"/>
                  </a:lnTo>
                  <a:lnTo>
                    <a:pt x="397802" y="141122"/>
                  </a:lnTo>
                  <a:close/>
                </a:path>
                <a:path w="645795" h="330200">
                  <a:moveTo>
                    <a:pt x="397802" y="18351"/>
                  </a:moveTo>
                  <a:lnTo>
                    <a:pt x="396240" y="10782"/>
                  </a:lnTo>
                  <a:lnTo>
                    <a:pt x="392125" y="5003"/>
                  </a:lnTo>
                  <a:lnTo>
                    <a:pt x="386257" y="1308"/>
                  </a:lnTo>
                  <a:lnTo>
                    <a:pt x="379450" y="0"/>
                  </a:lnTo>
                  <a:lnTo>
                    <a:pt x="256679" y="0"/>
                  </a:lnTo>
                  <a:lnTo>
                    <a:pt x="250063" y="1308"/>
                  </a:lnTo>
                  <a:lnTo>
                    <a:pt x="244309" y="5003"/>
                  </a:lnTo>
                  <a:lnTo>
                    <a:pt x="240220" y="10782"/>
                  </a:lnTo>
                  <a:lnTo>
                    <a:pt x="238683" y="18351"/>
                  </a:lnTo>
                  <a:lnTo>
                    <a:pt x="238683" y="63715"/>
                  </a:lnTo>
                  <a:lnTo>
                    <a:pt x="240220" y="71450"/>
                  </a:lnTo>
                  <a:lnTo>
                    <a:pt x="244309" y="77228"/>
                  </a:lnTo>
                  <a:lnTo>
                    <a:pt x="250063" y="80835"/>
                  </a:lnTo>
                  <a:lnTo>
                    <a:pt x="256679" y="82080"/>
                  </a:lnTo>
                  <a:lnTo>
                    <a:pt x="379450" y="82080"/>
                  </a:lnTo>
                  <a:lnTo>
                    <a:pt x="386257" y="80835"/>
                  </a:lnTo>
                  <a:lnTo>
                    <a:pt x="392125" y="77228"/>
                  </a:lnTo>
                  <a:lnTo>
                    <a:pt x="396240" y="71450"/>
                  </a:lnTo>
                  <a:lnTo>
                    <a:pt x="397802" y="63715"/>
                  </a:lnTo>
                  <a:lnTo>
                    <a:pt x="397802" y="18351"/>
                  </a:lnTo>
                  <a:close/>
                </a:path>
                <a:path w="645795" h="330200">
                  <a:moveTo>
                    <a:pt x="645490" y="204838"/>
                  </a:moveTo>
                  <a:lnTo>
                    <a:pt x="643877" y="197116"/>
                  </a:lnTo>
                  <a:lnTo>
                    <a:pt x="639673" y="191338"/>
                  </a:lnTo>
                  <a:lnTo>
                    <a:pt x="633793" y="187731"/>
                  </a:lnTo>
                  <a:lnTo>
                    <a:pt x="627126" y="186474"/>
                  </a:lnTo>
                  <a:lnTo>
                    <a:pt x="504367" y="186474"/>
                  </a:lnTo>
                  <a:lnTo>
                    <a:pt x="497751" y="187731"/>
                  </a:lnTo>
                  <a:lnTo>
                    <a:pt x="491985" y="191338"/>
                  </a:lnTo>
                  <a:lnTo>
                    <a:pt x="487895" y="197116"/>
                  </a:lnTo>
                  <a:lnTo>
                    <a:pt x="486359" y="204838"/>
                  </a:lnTo>
                  <a:lnTo>
                    <a:pt x="486359" y="250202"/>
                  </a:lnTo>
                  <a:lnTo>
                    <a:pt x="487895" y="256870"/>
                  </a:lnTo>
                  <a:lnTo>
                    <a:pt x="491985" y="262750"/>
                  </a:lnTo>
                  <a:lnTo>
                    <a:pt x="497751" y="266954"/>
                  </a:lnTo>
                  <a:lnTo>
                    <a:pt x="504367" y="268554"/>
                  </a:lnTo>
                  <a:lnTo>
                    <a:pt x="627126" y="268554"/>
                  </a:lnTo>
                  <a:lnTo>
                    <a:pt x="633793" y="266954"/>
                  </a:lnTo>
                  <a:lnTo>
                    <a:pt x="639673" y="262750"/>
                  </a:lnTo>
                  <a:lnTo>
                    <a:pt x="643877" y="256870"/>
                  </a:lnTo>
                  <a:lnTo>
                    <a:pt x="645490" y="250202"/>
                  </a:lnTo>
                  <a:lnTo>
                    <a:pt x="645490" y="204838"/>
                  </a:lnTo>
                  <a:close/>
                </a:path>
                <a:path w="645795" h="330200">
                  <a:moveTo>
                    <a:pt x="645490" y="79921"/>
                  </a:moveTo>
                  <a:lnTo>
                    <a:pt x="643877" y="73113"/>
                  </a:lnTo>
                  <a:lnTo>
                    <a:pt x="639673" y="67233"/>
                  </a:lnTo>
                  <a:lnTo>
                    <a:pt x="633793" y="63119"/>
                  </a:lnTo>
                  <a:lnTo>
                    <a:pt x="627126" y="61556"/>
                  </a:lnTo>
                  <a:lnTo>
                    <a:pt x="504367" y="61556"/>
                  </a:lnTo>
                  <a:lnTo>
                    <a:pt x="497751" y="63119"/>
                  </a:lnTo>
                  <a:lnTo>
                    <a:pt x="491985" y="67233"/>
                  </a:lnTo>
                  <a:lnTo>
                    <a:pt x="487895" y="73113"/>
                  </a:lnTo>
                  <a:lnTo>
                    <a:pt x="486359" y="79921"/>
                  </a:lnTo>
                  <a:lnTo>
                    <a:pt x="486359" y="125272"/>
                  </a:lnTo>
                  <a:lnTo>
                    <a:pt x="487895" y="132803"/>
                  </a:lnTo>
                  <a:lnTo>
                    <a:pt x="491985" y="138468"/>
                  </a:lnTo>
                  <a:lnTo>
                    <a:pt x="497751" y="142049"/>
                  </a:lnTo>
                  <a:lnTo>
                    <a:pt x="504367" y="143281"/>
                  </a:lnTo>
                  <a:lnTo>
                    <a:pt x="627126" y="143281"/>
                  </a:lnTo>
                  <a:lnTo>
                    <a:pt x="633793" y="142049"/>
                  </a:lnTo>
                  <a:lnTo>
                    <a:pt x="639673" y="138468"/>
                  </a:lnTo>
                  <a:lnTo>
                    <a:pt x="643877" y="132803"/>
                  </a:lnTo>
                  <a:lnTo>
                    <a:pt x="645490" y="125272"/>
                  </a:lnTo>
                  <a:lnTo>
                    <a:pt x="645490" y="79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7873497" y="1478847"/>
            <a:ext cx="743190" cy="547412"/>
            <a:chOff x="6512038" y="1222336"/>
            <a:chExt cx="614680" cy="452755"/>
          </a:xfrm>
        </p:grpSpPr>
        <p:sp>
          <p:nvSpPr>
            <p:cNvPr id="84" name="object 84"/>
            <p:cNvSpPr/>
            <p:nvPr/>
          </p:nvSpPr>
          <p:spPr>
            <a:xfrm>
              <a:off x="6643077" y="1399688"/>
              <a:ext cx="353060" cy="235585"/>
            </a:xfrm>
            <a:custGeom>
              <a:avLst/>
              <a:gdLst/>
              <a:ahLst/>
              <a:cxnLst/>
              <a:rect l="l" t="t" r="r" b="b"/>
              <a:pathLst>
                <a:path w="353059" h="235585">
                  <a:moveTo>
                    <a:pt x="0" y="59397"/>
                  </a:moveTo>
                  <a:lnTo>
                    <a:pt x="117360" y="0"/>
                  </a:lnTo>
                </a:path>
                <a:path w="353059" h="235585">
                  <a:moveTo>
                    <a:pt x="0" y="59397"/>
                  </a:moveTo>
                  <a:lnTo>
                    <a:pt x="117360" y="117360"/>
                  </a:lnTo>
                </a:path>
                <a:path w="353059" h="235585">
                  <a:moveTo>
                    <a:pt x="0" y="59397"/>
                  </a:moveTo>
                  <a:lnTo>
                    <a:pt x="117360" y="235076"/>
                  </a:lnTo>
                </a:path>
                <a:path w="353059" h="235585">
                  <a:moveTo>
                    <a:pt x="0" y="176758"/>
                  </a:moveTo>
                  <a:lnTo>
                    <a:pt x="117360" y="0"/>
                  </a:lnTo>
                </a:path>
                <a:path w="353059" h="235585">
                  <a:moveTo>
                    <a:pt x="0" y="176758"/>
                  </a:moveTo>
                  <a:lnTo>
                    <a:pt x="117360" y="117360"/>
                  </a:lnTo>
                </a:path>
                <a:path w="353059" h="235585">
                  <a:moveTo>
                    <a:pt x="0" y="176758"/>
                  </a:moveTo>
                  <a:lnTo>
                    <a:pt x="117360" y="235076"/>
                  </a:lnTo>
                </a:path>
                <a:path w="353059" h="235585">
                  <a:moveTo>
                    <a:pt x="352437" y="176758"/>
                  </a:moveTo>
                  <a:lnTo>
                    <a:pt x="235076" y="235076"/>
                  </a:lnTo>
                </a:path>
                <a:path w="353059" h="235585">
                  <a:moveTo>
                    <a:pt x="352437" y="176758"/>
                  </a:moveTo>
                  <a:lnTo>
                    <a:pt x="235076" y="117360"/>
                  </a:lnTo>
                </a:path>
                <a:path w="353059" h="235585">
                  <a:moveTo>
                    <a:pt x="352437" y="176758"/>
                  </a:moveTo>
                  <a:lnTo>
                    <a:pt x="235076" y="0"/>
                  </a:lnTo>
                </a:path>
                <a:path w="353059" h="235585">
                  <a:moveTo>
                    <a:pt x="352437" y="59397"/>
                  </a:moveTo>
                  <a:lnTo>
                    <a:pt x="235076" y="235076"/>
                  </a:lnTo>
                </a:path>
                <a:path w="353059" h="235585">
                  <a:moveTo>
                    <a:pt x="352437" y="59397"/>
                  </a:moveTo>
                  <a:lnTo>
                    <a:pt x="235076" y="117360"/>
                  </a:lnTo>
                </a:path>
                <a:path w="353059" h="235585">
                  <a:moveTo>
                    <a:pt x="352437" y="59397"/>
                  </a:moveTo>
                  <a:lnTo>
                    <a:pt x="235076" y="0"/>
                  </a:lnTo>
                </a:path>
              </a:pathLst>
            </a:custGeom>
            <a:ln w="4427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6512039" y="1360813"/>
              <a:ext cx="614680" cy="314325"/>
            </a:xfrm>
            <a:custGeom>
              <a:avLst/>
              <a:gdLst/>
              <a:ahLst/>
              <a:cxnLst/>
              <a:rect l="l" t="t" r="r" b="b"/>
              <a:pathLst>
                <a:path w="614679" h="314325">
                  <a:moveTo>
                    <a:pt x="150482" y="181432"/>
                  </a:moveTo>
                  <a:lnTo>
                    <a:pt x="144360" y="175679"/>
                  </a:lnTo>
                  <a:lnTo>
                    <a:pt x="6121" y="175679"/>
                  </a:lnTo>
                  <a:lnTo>
                    <a:pt x="0" y="181432"/>
                  </a:lnTo>
                  <a:lnTo>
                    <a:pt x="0" y="249834"/>
                  </a:lnTo>
                  <a:lnTo>
                    <a:pt x="6121" y="254520"/>
                  </a:lnTo>
                  <a:lnTo>
                    <a:pt x="138239" y="254520"/>
                  </a:lnTo>
                  <a:lnTo>
                    <a:pt x="144360" y="254520"/>
                  </a:lnTo>
                  <a:lnTo>
                    <a:pt x="150482" y="249834"/>
                  </a:lnTo>
                  <a:lnTo>
                    <a:pt x="150482" y="181432"/>
                  </a:lnTo>
                  <a:close/>
                </a:path>
                <a:path w="614679" h="314325">
                  <a:moveTo>
                    <a:pt x="150482" y="64071"/>
                  </a:moveTo>
                  <a:lnTo>
                    <a:pt x="144360" y="57950"/>
                  </a:lnTo>
                  <a:lnTo>
                    <a:pt x="6121" y="57950"/>
                  </a:lnTo>
                  <a:lnTo>
                    <a:pt x="0" y="64071"/>
                  </a:lnTo>
                  <a:lnTo>
                    <a:pt x="0" y="132473"/>
                  </a:lnTo>
                  <a:lnTo>
                    <a:pt x="6121" y="136791"/>
                  </a:lnTo>
                  <a:lnTo>
                    <a:pt x="138239" y="136791"/>
                  </a:lnTo>
                  <a:lnTo>
                    <a:pt x="144360" y="136791"/>
                  </a:lnTo>
                  <a:lnTo>
                    <a:pt x="150482" y="132473"/>
                  </a:lnTo>
                  <a:lnTo>
                    <a:pt x="150482" y="64071"/>
                  </a:lnTo>
                  <a:close/>
                </a:path>
                <a:path w="614679" h="314325">
                  <a:moveTo>
                    <a:pt x="379437" y="240830"/>
                  </a:moveTo>
                  <a:lnTo>
                    <a:pt x="373316" y="235077"/>
                  </a:lnTo>
                  <a:lnTo>
                    <a:pt x="233641" y="235077"/>
                  </a:lnTo>
                  <a:lnTo>
                    <a:pt x="229323" y="240830"/>
                  </a:lnTo>
                  <a:lnTo>
                    <a:pt x="229323" y="307797"/>
                  </a:lnTo>
                  <a:lnTo>
                    <a:pt x="233641" y="313918"/>
                  </a:lnTo>
                  <a:lnTo>
                    <a:pt x="367563" y="313918"/>
                  </a:lnTo>
                  <a:lnTo>
                    <a:pt x="373316" y="313918"/>
                  </a:lnTo>
                  <a:lnTo>
                    <a:pt x="379437" y="307797"/>
                  </a:lnTo>
                  <a:lnTo>
                    <a:pt x="379437" y="240830"/>
                  </a:lnTo>
                  <a:close/>
                </a:path>
                <a:path w="614679" h="314325">
                  <a:moveTo>
                    <a:pt x="379437" y="123469"/>
                  </a:moveTo>
                  <a:lnTo>
                    <a:pt x="373316" y="117716"/>
                  </a:lnTo>
                  <a:lnTo>
                    <a:pt x="233641" y="117716"/>
                  </a:lnTo>
                  <a:lnTo>
                    <a:pt x="229323" y="123469"/>
                  </a:lnTo>
                  <a:lnTo>
                    <a:pt x="229323" y="190436"/>
                  </a:lnTo>
                  <a:lnTo>
                    <a:pt x="233641" y="196557"/>
                  </a:lnTo>
                  <a:lnTo>
                    <a:pt x="367563" y="196557"/>
                  </a:lnTo>
                  <a:lnTo>
                    <a:pt x="373316" y="196557"/>
                  </a:lnTo>
                  <a:lnTo>
                    <a:pt x="379437" y="190436"/>
                  </a:lnTo>
                  <a:lnTo>
                    <a:pt x="379437" y="123469"/>
                  </a:lnTo>
                  <a:close/>
                </a:path>
                <a:path w="614679" h="314325">
                  <a:moveTo>
                    <a:pt x="379437" y="6108"/>
                  </a:moveTo>
                  <a:lnTo>
                    <a:pt x="373316" y="0"/>
                  </a:lnTo>
                  <a:lnTo>
                    <a:pt x="233641" y="0"/>
                  </a:lnTo>
                  <a:lnTo>
                    <a:pt x="229323" y="6108"/>
                  </a:lnTo>
                  <a:lnTo>
                    <a:pt x="229323" y="72720"/>
                  </a:lnTo>
                  <a:lnTo>
                    <a:pt x="233641" y="78828"/>
                  </a:lnTo>
                  <a:lnTo>
                    <a:pt x="367563" y="78828"/>
                  </a:lnTo>
                  <a:lnTo>
                    <a:pt x="373316" y="78828"/>
                  </a:lnTo>
                  <a:lnTo>
                    <a:pt x="379437" y="72720"/>
                  </a:lnTo>
                  <a:lnTo>
                    <a:pt x="379437" y="6108"/>
                  </a:lnTo>
                  <a:close/>
                </a:path>
                <a:path w="614679" h="314325">
                  <a:moveTo>
                    <a:pt x="614514" y="181432"/>
                  </a:moveTo>
                  <a:lnTo>
                    <a:pt x="608406" y="175679"/>
                  </a:lnTo>
                  <a:lnTo>
                    <a:pt x="470166" y="175679"/>
                  </a:lnTo>
                  <a:lnTo>
                    <a:pt x="464400" y="181432"/>
                  </a:lnTo>
                  <a:lnTo>
                    <a:pt x="464400" y="249834"/>
                  </a:lnTo>
                  <a:lnTo>
                    <a:pt x="470166" y="254520"/>
                  </a:lnTo>
                  <a:lnTo>
                    <a:pt x="602640" y="254520"/>
                  </a:lnTo>
                  <a:lnTo>
                    <a:pt x="608406" y="254520"/>
                  </a:lnTo>
                  <a:lnTo>
                    <a:pt x="614514" y="249834"/>
                  </a:lnTo>
                  <a:lnTo>
                    <a:pt x="614514" y="181432"/>
                  </a:lnTo>
                  <a:close/>
                </a:path>
                <a:path w="614679" h="314325">
                  <a:moveTo>
                    <a:pt x="614514" y="64071"/>
                  </a:moveTo>
                  <a:lnTo>
                    <a:pt x="608406" y="57950"/>
                  </a:lnTo>
                  <a:lnTo>
                    <a:pt x="470166" y="57950"/>
                  </a:lnTo>
                  <a:lnTo>
                    <a:pt x="464400" y="64071"/>
                  </a:lnTo>
                  <a:lnTo>
                    <a:pt x="464400" y="132473"/>
                  </a:lnTo>
                  <a:lnTo>
                    <a:pt x="470166" y="136791"/>
                  </a:lnTo>
                  <a:lnTo>
                    <a:pt x="602640" y="136791"/>
                  </a:lnTo>
                  <a:lnTo>
                    <a:pt x="608406" y="136791"/>
                  </a:lnTo>
                  <a:lnTo>
                    <a:pt x="614514" y="132473"/>
                  </a:lnTo>
                  <a:lnTo>
                    <a:pt x="614514" y="64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645960" y="1229762"/>
              <a:ext cx="354330" cy="168275"/>
            </a:xfrm>
            <a:custGeom>
              <a:avLst/>
              <a:gdLst/>
              <a:ahLst/>
              <a:cxnLst/>
              <a:rect l="l" t="t" r="r" b="b"/>
              <a:pathLst>
                <a:path w="354329" h="168275">
                  <a:moveTo>
                    <a:pt x="49314" y="168122"/>
                  </a:moveTo>
                  <a:lnTo>
                    <a:pt x="28396" y="153789"/>
                  </a:lnTo>
                  <a:lnTo>
                    <a:pt x="12912" y="137431"/>
                  </a:lnTo>
                  <a:lnTo>
                    <a:pt x="3301" y="119318"/>
                  </a:lnTo>
                  <a:lnTo>
                    <a:pt x="0" y="99720"/>
                  </a:lnTo>
                  <a:lnTo>
                    <a:pt x="8985" y="68198"/>
                  </a:lnTo>
                  <a:lnTo>
                    <a:pt x="34041" y="40824"/>
                  </a:lnTo>
                  <a:lnTo>
                    <a:pt x="72316" y="19238"/>
                  </a:lnTo>
                  <a:lnTo>
                    <a:pt x="120957" y="5083"/>
                  </a:lnTo>
                  <a:lnTo>
                    <a:pt x="177114" y="0"/>
                  </a:lnTo>
                  <a:lnTo>
                    <a:pt x="233276" y="5083"/>
                  </a:lnTo>
                  <a:lnTo>
                    <a:pt x="281922" y="19238"/>
                  </a:lnTo>
                  <a:lnTo>
                    <a:pt x="320198" y="40824"/>
                  </a:lnTo>
                  <a:lnTo>
                    <a:pt x="345255" y="68198"/>
                  </a:lnTo>
                  <a:lnTo>
                    <a:pt x="354241" y="99720"/>
                  </a:lnTo>
                  <a:lnTo>
                    <a:pt x="352575" y="113752"/>
                  </a:lnTo>
                  <a:lnTo>
                    <a:pt x="347668" y="126906"/>
                  </a:lnTo>
                  <a:lnTo>
                    <a:pt x="339657" y="139520"/>
                  </a:lnTo>
                  <a:lnTo>
                    <a:pt x="328675" y="151930"/>
                  </a:lnTo>
                </a:path>
              </a:pathLst>
            </a:custGeom>
            <a:ln w="14852">
              <a:solidFill>
                <a:srgbClr val="A6A8AB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939000" y="1348926"/>
              <a:ext cx="67310" cy="66040"/>
            </a:xfrm>
            <a:custGeom>
              <a:avLst/>
              <a:gdLst/>
              <a:ahLst/>
              <a:cxnLst/>
              <a:rect l="l" t="t" r="r" b="b"/>
              <a:pathLst>
                <a:path w="67309" h="66040">
                  <a:moveTo>
                    <a:pt x="19443" y="0"/>
                  </a:moveTo>
                  <a:lnTo>
                    <a:pt x="0" y="65519"/>
                  </a:lnTo>
                  <a:lnTo>
                    <a:pt x="66954" y="50761"/>
                  </a:lnTo>
                  <a:lnTo>
                    <a:pt x="19443" y="0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9098765" y="4911183"/>
            <a:ext cx="459887" cy="357775"/>
            <a:chOff x="7525436" y="4061164"/>
            <a:chExt cx="380365" cy="295910"/>
          </a:xfrm>
        </p:grpSpPr>
        <p:sp>
          <p:nvSpPr>
            <p:cNvPr id="89" name="object 89"/>
            <p:cNvSpPr/>
            <p:nvPr/>
          </p:nvSpPr>
          <p:spPr>
            <a:xfrm>
              <a:off x="7570444" y="4141453"/>
              <a:ext cx="278130" cy="177800"/>
            </a:xfrm>
            <a:custGeom>
              <a:avLst/>
              <a:gdLst/>
              <a:ahLst/>
              <a:cxnLst/>
              <a:rect l="l" t="t" r="r" b="b"/>
              <a:pathLst>
                <a:path w="278129" h="177800">
                  <a:moveTo>
                    <a:pt x="0" y="177469"/>
                  </a:moveTo>
                  <a:lnTo>
                    <a:pt x="19700" y="140323"/>
                  </a:lnTo>
                  <a:lnTo>
                    <a:pt x="44325" y="104347"/>
                  </a:lnTo>
                  <a:lnTo>
                    <a:pt x="74921" y="71198"/>
                  </a:lnTo>
                  <a:lnTo>
                    <a:pt x="112532" y="42533"/>
                  </a:lnTo>
                  <a:lnTo>
                    <a:pt x="158205" y="20007"/>
                  </a:lnTo>
                  <a:lnTo>
                    <a:pt x="212983" y="5278"/>
                  </a:lnTo>
                  <a:lnTo>
                    <a:pt x="277914" y="0"/>
                  </a:lnTo>
                </a:path>
              </a:pathLst>
            </a:custGeom>
            <a:ln w="18866">
              <a:solidFill>
                <a:srgbClr val="F16421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7547038" y="4127762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206641"/>
                  </a:moveTo>
                  <a:lnTo>
                    <a:pt x="0" y="0"/>
                  </a:lnTo>
                </a:path>
              </a:pathLst>
            </a:custGeom>
            <a:ln w="18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7525436" y="4061164"/>
              <a:ext cx="43815" cy="82550"/>
            </a:xfrm>
            <a:custGeom>
              <a:avLst/>
              <a:gdLst/>
              <a:ahLst/>
              <a:cxnLst/>
              <a:rect l="l" t="t" r="r" b="b"/>
              <a:pathLst>
                <a:path w="43815" h="82550">
                  <a:moveTo>
                    <a:pt x="21602" y="0"/>
                  </a:moveTo>
                  <a:lnTo>
                    <a:pt x="0" y="82080"/>
                  </a:lnTo>
                  <a:lnTo>
                    <a:pt x="43561" y="82080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7547038" y="4334404"/>
              <a:ext cx="292100" cy="0"/>
            </a:xfrm>
            <a:custGeom>
              <a:avLst/>
              <a:gdLst/>
              <a:ahLst/>
              <a:cxnLst/>
              <a:rect l="l" t="t" r="r" b="b"/>
              <a:pathLst>
                <a:path w="292100">
                  <a:moveTo>
                    <a:pt x="0" y="0"/>
                  </a:moveTo>
                  <a:lnTo>
                    <a:pt x="291960" y="0"/>
                  </a:lnTo>
                </a:path>
              </a:pathLst>
            </a:custGeom>
            <a:ln w="18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7823517" y="4312446"/>
              <a:ext cx="82550" cy="44450"/>
            </a:xfrm>
            <a:custGeom>
              <a:avLst/>
              <a:gdLst/>
              <a:ahLst/>
              <a:cxnLst/>
              <a:rect l="l" t="t" r="r" b="b"/>
              <a:pathLst>
                <a:path w="82550" h="44450">
                  <a:moveTo>
                    <a:pt x="0" y="0"/>
                  </a:moveTo>
                  <a:lnTo>
                    <a:pt x="0" y="44284"/>
                  </a:lnTo>
                  <a:lnTo>
                    <a:pt x="82080" y="21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194134" y="4367856"/>
            <a:ext cx="1486380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357" dirty="0">
                <a:latin typeface="+mj-lt"/>
                <a:cs typeface="Arial MT"/>
              </a:rPr>
              <a:t>B</a:t>
            </a:r>
            <a:r>
              <a:rPr sz="2176" spc="-60" dirty="0">
                <a:latin typeface="+mj-lt"/>
                <a:cs typeface="Arial MT"/>
              </a:rPr>
              <a:t>ui</a:t>
            </a:r>
            <a:r>
              <a:rPr sz="2176" spc="-48" dirty="0">
                <a:latin typeface="+mj-lt"/>
                <a:cs typeface="Arial MT"/>
              </a:rPr>
              <a:t>ld</a:t>
            </a:r>
            <a:r>
              <a:rPr sz="2176" spc="-193" dirty="0">
                <a:latin typeface="+mj-lt"/>
                <a:cs typeface="Arial MT"/>
              </a:rPr>
              <a:t> </a:t>
            </a:r>
            <a:r>
              <a:rPr sz="2176" spc="-242" dirty="0">
                <a:latin typeface="+mj-lt"/>
                <a:cs typeface="Arial MT"/>
              </a:rPr>
              <a:t>a</a:t>
            </a:r>
            <a:r>
              <a:rPr sz="2176" spc="-193" dirty="0">
                <a:latin typeface="+mj-lt"/>
                <a:cs typeface="Arial MT"/>
              </a:rPr>
              <a:t> </a:t>
            </a:r>
            <a:r>
              <a:rPr sz="2176" spc="-138" dirty="0">
                <a:latin typeface="+mj-lt"/>
                <a:cs typeface="Arial MT"/>
              </a:rPr>
              <a:t>m</a:t>
            </a:r>
            <a:r>
              <a:rPr sz="2176" spc="-115" dirty="0">
                <a:latin typeface="+mj-lt"/>
                <a:cs typeface="Arial MT"/>
              </a:rPr>
              <a:t>o</a:t>
            </a:r>
            <a:r>
              <a:rPr sz="2176" spc="-109" dirty="0">
                <a:latin typeface="+mj-lt"/>
                <a:cs typeface="Arial MT"/>
              </a:rPr>
              <a:t>del</a:t>
            </a:r>
            <a:endParaRPr sz="2176">
              <a:latin typeface="+mj-l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401111" y="2061832"/>
            <a:ext cx="1693675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453" dirty="0">
                <a:latin typeface="+mj-lt"/>
                <a:cs typeface="Arial MT"/>
              </a:rPr>
              <a:t>T</a:t>
            </a:r>
            <a:r>
              <a:rPr sz="2176" spc="-67" dirty="0">
                <a:latin typeface="+mj-lt"/>
                <a:cs typeface="Arial MT"/>
              </a:rPr>
              <a:t>r</a:t>
            </a:r>
            <a:r>
              <a:rPr sz="2176" spc="-254" dirty="0">
                <a:latin typeface="+mj-lt"/>
                <a:cs typeface="Arial MT"/>
              </a:rPr>
              <a:t>a</a:t>
            </a:r>
            <a:r>
              <a:rPr sz="2176" spc="-18" dirty="0">
                <a:latin typeface="+mj-lt"/>
                <a:cs typeface="Arial MT"/>
              </a:rPr>
              <a:t>i</a:t>
            </a:r>
            <a:r>
              <a:rPr sz="2176" spc="-103" dirty="0">
                <a:latin typeface="+mj-lt"/>
                <a:cs typeface="Arial MT"/>
              </a:rPr>
              <a:t>n</a:t>
            </a:r>
            <a:r>
              <a:rPr sz="2176" spc="-175" dirty="0">
                <a:latin typeface="+mj-lt"/>
                <a:cs typeface="Arial MT"/>
              </a:rPr>
              <a:t> </a:t>
            </a:r>
            <a:r>
              <a:rPr sz="2176" spc="54" dirty="0">
                <a:latin typeface="+mj-lt"/>
                <a:cs typeface="Arial MT"/>
              </a:rPr>
              <a:t>t</a:t>
            </a:r>
            <a:r>
              <a:rPr sz="2176" spc="-157" dirty="0">
                <a:latin typeface="+mj-lt"/>
                <a:cs typeface="Arial MT"/>
              </a:rPr>
              <a:t>he</a:t>
            </a:r>
            <a:r>
              <a:rPr sz="2176" spc="-187" dirty="0">
                <a:latin typeface="+mj-lt"/>
                <a:cs typeface="Arial MT"/>
              </a:rPr>
              <a:t> </a:t>
            </a:r>
            <a:r>
              <a:rPr sz="2176" spc="-138" dirty="0">
                <a:latin typeface="+mj-lt"/>
                <a:cs typeface="Arial MT"/>
              </a:rPr>
              <a:t>m</a:t>
            </a:r>
            <a:r>
              <a:rPr sz="2176" spc="-109" dirty="0">
                <a:latin typeface="+mj-lt"/>
                <a:cs typeface="Arial MT"/>
              </a:rPr>
              <a:t>o</a:t>
            </a:r>
            <a:r>
              <a:rPr sz="2176" spc="-121" dirty="0">
                <a:latin typeface="+mj-lt"/>
                <a:cs typeface="Arial MT"/>
              </a:rPr>
              <a:t>d</a:t>
            </a:r>
            <a:r>
              <a:rPr sz="2176" spc="-109" dirty="0">
                <a:latin typeface="+mj-lt"/>
                <a:cs typeface="Arial MT"/>
              </a:rPr>
              <a:t>el</a:t>
            </a:r>
            <a:endParaRPr sz="2176">
              <a:latin typeface="+mj-l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114748" y="4367856"/>
            <a:ext cx="92898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81" dirty="0">
                <a:latin typeface="+mj-lt"/>
                <a:cs typeface="Arial MT"/>
              </a:rPr>
              <a:t>Evaluate</a:t>
            </a:r>
            <a:endParaRPr sz="2176">
              <a:latin typeface="+mj-lt"/>
              <a:cs typeface="Arial MT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6925054" y="2499394"/>
            <a:ext cx="2658747" cy="1894059"/>
            <a:chOff x="5727596" y="2066413"/>
            <a:chExt cx="2199005" cy="1566545"/>
          </a:xfrm>
        </p:grpSpPr>
        <p:sp>
          <p:nvSpPr>
            <p:cNvPr id="98" name="object 98"/>
            <p:cNvSpPr/>
            <p:nvPr/>
          </p:nvSpPr>
          <p:spPr>
            <a:xfrm>
              <a:off x="5730836" y="2994491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56"/>
                  </a:moveTo>
                  <a:lnTo>
                    <a:pt x="3239" y="11156"/>
                  </a:lnTo>
                </a:path>
              </a:pathLst>
            </a:custGeom>
            <a:ln w="2231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5730836" y="3038052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19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34259" y="3077295"/>
              <a:ext cx="0" cy="362585"/>
            </a:xfrm>
            <a:custGeom>
              <a:avLst/>
              <a:gdLst/>
              <a:ahLst/>
              <a:cxnLst/>
              <a:rect l="l" t="t" r="r" b="b"/>
              <a:pathLst>
                <a:path h="362585">
                  <a:moveTo>
                    <a:pt x="0" y="0"/>
                  </a:moveTo>
                  <a:lnTo>
                    <a:pt x="0" y="362153"/>
                  </a:lnTo>
                </a:path>
              </a:pathLst>
            </a:custGeom>
            <a:ln w="7559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5738037" y="3457088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21"/>
                  </a:moveTo>
                  <a:lnTo>
                    <a:pt x="3239" y="9721"/>
                  </a:lnTo>
                </a:path>
              </a:pathLst>
            </a:custGeom>
            <a:ln w="1944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5738037" y="3497766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20">
                  <a:moveTo>
                    <a:pt x="-3239" y="10083"/>
                  </a:moveTo>
                  <a:lnTo>
                    <a:pt x="3239" y="10083"/>
                  </a:lnTo>
                </a:path>
              </a:pathLst>
            </a:custGeom>
            <a:ln w="2016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5738406" y="353520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9004"/>
                  </a:moveTo>
                  <a:lnTo>
                    <a:pt x="3239" y="9004"/>
                  </a:lnTo>
                </a:path>
              </a:pathLst>
            </a:custGeom>
            <a:ln w="1800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5738406" y="3572290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20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5738406" y="3614047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23798" y="2605693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56"/>
                  </a:moveTo>
                  <a:lnTo>
                    <a:pt x="3239" y="11156"/>
                  </a:lnTo>
                </a:path>
              </a:pathLst>
            </a:custGeom>
            <a:ln w="2231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23798" y="2565015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715"/>
                  </a:moveTo>
                  <a:lnTo>
                    <a:pt x="3239" y="9715"/>
                  </a:lnTo>
                </a:path>
              </a:pathLst>
            </a:custGeom>
            <a:ln w="1943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6823798" y="252901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h="17780">
                  <a:moveTo>
                    <a:pt x="-3239" y="8636"/>
                  </a:moveTo>
                  <a:lnTo>
                    <a:pt x="3239" y="8636"/>
                  </a:lnTo>
                </a:path>
              </a:pathLst>
            </a:custGeom>
            <a:ln w="172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6823798" y="2488332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3239" y="10794"/>
                  </a:moveTo>
                  <a:lnTo>
                    <a:pt x="3239" y="10794"/>
                  </a:lnTo>
                </a:path>
              </a:pathLst>
            </a:custGeom>
            <a:ln w="2159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23798" y="2451604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h="17780">
                  <a:moveTo>
                    <a:pt x="-3239" y="8642"/>
                  </a:moveTo>
                  <a:lnTo>
                    <a:pt x="3239" y="8642"/>
                  </a:lnTo>
                </a:path>
              </a:pathLst>
            </a:custGeom>
            <a:ln w="1728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6823443" y="2411650"/>
              <a:ext cx="635" cy="20320"/>
            </a:xfrm>
            <a:custGeom>
              <a:avLst/>
              <a:gdLst/>
              <a:ahLst/>
              <a:cxnLst/>
              <a:rect l="l" t="t" r="r" b="b"/>
              <a:pathLst>
                <a:path w="634" h="20319">
                  <a:moveTo>
                    <a:pt x="355" y="20154"/>
                  </a:moveTo>
                  <a:lnTo>
                    <a:pt x="355" y="12953"/>
                  </a:lnTo>
                  <a:lnTo>
                    <a:pt x="355" y="6121"/>
                  </a:lnTo>
                  <a:lnTo>
                    <a:pt x="0" y="0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6823443" y="2373854"/>
              <a:ext cx="0" cy="20955"/>
            </a:xfrm>
            <a:custGeom>
              <a:avLst/>
              <a:gdLst/>
              <a:ahLst/>
              <a:cxnLst/>
              <a:rect l="l" t="t" r="r" b="b"/>
              <a:pathLst>
                <a:path h="20955">
                  <a:moveTo>
                    <a:pt x="-3239" y="10439"/>
                  </a:moveTo>
                  <a:lnTo>
                    <a:pt x="3239" y="10439"/>
                  </a:lnTo>
                </a:path>
              </a:pathLst>
            </a:custGeom>
            <a:ln w="2087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23074" y="2336770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4" h="19050">
                  <a:moveTo>
                    <a:pt x="368" y="18719"/>
                  </a:moveTo>
                  <a:lnTo>
                    <a:pt x="368" y="11874"/>
                  </a:lnTo>
                  <a:lnTo>
                    <a:pt x="368" y="6121"/>
                  </a:lnTo>
                  <a:lnTo>
                    <a:pt x="0" y="0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6823074" y="229896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3239" y="9004"/>
                  </a:moveTo>
                  <a:lnTo>
                    <a:pt x="3239" y="9004"/>
                  </a:lnTo>
                </a:path>
              </a:pathLst>
            </a:custGeom>
            <a:ln w="1800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6822719" y="2261167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4" h="18414">
                  <a:moveTo>
                    <a:pt x="355" y="18364"/>
                  </a:moveTo>
                  <a:lnTo>
                    <a:pt x="355" y="12598"/>
                  </a:lnTo>
                  <a:lnTo>
                    <a:pt x="0" y="6845"/>
                  </a:lnTo>
                  <a:lnTo>
                    <a:pt x="0" y="0"/>
                  </a:lnTo>
                </a:path>
              </a:pathLst>
            </a:custGeom>
            <a:ln w="64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22719" y="222229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h="17780">
                  <a:moveTo>
                    <a:pt x="-3239" y="8820"/>
                  </a:moveTo>
                  <a:lnTo>
                    <a:pt x="3239" y="8820"/>
                  </a:lnTo>
                </a:path>
              </a:pathLst>
            </a:custGeom>
            <a:ln w="1764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6822719" y="2183773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19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6822719" y="2144886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-3239" y="8280"/>
                  </a:moveTo>
                  <a:lnTo>
                    <a:pt x="3239" y="8280"/>
                  </a:lnTo>
                </a:path>
              </a:pathLst>
            </a:custGeom>
            <a:ln w="1656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6822719" y="2107815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3239" y="9537"/>
                  </a:moveTo>
                  <a:lnTo>
                    <a:pt x="3239" y="9537"/>
                  </a:lnTo>
                </a:path>
              </a:pathLst>
            </a:custGeom>
            <a:ln w="190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6822719" y="2066413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-3239" y="10617"/>
                  </a:moveTo>
                  <a:lnTo>
                    <a:pt x="3239" y="10617"/>
                  </a:lnTo>
                </a:path>
              </a:pathLst>
            </a:custGeom>
            <a:ln w="2123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7916760" y="2994491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-3239" y="11156"/>
                  </a:moveTo>
                  <a:lnTo>
                    <a:pt x="3239" y="11156"/>
                  </a:lnTo>
                </a:path>
              </a:pathLst>
            </a:custGeom>
            <a:ln w="2231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7916760" y="3038052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19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7919999" y="3077295"/>
              <a:ext cx="0" cy="476250"/>
            </a:xfrm>
            <a:custGeom>
              <a:avLst/>
              <a:gdLst/>
              <a:ahLst/>
              <a:cxnLst/>
              <a:rect l="l" t="t" r="r" b="b"/>
              <a:pathLst>
                <a:path h="476250">
                  <a:moveTo>
                    <a:pt x="0" y="0"/>
                  </a:moveTo>
                  <a:lnTo>
                    <a:pt x="0" y="475919"/>
                  </a:lnTo>
                </a:path>
              </a:pathLst>
            </a:custGeom>
            <a:ln w="6835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7923237" y="3572290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h="20320">
                  <a:moveTo>
                    <a:pt x="-3239" y="10077"/>
                  </a:moveTo>
                  <a:lnTo>
                    <a:pt x="3239" y="10077"/>
                  </a:lnTo>
                </a:path>
              </a:pathLst>
            </a:custGeom>
            <a:ln w="2015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7923237" y="3614047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3239" y="9359"/>
                  </a:moveTo>
                  <a:lnTo>
                    <a:pt x="3239" y="9359"/>
                  </a:lnTo>
                </a:path>
              </a:pathLst>
            </a:custGeom>
            <a:ln w="1871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357668" y="4069311"/>
            <a:ext cx="1408836" cy="1214048"/>
          </a:xfrm>
          <a:prstGeom prst="rect">
            <a:avLst/>
          </a:prstGeom>
        </p:spPr>
        <p:txBody>
          <a:bodyPr vert="horz" wrap="square" lIns="0" tIns="59116" rIns="0" bIns="0" rtlCol="0">
            <a:spAutoFit/>
          </a:bodyPr>
          <a:lstStyle/>
          <a:p>
            <a:pPr marL="15356">
              <a:spcBef>
                <a:spcPts val="464"/>
              </a:spcBef>
            </a:pPr>
            <a:r>
              <a:rPr sz="2418" spc="-387" dirty="0">
                <a:solidFill>
                  <a:srgbClr val="E02128"/>
                </a:solidFill>
                <a:latin typeface="+mj-lt"/>
                <a:cs typeface="Arial MT"/>
              </a:rPr>
              <a:t>O</a:t>
            </a:r>
            <a:r>
              <a:rPr sz="2418" spc="-97" dirty="0">
                <a:solidFill>
                  <a:srgbClr val="E02128"/>
                </a:solidFill>
                <a:latin typeface="+mj-lt"/>
                <a:cs typeface="Arial MT"/>
              </a:rPr>
              <a:t>b</a:t>
            </a:r>
            <a:r>
              <a:rPr sz="2418" spc="12" dirty="0">
                <a:solidFill>
                  <a:srgbClr val="E02128"/>
                </a:solidFill>
                <a:latin typeface="+mj-lt"/>
                <a:cs typeface="Arial MT"/>
              </a:rPr>
              <a:t>j</a:t>
            </a:r>
            <a:r>
              <a:rPr sz="2418" spc="-236" dirty="0">
                <a:solidFill>
                  <a:srgbClr val="E02128"/>
                </a:solidFill>
                <a:latin typeface="+mj-lt"/>
                <a:cs typeface="Arial MT"/>
              </a:rPr>
              <a:t>e</a:t>
            </a:r>
            <a:r>
              <a:rPr sz="2418" u="sng" spc="-187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c</a:t>
            </a:r>
            <a:r>
              <a:rPr sz="2418" u="sng" spc="60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t</a:t>
            </a:r>
            <a:r>
              <a:rPr sz="2418" u="sng" spc="-48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i</a:t>
            </a:r>
            <a:r>
              <a:rPr sz="2418" u="sng" spc="-127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v</a:t>
            </a:r>
            <a:r>
              <a:rPr sz="2418" u="sng" spc="-284" dirty="0">
                <a:solidFill>
                  <a:srgbClr val="E02128"/>
                </a:solidFill>
                <a:uFill>
                  <a:solidFill>
                    <a:srgbClr val="DCDCDC"/>
                  </a:solidFill>
                </a:uFill>
                <a:latin typeface="+mj-lt"/>
                <a:cs typeface="Arial MT"/>
              </a:rPr>
              <a:t>es</a:t>
            </a:r>
            <a:r>
              <a:rPr sz="2418" spc="-193" dirty="0">
                <a:solidFill>
                  <a:srgbClr val="E02128"/>
                </a:solidFill>
                <a:latin typeface="+mj-lt"/>
                <a:cs typeface="Arial MT"/>
              </a:rPr>
              <a:t> </a:t>
            </a:r>
            <a:r>
              <a:rPr sz="2418" spc="-181" dirty="0">
                <a:solidFill>
                  <a:srgbClr val="E02128"/>
                </a:solidFill>
                <a:latin typeface="+mj-lt"/>
                <a:cs typeface="Arial MT"/>
              </a:rPr>
              <a:t>:</a:t>
            </a:r>
            <a:endParaRPr sz="2418" dirty="0">
              <a:latin typeface="+mj-lt"/>
              <a:cs typeface="Arial MT"/>
            </a:endParaRPr>
          </a:p>
          <a:p>
            <a:pPr marL="15356" marR="6142">
              <a:lnSpc>
                <a:spcPts val="2648"/>
              </a:lnSpc>
              <a:spcBef>
                <a:spcPts val="913"/>
              </a:spcBef>
            </a:pPr>
            <a:r>
              <a:rPr sz="2660" spc="-224" dirty="0">
                <a:latin typeface="+mj-lt"/>
                <a:cs typeface="Arial MT"/>
              </a:rPr>
              <a:t>A</a:t>
            </a:r>
            <a:r>
              <a:rPr sz="2660" spc="-193" dirty="0">
                <a:latin typeface="+mj-lt"/>
                <a:cs typeface="Arial MT"/>
              </a:rPr>
              <a:t>n</a:t>
            </a:r>
            <a:r>
              <a:rPr sz="2660" spc="-302" dirty="0">
                <a:latin typeface="+mj-lt"/>
                <a:cs typeface="Arial MT"/>
              </a:rPr>
              <a:t>a</a:t>
            </a:r>
            <a:r>
              <a:rPr sz="2660" spc="-54" dirty="0">
                <a:latin typeface="+mj-lt"/>
                <a:cs typeface="Arial MT"/>
              </a:rPr>
              <a:t>l</a:t>
            </a:r>
            <a:r>
              <a:rPr sz="2660" spc="-133" dirty="0">
                <a:latin typeface="+mj-lt"/>
                <a:cs typeface="Arial MT"/>
              </a:rPr>
              <a:t>y</a:t>
            </a:r>
            <a:r>
              <a:rPr sz="2660" spc="-260" dirty="0">
                <a:latin typeface="+mj-lt"/>
                <a:cs typeface="Arial MT"/>
              </a:rPr>
              <a:t>s</a:t>
            </a:r>
            <a:r>
              <a:rPr sz="2660" spc="-121" dirty="0">
                <a:latin typeface="+mj-lt"/>
                <a:cs typeface="Arial MT"/>
              </a:rPr>
              <a:t>i</a:t>
            </a:r>
            <a:r>
              <a:rPr sz="2660" spc="-363" dirty="0">
                <a:latin typeface="+mj-lt"/>
                <a:cs typeface="Arial MT"/>
              </a:rPr>
              <a:t>s</a:t>
            </a:r>
            <a:r>
              <a:rPr sz="2660" spc="-218" dirty="0">
                <a:latin typeface="+mj-lt"/>
                <a:cs typeface="Arial MT"/>
              </a:rPr>
              <a:t> </a:t>
            </a:r>
            <a:r>
              <a:rPr sz="2660" spc="-169" dirty="0">
                <a:latin typeface="+mj-lt"/>
                <a:cs typeface="Arial MT"/>
              </a:rPr>
              <a:t>o</a:t>
            </a:r>
            <a:r>
              <a:rPr sz="2660" spc="-18" dirty="0">
                <a:latin typeface="+mj-lt"/>
                <a:cs typeface="Arial MT"/>
              </a:rPr>
              <a:t>f  </a:t>
            </a:r>
            <a:r>
              <a:rPr sz="2660" spc="-48" dirty="0">
                <a:latin typeface="+mj-lt"/>
                <a:cs typeface="Arial MT"/>
              </a:rPr>
              <a:t>film</a:t>
            </a:r>
            <a:endParaRPr sz="2660" dirty="0">
              <a:latin typeface="+mj-lt"/>
              <a:cs typeface="Arial MT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421775" y="4484202"/>
            <a:ext cx="230327" cy="1536"/>
          </a:xfrm>
          <a:custGeom>
            <a:avLst/>
            <a:gdLst/>
            <a:ahLst/>
            <a:cxnLst/>
            <a:rect l="l" t="t" r="r" b="b"/>
            <a:pathLst>
              <a:path w="190500" h="1270">
                <a:moveTo>
                  <a:pt x="0" y="1079"/>
                </a:moveTo>
                <a:lnTo>
                  <a:pt x="190436" y="0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179650" y="1585761"/>
            <a:ext cx="738583" cy="347794"/>
          </a:xfrm>
          <a:custGeom>
            <a:avLst/>
            <a:gdLst/>
            <a:ahLst/>
            <a:cxnLst/>
            <a:rect l="l" t="t" r="r" b="b"/>
            <a:pathLst>
              <a:path w="610870" h="287655">
                <a:moveTo>
                  <a:pt x="96113" y="214566"/>
                </a:moveTo>
                <a:lnTo>
                  <a:pt x="0" y="214566"/>
                </a:lnTo>
                <a:lnTo>
                  <a:pt x="0" y="287642"/>
                </a:lnTo>
                <a:lnTo>
                  <a:pt x="96113" y="287642"/>
                </a:lnTo>
                <a:lnTo>
                  <a:pt x="96113" y="214566"/>
                </a:lnTo>
                <a:close/>
              </a:path>
              <a:path w="610870" h="287655">
                <a:moveTo>
                  <a:pt x="96113" y="107289"/>
                </a:moveTo>
                <a:lnTo>
                  <a:pt x="0" y="107289"/>
                </a:lnTo>
                <a:lnTo>
                  <a:pt x="0" y="182524"/>
                </a:lnTo>
                <a:lnTo>
                  <a:pt x="96113" y="182524"/>
                </a:lnTo>
                <a:lnTo>
                  <a:pt x="96113" y="107289"/>
                </a:lnTo>
                <a:close/>
              </a:path>
              <a:path w="610870" h="287655">
                <a:moveTo>
                  <a:pt x="96113" y="0"/>
                </a:moveTo>
                <a:lnTo>
                  <a:pt x="0" y="0"/>
                </a:lnTo>
                <a:lnTo>
                  <a:pt x="0" y="75247"/>
                </a:lnTo>
                <a:lnTo>
                  <a:pt x="96113" y="75247"/>
                </a:lnTo>
                <a:lnTo>
                  <a:pt x="96113" y="0"/>
                </a:lnTo>
                <a:close/>
              </a:path>
              <a:path w="610870" h="287655">
                <a:moveTo>
                  <a:pt x="224282" y="214566"/>
                </a:moveTo>
                <a:lnTo>
                  <a:pt x="128155" y="214566"/>
                </a:lnTo>
                <a:lnTo>
                  <a:pt x="128155" y="287642"/>
                </a:lnTo>
                <a:lnTo>
                  <a:pt x="224282" y="287642"/>
                </a:lnTo>
                <a:lnTo>
                  <a:pt x="224282" y="214566"/>
                </a:lnTo>
                <a:close/>
              </a:path>
              <a:path w="610870" h="287655">
                <a:moveTo>
                  <a:pt x="224282" y="107289"/>
                </a:moveTo>
                <a:lnTo>
                  <a:pt x="128155" y="107289"/>
                </a:lnTo>
                <a:lnTo>
                  <a:pt x="128155" y="182524"/>
                </a:lnTo>
                <a:lnTo>
                  <a:pt x="224282" y="182524"/>
                </a:lnTo>
                <a:lnTo>
                  <a:pt x="224282" y="107289"/>
                </a:lnTo>
                <a:close/>
              </a:path>
              <a:path w="610870" h="287655">
                <a:moveTo>
                  <a:pt x="224282" y="0"/>
                </a:moveTo>
                <a:lnTo>
                  <a:pt x="128155" y="0"/>
                </a:lnTo>
                <a:lnTo>
                  <a:pt x="128155" y="75247"/>
                </a:lnTo>
                <a:lnTo>
                  <a:pt x="224282" y="75247"/>
                </a:lnTo>
                <a:lnTo>
                  <a:pt x="224282" y="0"/>
                </a:lnTo>
                <a:close/>
              </a:path>
              <a:path w="610870" h="287655">
                <a:moveTo>
                  <a:pt x="352437" y="214566"/>
                </a:moveTo>
                <a:lnTo>
                  <a:pt x="256324" y="214566"/>
                </a:lnTo>
                <a:lnTo>
                  <a:pt x="256324" y="287642"/>
                </a:lnTo>
                <a:lnTo>
                  <a:pt x="352437" y="287642"/>
                </a:lnTo>
                <a:lnTo>
                  <a:pt x="352437" y="214566"/>
                </a:lnTo>
                <a:close/>
              </a:path>
              <a:path w="610870" h="287655">
                <a:moveTo>
                  <a:pt x="352437" y="107276"/>
                </a:moveTo>
                <a:lnTo>
                  <a:pt x="337312" y="107276"/>
                </a:lnTo>
                <a:lnTo>
                  <a:pt x="337312" y="122516"/>
                </a:lnTo>
                <a:lnTo>
                  <a:pt x="337312" y="166966"/>
                </a:lnTo>
                <a:lnTo>
                  <a:pt x="271437" y="166966"/>
                </a:lnTo>
                <a:lnTo>
                  <a:pt x="271437" y="122516"/>
                </a:lnTo>
                <a:lnTo>
                  <a:pt x="337312" y="122516"/>
                </a:lnTo>
                <a:lnTo>
                  <a:pt x="337312" y="107276"/>
                </a:lnTo>
                <a:lnTo>
                  <a:pt x="256324" y="107276"/>
                </a:lnTo>
                <a:lnTo>
                  <a:pt x="256324" y="122516"/>
                </a:lnTo>
                <a:lnTo>
                  <a:pt x="256324" y="166966"/>
                </a:lnTo>
                <a:lnTo>
                  <a:pt x="256324" y="182206"/>
                </a:lnTo>
                <a:lnTo>
                  <a:pt x="352437" y="182206"/>
                </a:lnTo>
                <a:lnTo>
                  <a:pt x="352437" y="167411"/>
                </a:lnTo>
                <a:lnTo>
                  <a:pt x="352437" y="166966"/>
                </a:lnTo>
                <a:lnTo>
                  <a:pt x="352437" y="122516"/>
                </a:lnTo>
                <a:lnTo>
                  <a:pt x="352437" y="107276"/>
                </a:lnTo>
                <a:close/>
              </a:path>
              <a:path w="610870" h="287655">
                <a:moveTo>
                  <a:pt x="352437" y="0"/>
                </a:moveTo>
                <a:lnTo>
                  <a:pt x="256324" y="0"/>
                </a:lnTo>
                <a:lnTo>
                  <a:pt x="256324" y="75247"/>
                </a:lnTo>
                <a:lnTo>
                  <a:pt x="352437" y="75247"/>
                </a:lnTo>
                <a:lnTo>
                  <a:pt x="352437" y="0"/>
                </a:lnTo>
                <a:close/>
              </a:path>
              <a:path w="610870" h="287655">
                <a:moveTo>
                  <a:pt x="480593" y="214566"/>
                </a:moveTo>
                <a:lnTo>
                  <a:pt x="384479" y="214566"/>
                </a:lnTo>
                <a:lnTo>
                  <a:pt x="384479" y="287642"/>
                </a:lnTo>
                <a:lnTo>
                  <a:pt x="480593" y="287642"/>
                </a:lnTo>
                <a:lnTo>
                  <a:pt x="480593" y="214566"/>
                </a:lnTo>
                <a:close/>
              </a:path>
              <a:path w="610870" h="287655">
                <a:moveTo>
                  <a:pt x="480593" y="107276"/>
                </a:moveTo>
                <a:lnTo>
                  <a:pt x="465480" y="107276"/>
                </a:lnTo>
                <a:lnTo>
                  <a:pt x="465480" y="122516"/>
                </a:lnTo>
                <a:lnTo>
                  <a:pt x="465480" y="166966"/>
                </a:lnTo>
                <a:lnTo>
                  <a:pt x="399592" y="166966"/>
                </a:lnTo>
                <a:lnTo>
                  <a:pt x="399592" y="122516"/>
                </a:lnTo>
                <a:lnTo>
                  <a:pt x="465480" y="122516"/>
                </a:lnTo>
                <a:lnTo>
                  <a:pt x="465480" y="107276"/>
                </a:lnTo>
                <a:lnTo>
                  <a:pt x="384479" y="107276"/>
                </a:lnTo>
                <a:lnTo>
                  <a:pt x="384479" y="122516"/>
                </a:lnTo>
                <a:lnTo>
                  <a:pt x="384479" y="166966"/>
                </a:lnTo>
                <a:lnTo>
                  <a:pt x="384479" y="182206"/>
                </a:lnTo>
                <a:lnTo>
                  <a:pt x="480593" y="182206"/>
                </a:lnTo>
                <a:lnTo>
                  <a:pt x="480593" y="167411"/>
                </a:lnTo>
                <a:lnTo>
                  <a:pt x="480593" y="166966"/>
                </a:lnTo>
                <a:lnTo>
                  <a:pt x="480593" y="122516"/>
                </a:lnTo>
                <a:lnTo>
                  <a:pt x="480593" y="107276"/>
                </a:lnTo>
                <a:close/>
              </a:path>
              <a:path w="610870" h="287655">
                <a:moveTo>
                  <a:pt x="480593" y="15125"/>
                </a:moveTo>
                <a:lnTo>
                  <a:pt x="465480" y="15125"/>
                </a:lnTo>
                <a:lnTo>
                  <a:pt x="465480" y="60121"/>
                </a:lnTo>
                <a:lnTo>
                  <a:pt x="480593" y="60121"/>
                </a:lnTo>
                <a:lnTo>
                  <a:pt x="480593" y="15125"/>
                </a:lnTo>
                <a:close/>
              </a:path>
              <a:path w="610870" h="287655">
                <a:moveTo>
                  <a:pt x="480593" y="596"/>
                </a:moveTo>
                <a:lnTo>
                  <a:pt x="384479" y="596"/>
                </a:lnTo>
                <a:lnTo>
                  <a:pt x="384479" y="14566"/>
                </a:lnTo>
                <a:lnTo>
                  <a:pt x="384479" y="60286"/>
                </a:lnTo>
                <a:lnTo>
                  <a:pt x="384479" y="75526"/>
                </a:lnTo>
                <a:lnTo>
                  <a:pt x="480593" y="75526"/>
                </a:lnTo>
                <a:lnTo>
                  <a:pt x="480593" y="60286"/>
                </a:lnTo>
                <a:lnTo>
                  <a:pt x="399592" y="60286"/>
                </a:lnTo>
                <a:lnTo>
                  <a:pt x="399592" y="14566"/>
                </a:lnTo>
                <a:lnTo>
                  <a:pt x="480593" y="14566"/>
                </a:lnTo>
                <a:lnTo>
                  <a:pt x="480593" y="596"/>
                </a:lnTo>
                <a:close/>
              </a:path>
              <a:path w="610870" h="287655">
                <a:moveTo>
                  <a:pt x="610552" y="213956"/>
                </a:moveTo>
                <a:lnTo>
                  <a:pt x="512635" y="213956"/>
                </a:lnTo>
                <a:lnTo>
                  <a:pt x="512635" y="229196"/>
                </a:lnTo>
                <a:lnTo>
                  <a:pt x="512635" y="272376"/>
                </a:lnTo>
                <a:lnTo>
                  <a:pt x="512635" y="287616"/>
                </a:lnTo>
                <a:lnTo>
                  <a:pt x="610552" y="287616"/>
                </a:lnTo>
                <a:lnTo>
                  <a:pt x="610552" y="272884"/>
                </a:lnTo>
                <a:lnTo>
                  <a:pt x="610552" y="272376"/>
                </a:lnTo>
                <a:lnTo>
                  <a:pt x="610552" y="229323"/>
                </a:lnTo>
                <a:lnTo>
                  <a:pt x="595439" y="229323"/>
                </a:lnTo>
                <a:lnTo>
                  <a:pt x="595439" y="272376"/>
                </a:lnTo>
                <a:lnTo>
                  <a:pt x="527392" y="272376"/>
                </a:lnTo>
                <a:lnTo>
                  <a:pt x="527392" y="229196"/>
                </a:lnTo>
                <a:lnTo>
                  <a:pt x="610552" y="229196"/>
                </a:lnTo>
                <a:lnTo>
                  <a:pt x="610552" y="213956"/>
                </a:lnTo>
                <a:close/>
              </a:path>
              <a:path w="610870" h="287655">
                <a:moveTo>
                  <a:pt x="610552" y="107276"/>
                </a:moveTo>
                <a:lnTo>
                  <a:pt x="595439" y="107276"/>
                </a:lnTo>
                <a:lnTo>
                  <a:pt x="595439" y="122516"/>
                </a:lnTo>
                <a:lnTo>
                  <a:pt x="595439" y="166966"/>
                </a:lnTo>
                <a:lnTo>
                  <a:pt x="527392" y="166966"/>
                </a:lnTo>
                <a:lnTo>
                  <a:pt x="527392" y="122516"/>
                </a:lnTo>
                <a:lnTo>
                  <a:pt x="595439" y="122516"/>
                </a:lnTo>
                <a:lnTo>
                  <a:pt x="595439" y="107276"/>
                </a:lnTo>
                <a:lnTo>
                  <a:pt x="512635" y="107276"/>
                </a:lnTo>
                <a:lnTo>
                  <a:pt x="512635" y="122516"/>
                </a:lnTo>
                <a:lnTo>
                  <a:pt x="512635" y="166966"/>
                </a:lnTo>
                <a:lnTo>
                  <a:pt x="512635" y="182206"/>
                </a:lnTo>
                <a:lnTo>
                  <a:pt x="610552" y="182206"/>
                </a:lnTo>
                <a:lnTo>
                  <a:pt x="610552" y="167411"/>
                </a:lnTo>
                <a:lnTo>
                  <a:pt x="610552" y="166966"/>
                </a:lnTo>
                <a:lnTo>
                  <a:pt x="610552" y="122516"/>
                </a:lnTo>
                <a:lnTo>
                  <a:pt x="610552" y="107276"/>
                </a:lnTo>
                <a:close/>
              </a:path>
              <a:path w="610870" h="287655">
                <a:moveTo>
                  <a:pt x="610552" y="15125"/>
                </a:moveTo>
                <a:lnTo>
                  <a:pt x="595439" y="15125"/>
                </a:lnTo>
                <a:lnTo>
                  <a:pt x="595439" y="60121"/>
                </a:lnTo>
                <a:lnTo>
                  <a:pt x="610552" y="60121"/>
                </a:lnTo>
                <a:lnTo>
                  <a:pt x="610552" y="15125"/>
                </a:lnTo>
                <a:close/>
              </a:path>
              <a:path w="610870" h="287655">
                <a:moveTo>
                  <a:pt x="610552" y="596"/>
                </a:moveTo>
                <a:lnTo>
                  <a:pt x="512635" y="596"/>
                </a:lnTo>
                <a:lnTo>
                  <a:pt x="512635" y="14566"/>
                </a:lnTo>
                <a:lnTo>
                  <a:pt x="512635" y="60286"/>
                </a:lnTo>
                <a:lnTo>
                  <a:pt x="512635" y="75526"/>
                </a:lnTo>
                <a:lnTo>
                  <a:pt x="610552" y="75526"/>
                </a:lnTo>
                <a:lnTo>
                  <a:pt x="610552" y="60286"/>
                </a:lnTo>
                <a:lnTo>
                  <a:pt x="527392" y="60286"/>
                </a:lnTo>
                <a:lnTo>
                  <a:pt x="527392" y="14566"/>
                </a:lnTo>
                <a:lnTo>
                  <a:pt x="610552" y="14566"/>
                </a:lnTo>
                <a:lnTo>
                  <a:pt x="610552" y="596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pic>
        <p:nvPicPr>
          <p:cNvPr id="129" name="object 1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62099" y="5050041"/>
            <a:ext cx="174541" cy="261590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54696" y="4978224"/>
            <a:ext cx="268116" cy="311202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4147199" y="5001287"/>
            <a:ext cx="360079" cy="360079"/>
          </a:xfrm>
          <a:custGeom>
            <a:avLst/>
            <a:gdLst/>
            <a:ahLst/>
            <a:cxnLst/>
            <a:rect l="l" t="t" r="r" b="b"/>
            <a:pathLst>
              <a:path w="297814" h="297814">
                <a:moveTo>
                  <a:pt x="87845" y="0"/>
                </a:moveTo>
                <a:lnTo>
                  <a:pt x="84962" y="0"/>
                </a:lnTo>
                <a:lnTo>
                  <a:pt x="83883" y="1079"/>
                </a:lnTo>
                <a:lnTo>
                  <a:pt x="83883" y="36715"/>
                </a:lnTo>
                <a:lnTo>
                  <a:pt x="89281" y="36715"/>
                </a:lnTo>
                <a:lnTo>
                  <a:pt x="89281" y="1079"/>
                </a:lnTo>
                <a:lnTo>
                  <a:pt x="87845" y="0"/>
                </a:lnTo>
                <a:close/>
              </a:path>
              <a:path w="297814" h="297814">
                <a:moveTo>
                  <a:pt x="255955" y="41757"/>
                </a:moveTo>
                <a:lnTo>
                  <a:pt x="41757" y="41757"/>
                </a:lnTo>
                <a:lnTo>
                  <a:pt x="41757" y="255955"/>
                </a:lnTo>
                <a:lnTo>
                  <a:pt x="255955" y="255955"/>
                </a:lnTo>
                <a:lnTo>
                  <a:pt x="255955" y="217436"/>
                </a:lnTo>
                <a:lnTo>
                  <a:pt x="81356" y="217436"/>
                </a:lnTo>
                <a:lnTo>
                  <a:pt x="80276" y="216357"/>
                </a:lnTo>
                <a:lnTo>
                  <a:pt x="80276" y="81356"/>
                </a:lnTo>
                <a:lnTo>
                  <a:pt x="81356" y="80276"/>
                </a:lnTo>
                <a:lnTo>
                  <a:pt x="255955" y="80276"/>
                </a:lnTo>
                <a:lnTo>
                  <a:pt x="255955" y="41757"/>
                </a:lnTo>
                <a:close/>
              </a:path>
              <a:path w="297814" h="297814">
                <a:moveTo>
                  <a:pt x="255955" y="80276"/>
                </a:moveTo>
                <a:lnTo>
                  <a:pt x="216357" y="80276"/>
                </a:lnTo>
                <a:lnTo>
                  <a:pt x="217436" y="81356"/>
                </a:lnTo>
                <a:lnTo>
                  <a:pt x="217436" y="216357"/>
                </a:lnTo>
                <a:lnTo>
                  <a:pt x="216357" y="217436"/>
                </a:lnTo>
                <a:lnTo>
                  <a:pt x="255955" y="217436"/>
                </a:lnTo>
                <a:lnTo>
                  <a:pt x="255955" y="80276"/>
                </a:lnTo>
                <a:close/>
              </a:path>
              <a:path w="297814" h="297814">
                <a:moveTo>
                  <a:pt x="212394" y="85318"/>
                </a:moveTo>
                <a:lnTo>
                  <a:pt x="85318" y="85318"/>
                </a:lnTo>
                <a:lnTo>
                  <a:pt x="85318" y="212407"/>
                </a:lnTo>
                <a:lnTo>
                  <a:pt x="212394" y="212407"/>
                </a:lnTo>
                <a:lnTo>
                  <a:pt x="212394" y="85318"/>
                </a:lnTo>
                <a:close/>
              </a:path>
              <a:path w="297814" h="297814">
                <a:moveTo>
                  <a:pt x="150482" y="0"/>
                </a:moveTo>
                <a:lnTo>
                  <a:pt x="147243" y="0"/>
                </a:lnTo>
                <a:lnTo>
                  <a:pt x="146164" y="1079"/>
                </a:lnTo>
                <a:lnTo>
                  <a:pt x="146164" y="36715"/>
                </a:lnTo>
                <a:lnTo>
                  <a:pt x="151561" y="36715"/>
                </a:lnTo>
                <a:lnTo>
                  <a:pt x="151561" y="1079"/>
                </a:lnTo>
                <a:lnTo>
                  <a:pt x="150482" y="0"/>
                </a:lnTo>
                <a:close/>
              </a:path>
              <a:path w="297814" h="297814">
                <a:moveTo>
                  <a:pt x="212763" y="0"/>
                </a:moveTo>
                <a:lnTo>
                  <a:pt x="209880" y="0"/>
                </a:lnTo>
                <a:lnTo>
                  <a:pt x="208445" y="1079"/>
                </a:lnTo>
                <a:lnTo>
                  <a:pt x="208445" y="36715"/>
                </a:lnTo>
                <a:lnTo>
                  <a:pt x="213842" y="36715"/>
                </a:lnTo>
                <a:lnTo>
                  <a:pt x="213842" y="1079"/>
                </a:lnTo>
                <a:lnTo>
                  <a:pt x="212763" y="0"/>
                </a:lnTo>
                <a:close/>
              </a:path>
              <a:path w="297814" h="297814">
                <a:moveTo>
                  <a:pt x="296646" y="83883"/>
                </a:moveTo>
                <a:lnTo>
                  <a:pt x="260997" y="83883"/>
                </a:lnTo>
                <a:lnTo>
                  <a:pt x="260997" y="89281"/>
                </a:lnTo>
                <a:lnTo>
                  <a:pt x="296646" y="89281"/>
                </a:lnTo>
                <a:lnTo>
                  <a:pt x="297726" y="87845"/>
                </a:lnTo>
                <a:lnTo>
                  <a:pt x="297726" y="84963"/>
                </a:lnTo>
                <a:lnTo>
                  <a:pt x="296646" y="83883"/>
                </a:lnTo>
                <a:close/>
              </a:path>
              <a:path w="297814" h="297814">
                <a:moveTo>
                  <a:pt x="296646" y="146164"/>
                </a:moveTo>
                <a:lnTo>
                  <a:pt x="260997" y="146164"/>
                </a:lnTo>
                <a:lnTo>
                  <a:pt x="260997" y="151561"/>
                </a:lnTo>
                <a:lnTo>
                  <a:pt x="296646" y="151561"/>
                </a:lnTo>
                <a:lnTo>
                  <a:pt x="297726" y="150482"/>
                </a:lnTo>
                <a:lnTo>
                  <a:pt x="297726" y="147243"/>
                </a:lnTo>
                <a:lnTo>
                  <a:pt x="296646" y="146164"/>
                </a:lnTo>
                <a:close/>
              </a:path>
              <a:path w="297814" h="297814">
                <a:moveTo>
                  <a:pt x="296646" y="208445"/>
                </a:moveTo>
                <a:lnTo>
                  <a:pt x="260997" y="208445"/>
                </a:lnTo>
                <a:lnTo>
                  <a:pt x="260997" y="213842"/>
                </a:lnTo>
                <a:lnTo>
                  <a:pt x="296646" y="213842"/>
                </a:lnTo>
                <a:lnTo>
                  <a:pt x="297726" y="212763"/>
                </a:lnTo>
                <a:lnTo>
                  <a:pt x="297726" y="209880"/>
                </a:lnTo>
                <a:lnTo>
                  <a:pt x="296646" y="208445"/>
                </a:lnTo>
                <a:close/>
              </a:path>
              <a:path w="297814" h="297814">
                <a:moveTo>
                  <a:pt x="213842" y="260997"/>
                </a:moveTo>
                <a:lnTo>
                  <a:pt x="208445" y="260997"/>
                </a:lnTo>
                <a:lnTo>
                  <a:pt x="208445" y="296646"/>
                </a:lnTo>
                <a:lnTo>
                  <a:pt x="209880" y="297726"/>
                </a:lnTo>
                <a:lnTo>
                  <a:pt x="212763" y="297726"/>
                </a:lnTo>
                <a:lnTo>
                  <a:pt x="213842" y="296646"/>
                </a:lnTo>
                <a:lnTo>
                  <a:pt x="213842" y="260997"/>
                </a:lnTo>
                <a:close/>
              </a:path>
              <a:path w="297814" h="297814">
                <a:moveTo>
                  <a:pt x="151561" y="260997"/>
                </a:moveTo>
                <a:lnTo>
                  <a:pt x="146164" y="260997"/>
                </a:lnTo>
                <a:lnTo>
                  <a:pt x="146164" y="296646"/>
                </a:lnTo>
                <a:lnTo>
                  <a:pt x="147243" y="297726"/>
                </a:lnTo>
                <a:lnTo>
                  <a:pt x="150482" y="297726"/>
                </a:lnTo>
                <a:lnTo>
                  <a:pt x="151561" y="296646"/>
                </a:lnTo>
                <a:lnTo>
                  <a:pt x="151561" y="260997"/>
                </a:lnTo>
                <a:close/>
              </a:path>
              <a:path w="297814" h="297814">
                <a:moveTo>
                  <a:pt x="89281" y="260997"/>
                </a:moveTo>
                <a:lnTo>
                  <a:pt x="83883" y="260997"/>
                </a:lnTo>
                <a:lnTo>
                  <a:pt x="83883" y="296646"/>
                </a:lnTo>
                <a:lnTo>
                  <a:pt x="84962" y="297726"/>
                </a:lnTo>
                <a:lnTo>
                  <a:pt x="87845" y="297726"/>
                </a:lnTo>
                <a:lnTo>
                  <a:pt x="89281" y="296646"/>
                </a:lnTo>
                <a:lnTo>
                  <a:pt x="89281" y="260997"/>
                </a:lnTo>
                <a:close/>
              </a:path>
              <a:path w="297814" h="297814">
                <a:moveTo>
                  <a:pt x="36715" y="208445"/>
                </a:moveTo>
                <a:lnTo>
                  <a:pt x="1079" y="208445"/>
                </a:lnTo>
                <a:lnTo>
                  <a:pt x="0" y="209880"/>
                </a:lnTo>
                <a:lnTo>
                  <a:pt x="0" y="212763"/>
                </a:lnTo>
                <a:lnTo>
                  <a:pt x="1079" y="213842"/>
                </a:lnTo>
                <a:lnTo>
                  <a:pt x="36715" y="213842"/>
                </a:lnTo>
                <a:lnTo>
                  <a:pt x="36715" y="208445"/>
                </a:lnTo>
                <a:close/>
              </a:path>
              <a:path w="297814" h="297814">
                <a:moveTo>
                  <a:pt x="36715" y="146164"/>
                </a:moveTo>
                <a:lnTo>
                  <a:pt x="1079" y="146164"/>
                </a:lnTo>
                <a:lnTo>
                  <a:pt x="0" y="147243"/>
                </a:lnTo>
                <a:lnTo>
                  <a:pt x="0" y="150482"/>
                </a:lnTo>
                <a:lnTo>
                  <a:pt x="1079" y="151561"/>
                </a:lnTo>
                <a:lnTo>
                  <a:pt x="36715" y="151561"/>
                </a:lnTo>
                <a:lnTo>
                  <a:pt x="36715" y="146164"/>
                </a:lnTo>
                <a:close/>
              </a:path>
              <a:path w="297814" h="297814">
                <a:moveTo>
                  <a:pt x="36715" y="83883"/>
                </a:moveTo>
                <a:lnTo>
                  <a:pt x="1079" y="83883"/>
                </a:lnTo>
                <a:lnTo>
                  <a:pt x="0" y="84963"/>
                </a:lnTo>
                <a:lnTo>
                  <a:pt x="0" y="87845"/>
                </a:lnTo>
                <a:lnTo>
                  <a:pt x="1079" y="89281"/>
                </a:lnTo>
                <a:lnTo>
                  <a:pt x="36715" y="89281"/>
                </a:lnTo>
                <a:lnTo>
                  <a:pt x="36715" y="83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385798" y="5284959"/>
            <a:ext cx="363150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spc="-67" dirty="0">
                <a:latin typeface="+mj-lt"/>
                <a:cs typeface="Arial MT"/>
              </a:rPr>
              <a:t>I</a:t>
            </a:r>
            <a:r>
              <a:rPr sz="1270" spc="-151" dirty="0">
                <a:latin typeface="+mj-lt"/>
                <a:cs typeface="Arial MT"/>
              </a:rPr>
              <a:t>M</a:t>
            </a:r>
            <a:r>
              <a:rPr sz="1270" spc="-145" dirty="0">
                <a:latin typeface="+mj-lt"/>
                <a:cs typeface="Arial MT"/>
              </a:rPr>
              <a:t>D</a:t>
            </a:r>
            <a:r>
              <a:rPr sz="1270" spc="-212" dirty="0">
                <a:latin typeface="+mj-lt"/>
                <a:cs typeface="Arial MT"/>
              </a:rPr>
              <a:t>B</a:t>
            </a:r>
            <a:endParaRPr sz="1270">
              <a:latin typeface="+mj-lt"/>
              <a:cs typeface="Arial MT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71917" y="4787573"/>
            <a:ext cx="195870" cy="22764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07602" y="5265934"/>
            <a:ext cx="124483" cy="167571"/>
          </a:xfrm>
          <a:prstGeom prst="rect">
            <a:avLst/>
          </a:prstGeom>
        </p:spPr>
      </p:pic>
      <p:sp>
        <p:nvSpPr>
          <p:cNvPr id="135" name="object 135"/>
          <p:cNvSpPr txBox="1"/>
          <p:nvPr/>
        </p:nvSpPr>
        <p:spPr>
          <a:xfrm>
            <a:off x="4833928" y="4999429"/>
            <a:ext cx="317084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spc="30" dirty="0">
                <a:latin typeface="+mj-lt"/>
                <a:cs typeface="Arial MT"/>
              </a:rPr>
              <a:t>t</a:t>
            </a:r>
            <a:r>
              <a:rPr sz="1270" spc="-42" dirty="0">
                <a:latin typeface="+mj-lt"/>
                <a:cs typeface="Arial MT"/>
              </a:rPr>
              <a:t>r</a:t>
            </a:r>
            <a:r>
              <a:rPr sz="1270" spc="-157" dirty="0">
                <a:latin typeface="+mj-lt"/>
                <a:cs typeface="Arial MT"/>
              </a:rPr>
              <a:t>a</a:t>
            </a:r>
            <a:r>
              <a:rPr sz="1270" spc="-36" dirty="0">
                <a:latin typeface="+mj-lt"/>
                <a:cs typeface="Arial MT"/>
              </a:rPr>
              <a:t>in</a:t>
            </a:r>
            <a:endParaRPr sz="1270">
              <a:latin typeface="+mj-lt"/>
              <a:cs typeface="Arial MT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4827832" y="5396820"/>
            <a:ext cx="261806" cy="210168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>
              <a:spcBef>
                <a:spcPts val="115"/>
              </a:spcBef>
            </a:pPr>
            <a:r>
              <a:rPr sz="1270" spc="30" dirty="0">
                <a:latin typeface="+mj-lt"/>
                <a:cs typeface="Arial MT"/>
              </a:rPr>
              <a:t>t</a:t>
            </a:r>
            <a:r>
              <a:rPr sz="1270" spc="-145" dirty="0">
                <a:latin typeface="+mj-lt"/>
                <a:cs typeface="Arial MT"/>
              </a:rPr>
              <a:t>e</a:t>
            </a:r>
            <a:r>
              <a:rPr sz="1270" spc="-169" dirty="0">
                <a:latin typeface="+mj-lt"/>
                <a:cs typeface="Arial MT"/>
              </a:rPr>
              <a:t>s</a:t>
            </a:r>
            <a:r>
              <a:rPr sz="1270" spc="36" dirty="0">
                <a:latin typeface="+mj-lt"/>
                <a:cs typeface="Arial MT"/>
              </a:rPr>
              <a:t>t</a:t>
            </a:r>
            <a:endParaRPr sz="1270">
              <a:latin typeface="+mj-lt"/>
              <a:cs typeface="Arial MT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589858" y="4759274"/>
            <a:ext cx="175049" cy="871406"/>
          </a:xfrm>
          <a:custGeom>
            <a:avLst/>
            <a:gdLst/>
            <a:ahLst/>
            <a:cxnLst/>
            <a:rect l="l" t="t" r="r" b="b"/>
            <a:pathLst>
              <a:path w="144779" h="720725">
                <a:moveTo>
                  <a:pt x="144360" y="0"/>
                </a:moveTo>
                <a:lnTo>
                  <a:pt x="117716" y="5136"/>
                </a:lnTo>
                <a:lnTo>
                  <a:pt x="94549" y="18676"/>
                </a:lnTo>
                <a:lnTo>
                  <a:pt x="78200" y="37820"/>
                </a:lnTo>
                <a:lnTo>
                  <a:pt x="72009" y="59766"/>
                </a:lnTo>
                <a:lnTo>
                  <a:pt x="72009" y="299885"/>
                </a:lnTo>
                <a:lnTo>
                  <a:pt x="65820" y="322036"/>
                </a:lnTo>
                <a:lnTo>
                  <a:pt x="49506" y="341285"/>
                </a:lnTo>
                <a:lnTo>
                  <a:pt x="26440" y="354865"/>
                </a:lnTo>
                <a:lnTo>
                  <a:pt x="0" y="360006"/>
                </a:lnTo>
                <a:lnTo>
                  <a:pt x="26440" y="365148"/>
                </a:lnTo>
                <a:lnTo>
                  <a:pt x="49506" y="378728"/>
                </a:lnTo>
                <a:lnTo>
                  <a:pt x="65820" y="397977"/>
                </a:lnTo>
                <a:lnTo>
                  <a:pt x="72009" y="420128"/>
                </a:lnTo>
                <a:lnTo>
                  <a:pt x="72009" y="660247"/>
                </a:lnTo>
                <a:lnTo>
                  <a:pt x="78200" y="682248"/>
                </a:lnTo>
                <a:lnTo>
                  <a:pt x="94549" y="701514"/>
                </a:lnTo>
                <a:lnTo>
                  <a:pt x="117716" y="715177"/>
                </a:lnTo>
                <a:lnTo>
                  <a:pt x="144360" y="720369"/>
                </a:lnTo>
              </a:path>
            </a:pathLst>
          </a:custGeom>
          <a:ln w="647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2176">
              <a:latin typeface="+mj-lt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10760607" y="392712"/>
            <a:ext cx="1166225" cy="1044919"/>
            <a:chOff x="8899918" y="324011"/>
            <a:chExt cx="964565" cy="864235"/>
          </a:xfrm>
        </p:grpSpPr>
        <p:sp>
          <p:nvSpPr>
            <p:cNvPr id="139" name="object 139"/>
            <p:cNvSpPr/>
            <p:nvPr/>
          </p:nvSpPr>
          <p:spPr>
            <a:xfrm>
              <a:off x="8899918" y="324011"/>
              <a:ext cx="964565" cy="864235"/>
            </a:xfrm>
            <a:custGeom>
              <a:avLst/>
              <a:gdLst/>
              <a:ahLst/>
              <a:cxnLst/>
              <a:rect l="l" t="t" r="r" b="b"/>
              <a:pathLst>
                <a:path w="964565" h="864235">
                  <a:moveTo>
                    <a:pt x="0" y="0"/>
                  </a:moveTo>
                  <a:lnTo>
                    <a:pt x="0" y="863993"/>
                  </a:lnTo>
                </a:path>
                <a:path w="964565" h="864235">
                  <a:moveTo>
                    <a:pt x="964438" y="863993"/>
                  </a:moveTo>
                  <a:lnTo>
                    <a:pt x="0" y="863993"/>
                  </a:lnTo>
                </a:path>
              </a:pathLst>
            </a:custGeom>
            <a:ln w="3175">
              <a:solidFill>
                <a:srgbClr val="DCDCDC"/>
              </a:solidFill>
            </a:ln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9160119" y="360371"/>
              <a:ext cx="441325" cy="400050"/>
            </a:xfrm>
            <a:custGeom>
              <a:avLst/>
              <a:gdLst/>
              <a:ahLst/>
              <a:cxnLst/>
              <a:rect l="l" t="t" r="r" b="b"/>
              <a:pathLst>
                <a:path w="441325" h="400050">
                  <a:moveTo>
                    <a:pt x="78914" y="192963"/>
                  </a:moveTo>
                  <a:lnTo>
                    <a:pt x="40395" y="192963"/>
                  </a:lnTo>
                  <a:lnTo>
                    <a:pt x="40395" y="199796"/>
                  </a:lnTo>
                  <a:lnTo>
                    <a:pt x="45682" y="245661"/>
                  </a:lnTo>
                  <a:lnTo>
                    <a:pt x="60738" y="287736"/>
                  </a:lnTo>
                  <a:lnTo>
                    <a:pt x="84351" y="324830"/>
                  </a:lnTo>
                  <a:lnTo>
                    <a:pt x="115314" y="355753"/>
                  </a:lnTo>
                  <a:lnTo>
                    <a:pt x="152417" y="379315"/>
                  </a:lnTo>
                  <a:lnTo>
                    <a:pt x="194450" y="394325"/>
                  </a:lnTo>
                  <a:lnTo>
                    <a:pt x="240204" y="399592"/>
                  </a:lnTo>
                  <a:lnTo>
                    <a:pt x="286110" y="394325"/>
                  </a:lnTo>
                  <a:lnTo>
                    <a:pt x="328288" y="379315"/>
                  </a:lnTo>
                  <a:lnTo>
                    <a:pt x="357116" y="361073"/>
                  </a:lnTo>
                  <a:lnTo>
                    <a:pt x="240916" y="361073"/>
                  </a:lnTo>
                  <a:lnTo>
                    <a:pt x="197792" y="355275"/>
                  </a:lnTo>
                  <a:lnTo>
                    <a:pt x="159077" y="338927"/>
                  </a:lnTo>
                  <a:lnTo>
                    <a:pt x="126301" y="313599"/>
                  </a:lnTo>
                  <a:lnTo>
                    <a:pt x="100995" y="280862"/>
                  </a:lnTo>
                  <a:lnTo>
                    <a:pt x="84690" y="242286"/>
                  </a:lnTo>
                  <a:lnTo>
                    <a:pt x="78962" y="199796"/>
                  </a:lnTo>
                  <a:lnTo>
                    <a:pt x="78914" y="192963"/>
                  </a:lnTo>
                  <a:close/>
                </a:path>
                <a:path w="441325" h="400050">
                  <a:moveTo>
                    <a:pt x="355728" y="37439"/>
                  </a:moveTo>
                  <a:lnTo>
                    <a:pt x="240916" y="37439"/>
                  </a:lnTo>
                  <a:lnTo>
                    <a:pt x="283890" y="43239"/>
                  </a:lnTo>
                  <a:lnTo>
                    <a:pt x="322504" y="59599"/>
                  </a:lnTo>
                  <a:lnTo>
                    <a:pt x="355219" y="84959"/>
                  </a:lnTo>
                  <a:lnTo>
                    <a:pt x="380493" y="117760"/>
                  </a:lnTo>
                  <a:lnTo>
                    <a:pt x="396787" y="156440"/>
                  </a:lnTo>
                  <a:lnTo>
                    <a:pt x="402561" y="199440"/>
                  </a:lnTo>
                  <a:lnTo>
                    <a:pt x="396763" y="242413"/>
                  </a:lnTo>
                  <a:lnTo>
                    <a:pt x="380414" y="281026"/>
                  </a:lnTo>
                  <a:lnTo>
                    <a:pt x="355085" y="313737"/>
                  </a:lnTo>
                  <a:lnTo>
                    <a:pt x="322346" y="339009"/>
                  </a:lnTo>
                  <a:lnTo>
                    <a:pt x="283766" y="355300"/>
                  </a:lnTo>
                  <a:lnTo>
                    <a:pt x="240916" y="361073"/>
                  </a:lnTo>
                  <a:lnTo>
                    <a:pt x="357116" y="361073"/>
                  </a:lnTo>
                  <a:lnTo>
                    <a:pt x="396600" y="324830"/>
                  </a:lnTo>
                  <a:lnTo>
                    <a:pt x="420303" y="287736"/>
                  </a:lnTo>
                  <a:lnTo>
                    <a:pt x="435417" y="245661"/>
                  </a:lnTo>
                  <a:lnTo>
                    <a:pt x="440725" y="199796"/>
                  </a:lnTo>
                  <a:lnTo>
                    <a:pt x="435437" y="153931"/>
                  </a:lnTo>
                  <a:lnTo>
                    <a:pt x="420382" y="111856"/>
                  </a:lnTo>
                  <a:lnTo>
                    <a:pt x="396768" y="74762"/>
                  </a:lnTo>
                  <a:lnTo>
                    <a:pt x="365805" y="43839"/>
                  </a:lnTo>
                  <a:lnTo>
                    <a:pt x="355728" y="37439"/>
                  </a:lnTo>
                  <a:close/>
                </a:path>
                <a:path w="441325" h="400050">
                  <a:moveTo>
                    <a:pt x="60021" y="88382"/>
                  </a:moveTo>
                  <a:lnTo>
                    <a:pt x="53001" y="90137"/>
                  </a:lnTo>
                  <a:lnTo>
                    <a:pt x="47596" y="95402"/>
                  </a:lnTo>
                  <a:lnTo>
                    <a:pt x="1876" y="170992"/>
                  </a:lnTo>
                  <a:lnTo>
                    <a:pt x="0" y="178529"/>
                  </a:lnTo>
                  <a:lnTo>
                    <a:pt x="1970" y="185626"/>
                  </a:lnTo>
                  <a:lnTo>
                    <a:pt x="7043" y="190898"/>
                  </a:lnTo>
                  <a:lnTo>
                    <a:pt x="14475" y="192963"/>
                  </a:lnTo>
                  <a:lnTo>
                    <a:pt x="104835" y="192963"/>
                  </a:lnTo>
                  <a:lnTo>
                    <a:pt x="112324" y="190898"/>
                  </a:lnTo>
                  <a:lnTo>
                    <a:pt x="117484" y="185626"/>
                  </a:lnTo>
                  <a:lnTo>
                    <a:pt x="119473" y="178529"/>
                  </a:lnTo>
                  <a:lnTo>
                    <a:pt x="117446" y="170992"/>
                  </a:lnTo>
                  <a:lnTo>
                    <a:pt x="72437" y="95402"/>
                  </a:lnTo>
                  <a:lnTo>
                    <a:pt x="67040" y="90137"/>
                  </a:lnTo>
                  <a:lnTo>
                    <a:pt x="60021" y="88382"/>
                  </a:lnTo>
                  <a:close/>
                </a:path>
                <a:path w="441325" h="400050">
                  <a:moveTo>
                    <a:pt x="240916" y="0"/>
                  </a:moveTo>
                  <a:lnTo>
                    <a:pt x="177739" y="10256"/>
                  </a:lnTo>
                  <a:lnTo>
                    <a:pt x="121040" y="39954"/>
                  </a:lnTo>
                  <a:lnTo>
                    <a:pt x="113704" y="52422"/>
                  </a:lnTo>
                  <a:lnTo>
                    <a:pt x="114105" y="59553"/>
                  </a:lnTo>
                  <a:lnTo>
                    <a:pt x="117446" y="66243"/>
                  </a:lnTo>
                  <a:lnTo>
                    <a:pt x="123120" y="71208"/>
                  </a:lnTo>
                  <a:lnTo>
                    <a:pt x="129908" y="73574"/>
                  </a:lnTo>
                  <a:lnTo>
                    <a:pt x="137034" y="73172"/>
                  </a:lnTo>
                  <a:lnTo>
                    <a:pt x="143722" y="69837"/>
                  </a:lnTo>
                  <a:lnTo>
                    <a:pt x="165944" y="55966"/>
                  </a:lnTo>
                  <a:lnTo>
                    <a:pt x="189752" y="45808"/>
                  </a:lnTo>
                  <a:lnTo>
                    <a:pt x="214844" y="39565"/>
                  </a:lnTo>
                  <a:lnTo>
                    <a:pt x="240916" y="37439"/>
                  </a:lnTo>
                  <a:lnTo>
                    <a:pt x="355728" y="37439"/>
                  </a:lnTo>
                  <a:lnTo>
                    <a:pt x="328703" y="20277"/>
                  </a:lnTo>
                  <a:lnTo>
                    <a:pt x="286670" y="5267"/>
                  </a:lnTo>
                  <a:lnTo>
                    <a:pt x="2409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176">
                <a:latin typeface="+mj-lt"/>
              </a:endParaRPr>
            </a:p>
          </p:txBody>
        </p:sp>
        <p:pic>
          <p:nvPicPr>
            <p:cNvPr id="141" name="object 1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1959" y="435974"/>
              <a:ext cx="102603" cy="143268"/>
            </a:xfrm>
            <a:prstGeom prst="rect">
              <a:avLst/>
            </a:prstGeom>
          </p:spPr>
        </p:pic>
      </p:grpSp>
      <p:sp>
        <p:nvSpPr>
          <p:cNvPr id="142" name="object 142"/>
          <p:cNvSpPr txBox="1"/>
          <p:nvPr/>
        </p:nvSpPr>
        <p:spPr>
          <a:xfrm>
            <a:off x="11118704" y="994556"/>
            <a:ext cx="486759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18" dirty="0">
                <a:latin typeface="+mj-lt"/>
                <a:cs typeface="Arial MT"/>
              </a:rPr>
              <a:t>&lt;</a:t>
            </a:r>
            <a:r>
              <a:rPr sz="1693" spc="-138" dirty="0">
                <a:latin typeface="+mj-lt"/>
                <a:cs typeface="Arial MT"/>
              </a:rPr>
              <a:t>60</a:t>
            </a:r>
            <a:r>
              <a:rPr sz="1693" spc="-133" dirty="0">
                <a:latin typeface="+mj-lt"/>
                <a:cs typeface="Arial MT"/>
              </a:rPr>
              <a:t> </a:t>
            </a:r>
            <a:r>
              <a:rPr sz="1693" spc="-236" dirty="0">
                <a:latin typeface="+mj-lt"/>
                <a:cs typeface="Arial MT"/>
              </a:rPr>
              <a:t>s</a:t>
            </a:r>
            <a:endParaRPr sz="1693">
              <a:latin typeface="+mj-lt"/>
              <a:cs typeface="Arial MT"/>
            </a:endParaRPr>
          </a:p>
        </p:txBody>
      </p:sp>
      <p:sp>
        <p:nvSpPr>
          <p:cNvPr id="143" name="object 143"/>
          <p:cNvSpPr txBox="1">
            <a:spLocks noGrp="1"/>
          </p:cNvSpPr>
          <p:nvPr>
            <p:ph type="sldNum" sz="quarter" idx="7"/>
          </p:nvPr>
        </p:nvSpPr>
        <p:spPr>
          <a:xfrm>
            <a:off x="10410801" y="7777198"/>
            <a:ext cx="3316715" cy="261422"/>
          </a:xfrm>
          <a:prstGeom prst="rect">
            <a:avLst/>
          </a:prstGeom>
        </p:spPr>
        <p:txBody>
          <a:bodyPr vert="horz" wrap="square" lIns="0" tIns="42994" rIns="0" bIns="0" rtlCol="0" anchor="ctr">
            <a:spAutoFit/>
          </a:bodyPr>
          <a:lstStyle/>
          <a:p>
            <a:pPr marL="46067" marR="36853" indent="-29943">
              <a:lnSpc>
                <a:spcPts val="1705"/>
              </a:lnSpc>
              <a:spcBef>
                <a:spcPts val="339"/>
              </a:spcBef>
            </a:pPr>
            <a:r>
              <a:rPr spc="-193" dirty="0">
                <a:latin typeface="+mj-lt"/>
                <a:cs typeface="Times New Roman"/>
              </a:rPr>
              <a:t> </a:t>
            </a:r>
            <a:r>
              <a:rPr spc="-54" dirty="0">
                <a:latin typeface="+mj-lt"/>
              </a:rPr>
              <a:t>47</a:t>
            </a:r>
            <a:r>
              <a:rPr u="none" spc="-36" dirty="0">
                <a:latin typeface="+mj-lt"/>
              </a:rPr>
              <a:t> </a:t>
            </a:r>
            <a:r>
              <a:rPr u="none" spc="-73" dirty="0">
                <a:latin typeface="+mj-lt"/>
              </a:rPr>
              <a:t>4</a:t>
            </a:r>
            <a:r>
              <a:rPr u="none" spc="-67" dirty="0">
                <a:latin typeface="+mj-lt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2EDC0-875F-4330-896B-4CB54AD9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235086-5A0E-4020-996D-53309F32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C69317-7676-40BE-BA37-6437F7E2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9"/>
            <a:ext cx="12192000" cy="6849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59A8DB-3139-44D9-97B2-F6D303E7EF77}"/>
              </a:ext>
            </a:extLst>
          </p:cNvPr>
          <p:cNvSpPr/>
          <p:nvPr/>
        </p:nvSpPr>
        <p:spPr>
          <a:xfrm>
            <a:off x="11536218" y="6179127"/>
            <a:ext cx="572655" cy="67887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1510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3766</Words>
  <Application>Microsoft Office PowerPoint</Application>
  <PresentationFormat>Grand écran</PresentationFormat>
  <Paragraphs>1259</Paragraphs>
  <Slides>89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89</vt:i4>
      </vt:variant>
    </vt:vector>
  </HeadingPairs>
  <TitlesOfParts>
    <vt:vector size="100" baseType="lpstr">
      <vt:lpstr>MS UI Gothic</vt:lpstr>
      <vt:lpstr>Arial</vt:lpstr>
      <vt:lpstr>Arial MT</vt:lpstr>
      <vt:lpstr>Calibri</vt:lpstr>
      <vt:lpstr>Calibri Light</vt:lpstr>
      <vt:lpstr>Courier New</vt:lpstr>
      <vt:lpstr>Georgia</vt:lpstr>
      <vt:lpstr>Roboto Bk</vt:lpstr>
      <vt:lpstr>Times New Roman</vt:lpstr>
      <vt:lpstr>Trebuchet MS</vt:lpstr>
      <vt:lpstr>Thème Office</vt:lpstr>
      <vt:lpstr>Deeplearning</vt:lpstr>
      <vt:lpstr>Présentation PowerPoint</vt:lpstr>
      <vt:lpstr>Présentation PowerPoint</vt:lpstr>
      <vt:lpstr>Présentation PowerPoint</vt:lpstr>
      <vt:lpstr>History and basic concepts</vt:lpstr>
      <vt:lpstr>Présentation PowerPoint</vt:lpstr>
      <vt:lpstr>Présentation PowerPoint</vt:lpstr>
      <vt:lpstr>Présentation PowerPoint</vt:lpstr>
      <vt:lpstr>Présentation PowerPoint</vt:lpstr>
      <vt:lpstr>What is deeplearnig</vt:lpstr>
      <vt:lpstr>Présentation PowerPoint</vt:lpstr>
      <vt:lpstr>Linear regression</vt:lpstr>
      <vt:lpstr>Présentation PowerPoint</vt:lpstr>
      <vt:lpstr>Linear regression</vt:lpstr>
      <vt:lpstr>Linear regression</vt:lpstr>
      <vt:lpstr>Gradient descent</vt:lpstr>
      <vt:lpstr>Gradient descent</vt:lpstr>
      <vt:lpstr>Gradient descent</vt:lpstr>
      <vt:lpstr>Logistic regression</vt:lpstr>
      <vt:lpstr>Logistic regression</vt:lpstr>
      <vt:lpstr>Logistic regression</vt:lpstr>
      <vt:lpstr>Logistic regression</vt:lpstr>
      <vt:lpstr>Logistic regression</vt:lpstr>
      <vt:lpstr>Présentation PowerPoint</vt:lpstr>
      <vt:lpstr>[ intelligence ]</vt:lpstr>
      <vt:lpstr>[ intelligence ]</vt:lpstr>
      <vt:lpstr>[ intelligence ]</vt:lpstr>
      <vt:lpstr>Modelling the brain :</vt:lpstr>
      <vt:lpstr>Présentation PowerPoint</vt:lpstr>
      <vt:lpstr>Modelling the brain :</vt:lpstr>
      <vt:lpstr>Connectionnism</vt:lpstr>
      <vt:lpstr>Présentation PowerPoint</vt:lpstr>
      <vt:lpstr>Evolution of the academic influence of connexionist and symbolic approaches1</vt:lpstr>
      <vt:lpstr>Perceptron</vt:lpstr>
      <vt:lpstr>Perceptron</vt:lpstr>
      <vt:lpstr>Evolution of the academic influence of connexionist and symbolic approaches1</vt:lpstr>
      <vt:lpstr>Evolution of the academic influence of connexionist and symbolic approaches1</vt:lpstr>
      <vt:lpstr>Deep Neural Networks</vt:lpstr>
      <vt:lpstr>Présentation PowerPoint</vt:lpstr>
      <vt:lpstr>Présentation PowerPoint</vt:lpstr>
      <vt:lpstr>Présentation PowerPoint</vt:lpstr>
      <vt:lpstr>Deep Neural Networks</vt:lpstr>
      <vt:lpstr>Deep Neural Networks</vt:lpstr>
      <vt:lpstr>Deep Neural Networks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Fonctions d’activation  </vt:lpstr>
      <vt:lpstr>Présentation PowerPoint</vt:lpstr>
      <vt:lpstr>Présentation PowerPoint</vt:lpstr>
      <vt:lpstr>Evolution of the academic influence of connexionist and symbolic approaches1</vt:lpstr>
      <vt:lpstr>Evolution of the academic influence of connexionist and symbolic approaches1</vt:lpstr>
      <vt:lpstr>Images classification  Top 5 error at ILSVRC 2012</vt:lpstr>
      <vt:lpstr>Regression with a DNN</vt:lpstr>
      <vt:lpstr>Training process - general</vt:lpstr>
      <vt:lpstr>Training process - general</vt:lpstr>
      <vt:lpstr>BHPD1</vt:lpstr>
      <vt:lpstr>Classification with a DNN</vt:lpstr>
      <vt:lpstr>Overfiting</vt:lpstr>
      <vt:lpstr>Présentation PowerPoint</vt:lpstr>
      <vt:lpstr>Model evaluation</vt:lpstr>
      <vt:lpstr>Model evaluation</vt:lpstr>
      <vt:lpstr>Hold-out evaluation Validation simple</vt:lpstr>
      <vt:lpstr>Iterative hold-out evaluation with shuffling</vt:lpstr>
      <vt:lpstr>K-fold cross validation Validation croisée</vt:lpstr>
      <vt:lpstr>Iterated K-fold cross validation with shuffling</vt:lpstr>
      <vt:lpstr>A few questions to keep in mind !</vt:lpstr>
      <vt:lpstr>Roadmap</vt:lpstr>
      <vt:lpstr>Roadmap</vt:lpstr>
      <vt:lpstr>How to feed a neural network with text ?</vt:lpstr>
      <vt:lpstr>One hot encoding</vt:lpstr>
      <vt:lpstr>One hot encoding</vt:lpstr>
      <vt:lpstr>One hot encoding</vt:lpstr>
      <vt:lpstr>One hot encoding</vt:lpstr>
      <vt:lpstr>One hot encoding</vt:lpstr>
      <vt:lpstr>One hot encoding</vt:lpstr>
      <vt:lpstr>One hot vector encoding</vt:lpstr>
      <vt:lpstr>Embedding</vt:lpstr>
      <vt:lpstr>Embedding</vt:lpstr>
      <vt:lpstr>Word Embedding</vt:lpstr>
      <vt:lpstr>Continous Bag-of-Words</vt:lpstr>
      <vt:lpstr>Skip-Gram</vt:lpstr>
      <vt:lpstr>Word Embedding</vt:lpstr>
      <vt:lpstr>Word Embedding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Deeplearning</dc:title>
  <dc:creator>Thibaut FABACHER</dc:creator>
  <cp:lastModifiedBy>FABACHER Thibaut</cp:lastModifiedBy>
  <cp:revision>46</cp:revision>
  <dcterms:created xsi:type="dcterms:W3CDTF">2021-12-15T13:29:58Z</dcterms:created>
  <dcterms:modified xsi:type="dcterms:W3CDTF">2022-03-16T14:30:25Z</dcterms:modified>
</cp:coreProperties>
</file>